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y="6858000" cx="12192000"/>
  <p:notesSz cx="6794500" cy="9931400"/>
  <p:embeddedFontLst>
    <p:embeddedFont>
      <p:font typeface="Arial Narrow"/>
      <p:regular r:id="rId41"/>
      <p:bold r:id="rId42"/>
      <p:italic r:id="rId43"/>
      <p:boldItalic r:id="rId44"/>
    </p:embeddedFont>
    <p:embeddedFont>
      <p:font typeface="Arial Black"/>
      <p:regular r:id="rId45"/>
    </p:embeddedFont>
    <p:embeddedFont>
      <p:font typeface="Century Gothic"/>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0" roundtripDataSignature="AMtx7mjdpPQ2mF3hGzPVb0ZQnG1WPVW9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065CAD7-246C-4E45-BD2F-83D4E14D7BFB}">
  <a:tblStyle styleId="{5065CAD7-246C-4E45-BD2F-83D4E14D7BFB}"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9F6FC"/>
          </a:solidFill>
        </a:fill>
      </a:tcStyle>
    </a:wholeTbl>
    <a:band1H>
      <a:tcTxStyle/>
      <a:tcStyle>
        <a:fill>
          <a:solidFill>
            <a:srgbClr val="D1ECF9"/>
          </a:solidFill>
        </a:fill>
      </a:tcStyle>
    </a:band1H>
    <a:band2H>
      <a:tcTxStyle/>
    </a:band2H>
    <a:band1V>
      <a:tcTxStyle/>
      <a:tcStyle>
        <a:fill>
          <a:solidFill>
            <a:srgbClr val="D1ECF9"/>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font" Target="fonts/ArialNarrow-bold.fntdata"/><Relationship Id="rId41" Type="http://schemas.openxmlformats.org/officeDocument/2006/relationships/font" Target="fonts/ArialNarrow-regular.fntdata"/><Relationship Id="rId44" Type="http://schemas.openxmlformats.org/officeDocument/2006/relationships/font" Target="fonts/ArialNarrow-boldItalic.fntdata"/><Relationship Id="rId43" Type="http://schemas.openxmlformats.org/officeDocument/2006/relationships/font" Target="fonts/ArialNarrow-italic.fntdata"/><Relationship Id="rId46" Type="http://schemas.openxmlformats.org/officeDocument/2006/relationships/font" Target="fonts/CenturyGothic-regular.fntdata"/><Relationship Id="rId45" Type="http://schemas.openxmlformats.org/officeDocument/2006/relationships/font" Target="fonts/ArialBlack-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CenturyGothic-italic.fntdata"/><Relationship Id="rId47" Type="http://schemas.openxmlformats.org/officeDocument/2006/relationships/font" Target="fonts/CenturyGothic-bold.fntdata"/><Relationship Id="rId49" Type="http://schemas.openxmlformats.org/officeDocument/2006/relationships/font" Target="fonts/CenturyGothic-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4283" cy="49829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48645" y="0"/>
            <a:ext cx="2944283" cy="498295"/>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33107"/>
            <a:ext cx="2944283" cy="498294"/>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1: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p1: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6" name="Shape 1666"/>
        <p:cNvGrpSpPr/>
        <p:nvPr/>
      </p:nvGrpSpPr>
      <p:grpSpPr>
        <a:xfrm>
          <a:off x="0" y="0"/>
          <a:ext cx="0" cy="0"/>
          <a:chOff x="0" y="0"/>
          <a:chExt cx="0" cy="0"/>
        </a:xfrm>
      </p:grpSpPr>
      <p:sp>
        <p:nvSpPr>
          <p:cNvPr id="1667" name="Google Shape;1667;p10: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8" name="Google Shape;1668;p10: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9" name="Google Shape;1669;p10: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8" name="Shape 1688"/>
        <p:cNvGrpSpPr/>
        <p:nvPr/>
      </p:nvGrpSpPr>
      <p:grpSpPr>
        <a:xfrm>
          <a:off x="0" y="0"/>
          <a:ext cx="0" cy="0"/>
          <a:chOff x="0" y="0"/>
          <a:chExt cx="0" cy="0"/>
        </a:xfrm>
      </p:grpSpPr>
      <p:sp>
        <p:nvSpPr>
          <p:cNvPr id="1689" name="Google Shape;168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0" name="Google Shape;1690;p11: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1" name="Google Shape;1691;p11: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7" name="Shape 1697"/>
        <p:cNvGrpSpPr/>
        <p:nvPr/>
      </p:nvGrpSpPr>
      <p:grpSpPr>
        <a:xfrm>
          <a:off x="0" y="0"/>
          <a:ext cx="0" cy="0"/>
          <a:chOff x="0" y="0"/>
          <a:chExt cx="0" cy="0"/>
        </a:xfrm>
      </p:grpSpPr>
      <p:sp>
        <p:nvSpPr>
          <p:cNvPr id="1698" name="Google Shape;1698;p12: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9" name="Google Shape;1699;p12: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5" name="Shape 1705"/>
        <p:cNvGrpSpPr/>
        <p:nvPr/>
      </p:nvGrpSpPr>
      <p:grpSpPr>
        <a:xfrm>
          <a:off x="0" y="0"/>
          <a:ext cx="0" cy="0"/>
          <a:chOff x="0" y="0"/>
          <a:chExt cx="0" cy="0"/>
        </a:xfrm>
      </p:grpSpPr>
      <p:sp>
        <p:nvSpPr>
          <p:cNvPr id="1706" name="Google Shape;170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7" name="Google Shape;1707;p13: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 </a:t>
            </a:r>
            <a:endParaRPr/>
          </a:p>
        </p:txBody>
      </p:sp>
      <p:sp>
        <p:nvSpPr>
          <p:cNvPr id="1708" name="Google Shape;1708;p13: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9" name="Shape 1719"/>
        <p:cNvGrpSpPr/>
        <p:nvPr/>
      </p:nvGrpSpPr>
      <p:grpSpPr>
        <a:xfrm>
          <a:off x="0" y="0"/>
          <a:ext cx="0" cy="0"/>
          <a:chOff x="0" y="0"/>
          <a:chExt cx="0" cy="0"/>
        </a:xfrm>
      </p:grpSpPr>
      <p:sp>
        <p:nvSpPr>
          <p:cNvPr id="1720" name="Google Shape;1720;p14: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1" name="Google Shape;1721;p14: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8" name="Shape 1728"/>
        <p:cNvGrpSpPr/>
        <p:nvPr/>
      </p:nvGrpSpPr>
      <p:grpSpPr>
        <a:xfrm>
          <a:off x="0" y="0"/>
          <a:ext cx="0" cy="0"/>
          <a:chOff x="0" y="0"/>
          <a:chExt cx="0" cy="0"/>
        </a:xfrm>
      </p:grpSpPr>
      <p:sp>
        <p:nvSpPr>
          <p:cNvPr id="1729" name="Google Shape;1729;p15: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0" name="Google Shape;1730;p15: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6" name="Shape 1736"/>
        <p:cNvGrpSpPr/>
        <p:nvPr/>
      </p:nvGrpSpPr>
      <p:grpSpPr>
        <a:xfrm>
          <a:off x="0" y="0"/>
          <a:ext cx="0" cy="0"/>
          <a:chOff x="0" y="0"/>
          <a:chExt cx="0" cy="0"/>
        </a:xfrm>
      </p:grpSpPr>
      <p:sp>
        <p:nvSpPr>
          <p:cNvPr id="1737" name="Google Shape;1737;p16: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8" name="Google Shape;1738;p16: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3" name="Shape 1743"/>
        <p:cNvGrpSpPr/>
        <p:nvPr/>
      </p:nvGrpSpPr>
      <p:grpSpPr>
        <a:xfrm>
          <a:off x="0" y="0"/>
          <a:ext cx="0" cy="0"/>
          <a:chOff x="0" y="0"/>
          <a:chExt cx="0" cy="0"/>
        </a:xfrm>
      </p:grpSpPr>
      <p:sp>
        <p:nvSpPr>
          <p:cNvPr id="1744" name="Google Shape;1744;p17: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5" name="Google Shape;1745;p17: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5" name="Shape 1765"/>
        <p:cNvGrpSpPr/>
        <p:nvPr/>
      </p:nvGrpSpPr>
      <p:grpSpPr>
        <a:xfrm>
          <a:off x="0" y="0"/>
          <a:ext cx="0" cy="0"/>
          <a:chOff x="0" y="0"/>
          <a:chExt cx="0" cy="0"/>
        </a:xfrm>
      </p:grpSpPr>
      <p:sp>
        <p:nvSpPr>
          <p:cNvPr id="1766" name="Google Shape;1766;p18: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7" name="Google Shape;1767;p18: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4" name="Shape 1774"/>
        <p:cNvGrpSpPr/>
        <p:nvPr/>
      </p:nvGrpSpPr>
      <p:grpSpPr>
        <a:xfrm>
          <a:off x="0" y="0"/>
          <a:ext cx="0" cy="0"/>
          <a:chOff x="0" y="0"/>
          <a:chExt cx="0" cy="0"/>
        </a:xfrm>
      </p:grpSpPr>
      <p:sp>
        <p:nvSpPr>
          <p:cNvPr id="1775" name="Google Shape;1775;p19: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6" name="Google Shape;1776;p19: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2: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p:txBody>
      </p:sp>
      <p:sp>
        <p:nvSpPr>
          <p:cNvPr id="108" name="Google Shape;108;p2: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6" name="Shape 1786"/>
        <p:cNvGrpSpPr/>
        <p:nvPr/>
      </p:nvGrpSpPr>
      <p:grpSpPr>
        <a:xfrm>
          <a:off x="0" y="0"/>
          <a:ext cx="0" cy="0"/>
          <a:chOff x="0" y="0"/>
          <a:chExt cx="0" cy="0"/>
        </a:xfrm>
      </p:grpSpPr>
      <p:sp>
        <p:nvSpPr>
          <p:cNvPr id="1787" name="Google Shape;1787;p20: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8" name="Google Shape;1788;p20: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2" name="Shape 1792"/>
        <p:cNvGrpSpPr/>
        <p:nvPr/>
      </p:nvGrpSpPr>
      <p:grpSpPr>
        <a:xfrm>
          <a:off x="0" y="0"/>
          <a:ext cx="0" cy="0"/>
          <a:chOff x="0" y="0"/>
          <a:chExt cx="0" cy="0"/>
        </a:xfrm>
      </p:grpSpPr>
      <p:sp>
        <p:nvSpPr>
          <p:cNvPr id="1793" name="Google Shape;1793;p21: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4" name="Google Shape;1794;p21: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1" name="Shape 1801"/>
        <p:cNvGrpSpPr/>
        <p:nvPr/>
      </p:nvGrpSpPr>
      <p:grpSpPr>
        <a:xfrm>
          <a:off x="0" y="0"/>
          <a:ext cx="0" cy="0"/>
          <a:chOff x="0" y="0"/>
          <a:chExt cx="0" cy="0"/>
        </a:xfrm>
      </p:grpSpPr>
      <p:sp>
        <p:nvSpPr>
          <p:cNvPr id="1802" name="Google Shape;1802;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3" name="Google Shape;180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4" name="Shape 1814"/>
        <p:cNvGrpSpPr/>
        <p:nvPr/>
      </p:nvGrpSpPr>
      <p:grpSpPr>
        <a:xfrm>
          <a:off x="0" y="0"/>
          <a:ext cx="0" cy="0"/>
          <a:chOff x="0" y="0"/>
          <a:chExt cx="0" cy="0"/>
        </a:xfrm>
      </p:grpSpPr>
      <p:sp>
        <p:nvSpPr>
          <p:cNvPr id="1815" name="Google Shape;1815;p23: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6" name="Google Shape;1816;p23: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2" name="Shape 1822"/>
        <p:cNvGrpSpPr/>
        <p:nvPr/>
      </p:nvGrpSpPr>
      <p:grpSpPr>
        <a:xfrm>
          <a:off x="0" y="0"/>
          <a:ext cx="0" cy="0"/>
          <a:chOff x="0" y="0"/>
          <a:chExt cx="0" cy="0"/>
        </a:xfrm>
      </p:grpSpPr>
      <p:sp>
        <p:nvSpPr>
          <p:cNvPr id="1823" name="Google Shape;1823;p24: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4" name="Google Shape;1824;p24: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2" name="Shape 1832"/>
        <p:cNvGrpSpPr/>
        <p:nvPr/>
      </p:nvGrpSpPr>
      <p:grpSpPr>
        <a:xfrm>
          <a:off x="0" y="0"/>
          <a:ext cx="0" cy="0"/>
          <a:chOff x="0" y="0"/>
          <a:chExt cx="0" cy="0"/>
        </a:xfrm>
      </p:grpSpPr>
      <p:sp>
        <p:nvSpPr>
          <p:cNvPr id="1833" name="Google Shape;1833;p25: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4" name="Google Shape;1834;p25: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9" name="Shape 1839"/>
        <p:cNvGrpSpPr/>
        <p:nvPr/>
      </p:nvGrpSpPr>
      <p:grpSpPr>
        <a:xfrm>
          <a:off x="0" y="0"/>
          <a:ext cx="0" cy="0"/>
          <a:chOff x="0" y="0"/>
          <a:chExt cx="0" cy="0"/>
        </a:xfrm>
      </p:grpSpPr>
      <p:sp>
        <p:nvSpPr>
          <p:cNvPr id="1840" name="Google Shape;1840;p26: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1" name="Google Shape;1841;p26: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3" name="Shape 1853"/>
        <p:cNvGrpSpPr/>
        <p:nvPr/>
      </p:nvGrpSpPr>
      <p:grpSpPr>
        <a:xfrm>
          <a:off x="0" y="0"/>
          <a:ext cx="0" cy="0"/>
          <a:chOff x="0" y="0"/>
          <a:chExt cx="0" cy="0"/>
        </a:xfrm>
      </p:grpSpPr>
      <p:sp>
        <p:nvSpPr>
          <p:cNvPr id="1854" name="Google Shape;1854;p27: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5" name="Google Shape;1855;p27: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4" name="Shape 1864"/>
        <p:cNvGrpSpPr/>
        <p:nvPr/>
      </p:nvGrpSpPr>
      <p:grpSpPr>
        <a:xfrm>
          <a:off x="0" y="0"/>
          <a:ext cx="0" cy="0"/>
          <a:chOff x="0" y="0"/>
          <a:chExt cx="0" cy="0"/>
        </a:xfrm>
      </p:grpSpPr>
      <p:sp>
        <p:nvSpPr>
          <p:cNvPr id="1865" name="Google Shape;1865;p28: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6" name="Google Shape;1866;p28: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7" name="Google Shape;1867;p28: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4" name="Shape 1884"/>
        <p:cNvGrpSpPr/>
        <p:nvPr/>
      </p:nvGrpSpPr>
      <p:grpSpPr>
        <a:xfrm>
          <a:off x="0" y="0"/>
          <a:ext cx="0" cy="0"/>
          <a:chOff x="0" y="0"/>
          <a:chExt cx="0" cy="0"/>
        </a:xfrm>
      </p:grpSpPr>
      <p:sp>
        <p:nvSpPr>
          <p:cNvPr id="1885" name="Google Shape;1885;p29: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6" name="Google Shape;1886;p29: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3: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p:txBody>
      </p:sp>
      <p:sp>
        <p:nvSpPr>
          <p:cNvPr id="127" name="Google Shape;127;p3: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9" name="Shape 1909"/>
        <p:cNvGrpSpPr/>
        <p:nvPr/>
      </p:nvGrpSpPr>
      <p:grpSpPr>
        <a:xfrm>
          <a:off x="0" y="0"/>
          <a:ext cx="0" cy="0"/>
          <a:chOff x="0" y="0"/>
          <a:chExt cx="0" cy="0"/>
        </a:xfrm>
      </p:grpSpPr>
      <p:sp>
        <p:nvSpPr>
          <p:cNvPr id="1910" name="Google Shape;1910;p30: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1" name="Google Shape;1911;p30: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7" name="Shape 1927"/>
        <p:cNvGrpSpPr/>
        <p:nvPr/>
      </p:nvGrpSpPr>
      <p:grpSpPr>
        <a:xfrm>
          <a:off x="0" y="0"/>
          <a:ext cx="0" cy="0"/>
          <a:chOff x="0" y="0"/>
          <a:chExt cx="0" cy="0"/>
        </a:xfrm>
      </p:grpSpPr>
      <p:sp>
        <p:nvSpPr>
          <p:cNvPr id="1928" name="Google Shape;1928;p31: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9" name="Google Shape;1929;p31: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0" name="Google Shape;1930;p31: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9" name="Shape 1949"/>
        <p:cNvGrpSpPr/>
        <p:nvPr/>
      </p:nvGrpSpPr>
      <p:grpSpPr>
        <a:xfrm>
          <a:off x="0" y="0"/>
          <a:ext cx="0" cy="0"/>
          <a:chOff x="0" y="0"/>
          <a:chExt cx="0" cy="0"/>
        </a:xfrm>
      </p:grpSpPr>
      <p:sp>
        <p:nvSpPr>
          <p:cNvPr id="1950" name="Google Shape;1950;p32: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1" name="Google Shape;1951;p32: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0" name="Shape 1970"/>
        <p:cNvGrpSpPr/>
        <p:nvPr/>
      </p:nvGrpSpPr>
      <p:grpSpPr>
        <a:xfrm>
          <a:off x="0" y="0"/>
          <a:ext cx="0" cy="0"/>
          <a:chOff x="0" y="0"/>
          <a:chExt cx="0" cy="0"/>
        </a:xfrm>
      </p:grpSpPr>
      <p:sp>
        <p:nvSpPr>
          <p:cNvPr id="1971" name="Google Shape;1971;p33: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2" name="Google Shape;1972;p33: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3" name="Shape 1983"/>
        <p:cNvGrpSpPr/>
        <p:nvPr/>
      </p:nvGrpSpPr>
      <p:grpSpPr>
        <a:xfrm>
          <a:off x="0" y="0"/>
          <a:ext cx="0" cy="0"/>
          <a:chOff x="0" y="0"/>
          <a:chExt cx="0" cy="0"/>
        </a:xfrm>
      </p:grpSpPr>
      <p:sp>
        <p:nvSpPr>
          <p:cNvPr id="1984" name="Google Shape;1984;p34:notes"/>
          <p:cNvSpPr txBox="1"/>
          <p:nvPr>
            <p:ph idx="1" type="body"/>
          </p:nvPr>
        </p:nvSpPr>
        <p:spPr>
          <a:xfrm>
            <a:off x="679450" y="4779486"/>
            <a:ext cx="5435600" cy="3910489"/>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5" name="Google Shape;1985;p34: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9" name="Shape 1989"/>
        <p:cNvGrpSpPr/>
        <p:nvPr/>
      </p:nvGrpSpPr>
      <p:grpSpPr>
        <a:xfrm>
          <a:off x="0" y="0"/>
          <a:ext cx="0" cy="0"/>
          <a:chOff x="0" y="0"/>
          <a:chExt cx="0" cy="0"/>
        </a:xfrm>
      </p:grpSpPr>
      <p:sp>
        <p:nvSpPr>
          <p:cNvPr id="1990" name="Google Shape;199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1" name="Google Shape;1991;p35: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2" name="Google Shape;1992;p35: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4: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
        <p:nvSpPr>
          <p:cNvPr id="143" name="Google Shape;143;p4: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5: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5: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
        <p:nvSpPr>
          <p:cNvPr id="151" name="Google Shape;151;p5: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9" name="Google Shape;639;p6: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p7: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7" name="Google Shape;667;p7: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8" name="Google Shape;668;p7: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8: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6" name="Google Shape;676;p8: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77" name="Google Shape;677;p8: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p9:notes"/>
          <p:cNvSpPr/>
          <p:nvPr>
            <p:ph idx="2" type="sldImg"/>
          </p:nvPr>
        </p:nvSpPr>
        <p:spPr>
          <a:xfrm>
            <a:off x="419100" y="1241425"/>
            <a:ext cx="5956300" cy="335121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1" name="Google Shape;1171;p9:notes"/>
          <p:cNvSpPr txBox="1"/>
          <p:nvPr>
            <p:ph idx="1" type="body"/>
          </p:nvPr>
        </p:nvSpPr>
        <p:spPr>
          <a:xfrm>
            <a:off x="679450" y="4779486"/>
            <a:ext cx="5435600" cy="391048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172" name="Google Shape;1172;p9:notes"/>
          <p:cNvSpPr txBox="1"/>
          <p:nvPr>
            <p:ph idx="12" type="sldNum"/>
          </p:nvPr>
        </p:nvSpPr>
        <p:spPr>
          <a:xfrm>
            <a:off x="3848645" y="9433107"/>
            <a:ext cx="2944283" cy="498294"/>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7"/>
          <p:cNvSpPr txBox="1"/>
          <p:nvPr>
            <p:ph type="title"/>
          </p:nvPr>
        </p:nvSpPr>
        <p:spPr>
          <a:xfrm>
            <a:off x="677334" y="609600"/>
            <a:ext cx="8835498" cy="1320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7"/>
          <p:cNvSpPr txBox="1"/>
          <p:nvPr>
            <p:ph idx="1" type="body"/>
          </p:nvPr>
        </p:nvSpPr>
        <p:spPr>
          <a:xfrm>
            <a:off x="677333" y="2143336"/>
            <a:ext cx="8835499"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28" name="Google Shape;28;p37"/>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80" name="Shape 80"/>
        <p:cNvGrpSpPr/>
        <p:nvPr/>
      </p:nvGrpSpPr>
      <p:grpSpPr>
        <a:xfrm>
          <a:off x="0" y="0"/>
          <a:ext cx="0" cy="0"/>
          <a:chOff x="0" y="0"/>
          <a:chExt cx="0" cy="0"/>
        </a:xfrm>
      </p:grpSpPr>
      <p:sp>
        <p:nvSpPr>
          <p:cNvPr id="81" name="Google Shape;81;p4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82" name="Google Shape;82;p46"/>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chemeClr val="accent1"/>
                </a:solidFill>
                <a:latin typeface="Trebuchet MS"/>
                <a:ea typeface="Trebuchet MS"/>
                <a:cs typeface="Trebuchet MS"/>
                <a:sym typeface="Trebuchet MS"/>
              </a:defRPr>
            </a:lvl1pPr>
            <a:lvl2pPr indent="0" lvl="1" marL="0" algn="r">
              <a:spcBef>
                <a:spcPts val="0"/>
              </a:spcBef>
              <a:buNone/>
              <a:defRPr sz="900">
                <a:solidFill>
                  <a:schemeClr val="accent1"/>
                </a:solidFill>
                <a:latin typeface="Trebuchet MS"/>
                <a:ea typeface="Trebuchet MS"/>
                <a:cs typeface="Trebuchet MS"/>
                <a:sym typeface="Trebuchet MS"/>
              </a:defRPr>
            </a:lvl2pPr>
            <a:lvl3pPr indent="0" lvl="2" marL="0" algn="r">
              <a:spcBef>
                <a:spcPts val="0"/>
              </a:spcBef>
              <a:buNone/>
              <a:defRPr sz="900">
                <a:solidFill>
                  <a:schemeClr val="accent1"/>
                </a:solidFill>
                <a:latin typeface="Trebuchet MS"/>
                <a:ea typeface="Trebuchet MS"/>
                <a:cs typeface="Trebuchet MS"/>
                <a:sym typeface="Trebuchet MS"/>
              </a:defRPr>
            </a:lvl3pPr>
            <a:lvl4pPr indent="0" lvl="3" marL="0" algn="r">
              <a:spcBef>
                <a:spcPts val="0"/>
              </a:spcBef>
              <a:buNone/>
              <a:defRPr sz="900">
                <a:solidFill>
                  <a:schemeClr val="accent1"/>
                </a:solidFill>
                <a:latin typeface="Trebuchet MS"/>
                <a:ea typeface="Trebuchet MS"/>
                <a:cs typeface="Trebuchet MS"/>
                <a:sym typeface="Trebuchet MS"/>
              </a:defRPr>
            </a:lvl4pPr>
            <a:lvl5pPr indent="0" lvl="4" marL="0" algn="r">
              <a:spcBef>
                <a:spcPts val="0"/>
              </a:spcBef>
              <a:buNone/>
              <a:defRPr sz="900">
                <a:solidFill>
                  <a:schemeClr val="accent1"/>
                </a:solidFill>
                <a:latin typeface="Trebuchet MS"/>
                <a:ea typeface="Trebuchet MS"/>
                <a:cs typeface="Trebuchet MS"/>
                <a:sym typeface="Trebuchet MS"/>
              </a:defRPr>
            </a:lvl5pPr>
            <a:lvl6pPr indent="0" lvl="5" marL="0" algn="r">
              <a:spcBef>
                <a:spcPts val="0"/>
              </a:spcBef>
              <a:buNone/>
              <a:defRPr sz="900">
                <a:solidFill>
                  <a:schemeClr val="accent1"/>
                </a:solidFill>
                <a:latin typeface="Trebuchet MS"/>
                <a:ea typeface="Trebuchet MS"/>
                <a:cs typeface="Trebuchet MS"/>
                <a:sym typeface="Trebuchet MS"/>
              </a:defRPr>
            </a:lvl6pPr>
            <a:lvl7pPr indent="0" lvl="6" marL="0" algn="r">
              <a:spcBef>
                <a:spcPts val="0"/>
              </a:spcBef>
              <a:buNone/>
              <a:defRPr sz="900">
                <a:solidFill>
                  <a:schemeClr val="accent1"/>
                </a:solidFill>
                <a:latin typeface="Trebuchet MS"/>
                <a:ea typeface="Trebuchet MS"/>
                <a:cs typeface="Trebuchet MS"/>
                <a:sym typeface="Trebuchet MS"/>
              </a:defRPr>
            </a:lvl7pPr>
            <a:lvl8pPr indent="0" lvl="7" marL="0" algn="r">
              <a:spcBef>
                <a:spcPts val="0"/>
              </a:spcBef>
              <a:buNone/>
              <a:defRPr sz="900">
                <a:solidFill>
                  <a:schemeClr val="accent1"/>
                </a:solidFill>
                <a:latin typeface="Trebuchet MS"/>
                <a:ea typeface="Trebuchet MS"/>
                <a:cs typeface="Trebuchet MS"/>
                <a:sym typeface="Trebuchet MS"/>
              </a:defRPr>
            </a:lvl8pPr>
            <a:lvl9pPr indent="0" lvl="8" marL="0" algn="r">
              <a:spcBef>
                <a:spcPts val="0"/>
              </a:spcBef>
              <a:buNone/>
              <a:defRPr sz="900">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3" name="Shape 83"/>
        <p:cNvGrpSpPr/>
        <p:nvPr/>
      </p:nvGrpSpPr>
      <p:grpSpPr>
        <a:xfrm>
          <a:off x="0" y="0"/>
          <a:ext cx="0" cy="0"/>
          <a:chOff x="0" y="0"/>
          <a:chExt cx="0" cy="0"/>
        </a:xfrm>
      </p:grpSpPr>
      <p:sp>
        <p:nvSpPr>
          <p:cNvPr id="84" name="Google Shape;84;p47"/>
          <p:cNvSpPr txBox="1"/>
          <p:nvPr>
            <p:ph type="title"/>
          </p:nvPr>
        </p:nvSpPr>
        <p:spPr>
          <a:xfrm>
            <a:off x="677334" y="4800600"/>
            <a:ext cx="8689502"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rgbClr val="226292"/>
              </a:buClr>
              <a:buSzPts val="2400"/>
              <a:buFont typeface="Calibri"/>
              <a:buNone/>
              <a:defRPr b="0"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47"/>
          <p:cNvSpPr/>
          <p:nvPr>
            <p:ph idx="2" type="pic"/>
          </p:nvPr>
        </p:nvSpPr>
        <p:spPr>
          <a:xfrm>
            <a:off x="677333" y="609600"/>
            <a:ext cx="8689503" cy="3845718"/>
          </a:xfrm>
          <a:prstGeom prst="rect">
            <a:avLst/>
          </a:prstGeom>
          <a:noFill/>
          <a:ln>
            <a:noFill/>
          </a:ln>
        </p:spPr>
      </p:sp>
      <p:sp>
        <p:nvSpPr>
          <p:cNvPr id="86" name="Google Shape;86;p47"/>
          <p:cNvSpPr txBox="1"/>
          <p:nvPr>
            <p:ph idx="1" type="body"/>
          </p:nvPr>
        </p:nvSpPr>
        <p:spPr>
          <a:xfrm>
            <a:off x="677334" y="5367338"/>
            <a:ext cx="8689502" cy="67402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960"/>
              <a:buNone/>
              <a:defRPr sz="12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87" name="Google Shape;87;p47"/>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aption">
  <p:cSld name="Title and Caption">
    <p:spTree>
      <p:nvGrpSpPr>
        <p:cNvPr id="88" name="Shape 88"/>
        <p:cNvGrpSpPr/>
        <p:nvPr/>
      </p:nvGrpSpPr>
      <p:grpSpPr>
        <a:xfrm>
          <a:off x="0" y="0"/>
          <a:ext cx="0" cy="0"/>
          <a:chOff x="0" y="0"/>
          <a:chExt cx="0" cy="0"/>
        </a:xfrm>
      </p:grpSpPr>
      <p:sp>
        <p:nvSpPr>
          <p:cNvPr id="89" name="Google Shape;89;p48"/>
          <p:cNvSpPr txBox="1"/>
          <p:nvPr>
            <p:ph type="title"/>
          </p:nvPr>
        </p:nvSpPr>
        <p:spPr>
          <a:xfrm>
            <a:off x="677335" y="609600"/>
            <a:ext cx="8674134" cy="3403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4400"/>
              <a:buFont typeface="Calibri"/>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48"/>
          <p:cNvSpPr txBox="1"/>
          <p:nvPr>
            <p:ph idx="1" type="body"/>
          </p:nvPr>
        </p:nvSpPr>
        <p:spPr>
          <a:xfrm>
            <a:off x="677335" y="4145872"/>
            <a:ext cx="8674134" cy="1895490"/>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91" name="Google Shape;91;p48"/>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p:cSld name="Quote with Caption">
    <p:spTree>
      <p:nvGrpSpPr>
        <p:cNvPr id="92" name="Shape 92"/>
        <p:cNvGrpSpPr/>
        <p:nvPr/>
      </p:nvGrpSpPr>
      <p:grpSpPr>
        <a:xfrm>
          <a:off x="0" y="0"/>
          <a:ext cx="0" cy="0"/>
          <a:chOff x="0" y="0"/>
          <a:chExt cx="0" cy="0"/>
        </a:xfrm>
      </p:grpSpPr>
      <p:sp>
        <p:nvSpPr>
          <p:cNvPr id="93" name="Google Shape;93;p49"/>
          <p:cNvSpPr txBox="1"/>
          <p:nvPr>
            <p:ph type="title"/>
          </p:nvPr>
        </p:nvSpPr>
        <p:spPr>
          <a:xfrm>
            <a:off x="1151470" y="609600"/>
            <a:ext cx="8202584" cy="3022600"/>
          </a:xfrm>
          <a:prstGeom prst="rect">
            <a:avLst/>
          </a:prstGeom>
          <a:noFill/>
          <a:ln>
            <a:noFill/>
          </a:ln>
        </p:spPr>
        <p:txBody>
          <a:bodyPr anchorCtr="0" anchor="ctr" bIns="45700" lIns="91425" spcFirstLastPara="1" rIns="91425" wrap="square" tIns="45700">
            <a:normAutofit/>
          </a:bodyPr>
          <a:lstStyle>
            <a:lvl1pPr lvl="0" algn="r">
              <a:spcBef>
                <a:spcPts val="0"/>
              </a:spcBef>
              <a:spcAft>
                <a:spcPts val="0"/>
              </a:spcAft>
              <a:buClr>
                <a:srgbClr val="226292"/>
              </a:buClr>
              <a:buSzPts val="4400"/>
              <a:buFont typeface="Calibri"/>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49"/>
          <p:cNvSpPr txBox="1"/>
          <p:nvPr>
            <p:ph idx="1" type="body"/>
          </p:nvPr>
        </p:nvSpPr>
        <p:spPr>
          <a:xfrm>
            <a:off x="949912" y="3847502"/>
            <a:ext cx="8404142" cy="381000"/>
          </a:xfrm>
          <a:prstGeom prst="rect">
            <a:avLst/>
          </a:prstGeom>
          <a:noFill/>
          <a:ln>
            <a:noFill/>
          </a:ln>
        </p:spPr>
        <p:txBody>
          <a:bodyPr anchorCtr="0" anchor="ctr" bIns="45700" lIns="91425" spcFirstLastPara="1" rIns="91425" wrap="square" tIns="45700">
            <a:noAutofit/>
          </a:bodyPr>
          <a:lstStyle>
            <a:lvl1pPr indent="-228600" lvl="0" marL="457200" algn="r">
              <a:spcBef>
                <a:spcPts val="1000"/>
              </a:spcBef>
              <a:spcAft>
                <a:spcPts val="0"/>
              </a:spcAft>
              <a:buSzPts val="1280"/>
              <a:buFont typeface="Calibri"/>
              <a:buNone/>
              <a:defRPr sz="1600">
                <a:solidFill>
                  <a:srgbClr val="7F7F7F"/>
                </a:solidFill>
              </a:defRPr>
            </a:lvl1pPr>
            <a:lvl2pPr indent="-228600" lvl="1" marL="914400" algn="l">
              <a:spcBef>
                <a:spcPts val="1000"/>
              </a:spcBef>
              <a:spcAft>
                <a:spcPts val="0"/>
              </a:spcAft>
              <a:buSzPts val="1280"/>
              <a:buFont typeface="Calibri"/>
              <a:buNone/>
              <a:defRPr/>
            </a:lvl2pPr>
            <a:lvl3pPr indent="-228600" lvl="2" marL="1371600" algn="l">
              <a:spcBef>
                <a:spcPts val="1000"/>
              </a:spcBef>
              <a:spcAft>
                <a:spcPts val="0"/>
              </a:spcAft>
              <a:buSzPts val="1120"/>
              <a:buFont typeface="Calibri"/>
              <a:buNone/>
              <a:defRPr/>
            </a:lvl3pPr>
            <a:lvl4pPr indent="-228600" lvl="3" marL="1828800" algn="l">
              <a:spcBef>
                <a:spcPts val="1000"/>
              </a:spcBef>
              <a:spcAft>
                <a:spcPts val="0"/>
              </a:spcAft>
              <a:buSzPts val="960"/>
              <a:buFont typeface="Calibri"/>
              <a:buNone/>
              <a:defRPr/>
            </a:lvl4pPr>
            <a:lvl5pPr indent="-228600" lvl="4" marL="2286000" algn="l">
              <a:spcBef>
                <a:spcPts val="1000"/>
              </a:spcBef>
              <a:spcAft>
                <a:spcPts val="0"/>
              </a:spcAft>
              <a:buSzPts val="960"/>
              <a:buFont typeface="Calibri"/>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95" name="Google Shape;95;p49"/>
          <p:cNvSpPr txBox="1"/>
          <p:nvPr>
            <p:ph idx="2" type="body"/>
          </p:nvPr>
        </p:nvSpPr>
        <p:spPr>
          <a:xfrm>
            <a:off x="674703" y="4470400"/>
            <a:ext cx="8679350" cy="1570962"/>
          </a:xfrm>
          <a:prstGeom prst="rect">
            <a:avLst/>
          </a:prstGeom>
          <a:noFill/>
          <a:ln>
            <a:noFill/>
          </a:ln>
        </p:spPr>
        <p:txBody>
          <a:bodyPr anchorCtr="0" anchor="ctr" bIns="45700" lIns="91425" spcFirstLastPara="1" rIns="91425" wrap="square" tIns="45700">
            <a:normAutofit/>
          </a:bodyPr>
          <a:lstStyle>
            <a:lvl1pPr indent="-228600" lvl="0" marL="457200" algn="r">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96" name="Google Shape;96;p49"/>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7" name="Google Shape;97;p49"/>
          <p:cNvSpPr txBox="1"/>
          <p:nvPr/>
        </p:nvSpPr>
        <p:spPr>
          <a:xfrm>
            <a:off x="674703" y="81663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0">
                <a:solidFill>
                  <a:srgbClr val="9EDFF5"/>
                </a:solidFill>
                <a:latin typeface="Arial"/>
                <a:ea typeface="Arial"/>
                <a:cs typeface="Arial"/>
                <a:sym typeface="Arial"/>
              </a:rPr>
              <a:t>“</a:t>
            </a:r>
            <a:endParaRPr/>
          </a:p>
        </p:txBody>
      </p:sp>
      <p:sp>
        <p:nvSpPr>
          <p:cNvPr id="98" name="Google Shape;98;p49"/>
          <p:cNvSpPr txBox="1"/>
          <p:nvPr/>
        </p:nvSpPr>
        <p:spPr>
          <a:xfrm>
            <a:off x="9315633" y="290960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0">
                <a:solidFill>
                  <a:srgbClr val="9EDFF5"/>
                </a:solidFill>
                <a:latin typeface="Arial"/>
                <a:ea typeface="Arial"/>
                <a:cs typeface="Arial"/>
                <a:sym typeface="Arial"/>
              </a:rPr>
              <a: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9" name="Shape 29"/>
        <p:cNvGrpSpPr/>
        <p:nvPr/>
      </p:nvGrpSpPr>
      <p:grpSpPr>
        <a:xfrm>
          <a:off x="0" y="0"/>
          <a:ext cx="0" cy="0"/>
          <a:chOff x="0" y="0"/>
          <a:chExt cx="0" cy="0"/>
        </a:xfrm>
      </p:grpSpPr>
      <p:grpSp>
        <p:nvGrpSpPr>
          <p:cNvPr id="30" name="Google Shape;30;p38"/>
          <p:cNvGrpSpPr/>
          <p:nvPr/>
        </p:nvGrpSpPr>
        <p:grpSpPr>
          <a:xfrm>
            <a:off x="-69157" y="-106516"/>
            <a:ext cx="13431691" cy="7564654"/>
            <a:chOff x="0" y="-8467"/>
            <a:chExt cx="12192000" cy="6866467"/>
          </a:xfrm>
        </p:grpSpPr>
        <p:sp>
          <p:nvSpPr>
            <p:cNvPr id="31" name="Google Shape;31;p38"/>
            <p:cNvSpPr/>
            <p:nvPr/>
          </p:nvSpPr>
          <p:spPr>
            <a:xfrm>
              <a:off x="0" y="-7862"/>
              <a:ext cx="863600" cy="5698067"/>
            </a:xfrm>
            <a:custGeom>
              <a:rect b="b" l="l" r="r" t="t"/>
              <a:pathLst>
                <a:path extrusionOk="0" h="5698067" w="863600">
                  <a:moveTo>
                    <a:pt x="0" y="8467"/>
                  </a:moveTo>
                  <a:lnTo>
                    <a:pt x="863600" y="0"/>
                  </a:lnTo>
                  <a:lnTo>
                    <a:pt x="863600" y="16934"/>
                  </a:lnTo>
                  <a:lnTo>
                    <a:pt x="0" y="5698067"/>
                  </a:lnTo>
                  <a:lnTo>
                    <a:pt x="0" y="8467"/>
                  </a:lnTo>
                  <a:close/>
                </a:path>
              </a:pathLst>
            </a:custGeom>
            <a:solidFill>
              <a:schemeClr val="accent1">
                <a:alpha val="69803"/>
              </a:schemeClr>
            </a:solidFill>
            <a:ln>
              <a:noFill/>
            </a:ln>
          </p:spPr>
        </p:sp>
        <p:cxnSp>
          <p:nvCxnSpPr>
            <p:cNvPr id="32" name="Google Shape;32;p38"/>
            <p:cNvCxnSpPr/>
            <p:nvPr/>
          </p:nvCxnSpPr>
          <p:spPr>
            <a:xfrm>
              <a:off x="9371012" y="0"/>
              <a:ext cx="1219200" cy="6858000"/>
            </a:xfrm>
            <a:prstGeom prst="straightConnector1">
              <a:avLst/>
            </a:prstGeom>
            <a:noFill/>
            <a:ln cap="flat" cmpd="sng" w="9525">
              <a:solidFill>
                <a:schemeClr val="accent1">
                  <a:alpha val="69803"/>
                </a:schemeClr>
              </a:solidFill>
              <a:prstDash val="solid"/>
              <a:round/>
              <a:headEnd len="sm" w="sm" type="none"/>
              <a:tailEnd len="sm" w="sm" type="none"/>
            </a:ln>
          </p:spPr>
        </p:cxnSp>
        <p:cxnSp>
          <p:nvCxnSpPr>
            <p:cNvPr id="33" name="Google Shape;33;p38"/>
            <p:cNvCxnSpPr/>
            <p:nvPr/>
          </p:nvCxnSpPr>
          <p:spPr>
            <a:xfrm flipH="1">
              <a:off x="7425267" y="3681413"/>
              <a:ext cx="4763558" cy="3176587"/>
            </a:xfrm>
            <a:prstGeom prst="straightConnector1">
              <a:avLst/>
            </a:prstGeom>
            <a:noFill/>
            <a:ln cap="flat" cmpd="sng" w="9525">
              <a:solidFill>
                <a:schemeClr val="accent1">
                  <a:alpha val="69803"/>
                </a:schemeClr>
              </a:solidFill>
              <a:prstDash val="solid"/>
              <a:round/>
              <a:headEnd len="sm" w="sm" type="none"/>
              <a:tailEnd len="sm" w="sm" type="none"/>
            </a:ln>
          </p:spPr>
        </p:cxnSp>
        <p:sp>
          <p:nvSpPr>
            <p:cNvPr id="34" name="Google Shape;34;p38"/>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35686"/>
              </a:schemeClr>
            </a:solidFill>
            <a:ln>
              <a:noFill/>
            </a:ln>
          </p:spPr>
        </p:sp>
        <p:sp>
          <p:nvSpPr>
            <p:cNvPr id="35" name="Google Shape;35;p38"/>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36" name="Google Shape;36;p38"/>
            <p:cNvSpPr/>
            <p:nvPr/>
          </p:nvSpPr>
          <p:spPr>
            <a:xfrm>
              <a:off x="8932333" y="3048000"/>
              <a:ext cx="3259667" cy="3810000"/>
            </a:xfrm>
            <a:prstGeom prst="triangle">
              <a:avLst>
                <a:gd fmla="val 100000" name="adj"/>
              </a:avLst>
            </a:prstGeom>
            <a:solidFill>
              <a:srgbClr val="16B0E3">
                <a:alpha val="65882"/>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8"/>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16B0E3">
                <a:alpha val="49803"/>
              </a:srgbClr>
            </a:solidFill>
            <a:ln>
              <a:noFill/>
            </a:ln>
          </p:spPr>
        </p:sp>
        <p:sp>
          <p:nvSpPr>
            <p:cNvPr id="38" name="Google Shape;38;p38"/>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chemeClr val="accent2">
                <a:alpha val="69803"/>
              </a:schemeClr>
            </a:solidFill>
            <a:ln>
              <a:noFill/>
            </a:ln>
          </p:spPr>
        </p:sp>
        <p:sp>
          <p:nvSpPr>
            <p:cNvPr id="39" name="Google Shape;39;p38"/>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rgbClr val="226292">
                <a:alpha val="80000"/>
              </a:srgbClr>
            </a:solidFill>
            <a:ln>
              <a:noFill/>
            </a:ln>
          </p:spPr>
        </p:sp>
        <p:sp>
          <p:nvSpPr>
            <p:cNvPr id="40" name="Google Shape;40;p38"/>
            <p:cNvSpPr/>
            <p:nvPr/>
          </p:nvSpPr>
          <p:spPr>
            <a:xfrm>
              <a:off x="10371666" y="3589867"/>
              <a:ext cx="1817159" cy="3268133"/>
            </a:xfrm>
            <a:prstGeom prst="triangle">
              <a:avLst>
                <a:gd fmla="val 100000" name="adj"/>
              </a:avLst>
            </a:prstGeom>
            <a:solidFill>
              <a:srgbClr val="16B0E3">
                <a:alpha val="65882"/>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 name="Google Shape;41;p38"/>
          <p:cNvSpPr txBox="1"/>
          <p:nvPr>
            <p:ph type="ctrTitle"/>
          </p:nvPr>
        </p:nvSpPr>
        <p:spPr>
          <a:xfrm>
            <a:off x="1473230" y="2404534"/>
            <a:ext cx="8115817" cy="164630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Clr>
                <a:srgbClr val="226292"/>
              </a:buClr>
              <a:buSzPts val="5400"/>
              <a:buFont typeface="Calibri"/>
              <a:buNone/>
              <a:defRPr b="0" i="0" sz="5400">
                <a:solidFill>
                  <a:srgbClr val="226292"/>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8"/>
          <p:cNvSpPr txBox="1"/>
          <p:nvPr>
            <p:ph idx="1" type="subTitle"/>
          </p:nvPr>
        </p:nvSpPr>
        <p:spPr>
          <a:xfrm>
            <a:off x="1473230" y="4050833"/>
            <a:ext cx="8115817" cy="643469"/>
          </a:xfrm>
          <a:prstGeom prst="rect">
            <a:avLst/>
          </a:prstGeom>
          <a:noFill/>
          <a:ln>
            <a:noFill/>
          </a:ln>
        </p:spPr>
        <p:txBody>
          <a:bodyPr anchorCtr="0" anchor="t" bIns="45700" lIns="91425" spcFirstLastPara="1" rIns="91425" wrap="square" tIns="45700">
            <a:normAutofit/>
          </a:bodyPr>
          <a:lstStyle>
            <a:lvl1pPr lvl="0" algn="r">
              <a:spcBef>
                <a:spcPts val="1000"/>
              </a:spcBef>
              <a:spcAft>
                <a:spcPts val="0"/>
              </a:spcAft>
              <a:buSzPts val="1920"/>
              <a:buNone/>
              <a:defRPr b="0" i="0" sz="2400">
                <a:solidFill>
                  <a:srgbClr val="7F7F7F"/>
                </a:solidFill>
                <a:latin typeface="Calibri"/>
                <a:ea typeface="Calibri"/>
                <a:cs typeface="Calibri"/>
                <a:sym typeface="Calibri"/>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p:txBody>
      </p:sp>
      <p:sp>
        <p:nvSpPr>
          <p:cNvPr id="43" name="Google Shape;43;p38"/>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object&#10;&#10;Description automatically generated" id="44" name="Google Shape;44;p38"/>
          <p:cNvPicPr preferRelativeResize="0"/>
          <p:nvPr/>
        </p:nvPicPr>
        <p:blipFill rotWithShape="1">
          <a:blip r:embed="rId2">
            <a:alphaModFix/>
          </a:blip>
          <a:srcRect b="0" l="0" r="0" t="0"/>
          <a:stretch/>
        </p:blipFill>
        <p:spPr>
          <a:xfrm>
            <a:off x="1473230" y="641354"/>
            <a:ext cx="8115816" cy="76791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45" name="Shape 45"/>
        <p:cNvGrpSpPr/>
        <p:nvPr/>
      </p:nvGrpSpPr>
      <p:grpSpPr>
        <a:xfrm>
          <a:off x="0" y="0"/>
          <a:ext cx="0" cy="0"/>
          <a:chOff x="0" y="0"/>
          <a:chExt cx="0" cy="0"/>
        </a:xfrm>
      </p:grpSpPr>
      <p:sp>
        <p:nvSpPr>
          <p:cNvPr id="46" name="Google Shape;46;p3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47" name="Google Shape;47;p39"/>
          <p:cNvSpPr txBox="1"/>
          <p:nvPr>
            <p:ph type="title"/>
          </p:nvPr>
        </p:nvSpPr>
        <p:spPr>
          <a:xfrm>
            <a:off x="677333" y="609600"/>
            <a:ext cx="10524827" cy="1320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9"/>
          <p:cNvSpPr txBox="1"/>
          <p:nvPr>
            <p:ph idx="1" type="body"/>
          </p:nvPr>
        </p:nvSpPr>
        <p:spPr>
          <a:xfrm>
            <a:off x="677334" y="2160589"/>
            <a:ext cx="10524826"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49" name="Google Shape;49;p39"/>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900">
                <a:solidFill>
                  <a:schemeClr val="accent1"/>
                </a:solidFill>
                <a:latin typeface="Trebuchet MS"/>
                <a:ea typeface="Trebuchet MS"/>
                <a:cs typeface="Trebuchet MS"/>
                <a:sym typeface="Trebuchet MS"/>
              </a:defRPr>
            </a:lvl1pPr>
            <a:lvl2pPr indent="0" lvl="1" marL="0" algn="r">
              <a:spcBef>
                <a:spcPts val="0"/>
              </a:spcBef>
              <a:buNone/>
              <a:defRPr sz="900">
                <a:solidFill>
                  <a:schemeClr val="accent1"/>
                </a:solidFill>
                <a:latin typeface="Trebuchet MS"/>
                <a:ea typeface="Trebuchet MS"/>
                <a:cs typeface="Trebuchet MS"/>
                <a:sym typeface="Trebuchet MS"/>
              </a:defRPr>
            </a:lvl2pPr>
            <a:lvl3pPr indent="0" lvl="2" marL="0" algn="r">
              <a:spcBef>
                <a:spcPts val="0"/>
              </a:spcBef>
              <a:buNone/>
              <a:defRPr sz="900">
                <a:solidFill>
                  <a:schemeClr val="accent1"/>
                </a:solidFill>
                <a:latin typeface="Trebuchet MS"/>
                <a:ea typeface="Trebuchet MS"/>
                <a:cs typeface="Trebuchet MS"/>
                <a:sym typeface="Trebuchet MS"/>
              </a:defRPr>
            </a:lvl3pPr>
            <a:lvl4pPr indent="0" lvl="3" marL="0" algn="r">
              <a:spcBef>
                <a:spcPts val="0"/>
              </a:spcBef>
              <a:buNone/>
              <a:defRPr sz="900">
                <a:solidFill>
                  <a:schemeClr val="accent1"/>
                </a:solidFill>
                <a:latin typeface="Trebuchet MS"/>
                <a:ea typeface="Trebuchet MS"/>
                <a:cs typeface="Trebuchet MS"/>
                <a:sym typeface="Trebuchet MS"/>
              </a:defRPr>
            </a:lvl4pPr>
            <a:lvl5pPr indent="0" lvl="4" marL="0" algn="r">
              <a:spcBef>
                <a:spcPts val="0"/>
              </a:spcBef>
              <a:buNone/>
              <a:defRPr sz="900">
                <a:solidFill>
                  <a:schemeClr val="accent1"/>
                </a:solidFill>
                <a:latin typeface="Trebuchet MS"/>
                <a:ea typeface="Trebuchet MS"/>
                <a:cs typeface="Trebuchet MS"/>
                <a:sym typeface="Trebuchet MS"/>
              </a:defRPr>
            </a:lvl5pPr>
            <a:lvl6pPr indent="0" lvl="5" marL="0" algn="r">
              <a:spcBef>
                <a:spcPts val="0"/>
              </a:spcBef>
              <a:buNone/>
              <a:defRPr sz="900">
                <a:solidFill>
                  <a:schemeClr val="accent1"/>
                </a:solidFill>
                <a:latin typeface="Trebuchet MS"/>
                <a:ea typeface="Trebuchet MS"/>
                <a:cs typeface="Trebuchet MS"/>
                <a:sym typeface="Trebuchet MS"/>
              </a:defRPr>
            </a:lvl6pPr>
            <a:lvl7pPr indent="0" lvl="6" marL="0" algn="r">
              <a:spcBef>
                <a:spcPts val="0"/>
              </a:spcBef>
              <a:buNone/>
              <a:defRPr sz="900">
                <a:solidFill>
                  <a:schemeClr val="accent1"/>
                </a:solidFill>
                <a:latin typeface="Trebuchet MS"/>
                <a:ea typeface="Trebuchet MS"/>
                <a:cs typeface="Trebuchet MS"/>
                <a:sym typeface="Trebuchet MS"/>
              </a:defRPr>
            </a:lvl7pPr>
            <a:lvl8pPr indent="0" lvl="7" marL="0" algn="r">
              <a:spcBef>
                <a:spcPts val="0"/>
              </a:spcBef>
              <a:buNone/>
              <a:defRPr sz="900">
                <a:solidFill>
                  <a:schemeClr val="accent1"/>
                </a:solidFill>
                <a:latin typeface="Trebuchet MS"/>
                <a:ea typeface="Trebuchet MS"/>
                <a:cs typeface="Trebuchet MS"/>
                <a:sym typeface="Trebuchet MS"/>
              </a:defRPr>
            </a:lvl8pPr>
            <a:lvl9pPr indent="0" lvl="8" marL="0" algn="r">
              <a:spcBef>
                <a:spcPts val="0"/>
              </a:spcBef>
              <a:buNone/>
              <a:defRPr sz="900">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object&#10;&#10;Description automatically generated" id="50" name="Google Shape;50;p39"/>
          <p:cNvPicPr preferRelativeResize="0"/>
          <p:nvPr/>
        </p:nvPicPr>
        <p:blipFill rotWithShape="1">
          <a:blip r:embed="rId2">
            <a:alphaModFix/>
          </a:blip>
          <a:srcRect b="0" l="0" r="0" t="0"/>
          <a:stretch/>
        </p:blipFill>
        <p:spPr>
          <a:xfrm>
            <a:off x="697876" y="6208362"/>
            <a:ext cx="4187825" cy="396250"/>
          </a:xfrm>
          <a:prstGeom prst="rect">
            <a:avLst/>
          </a:prstGeom>
          <a:noFill/>
          <a:ln>
            <a:noFill/>
          </a:ln>
        </p:spPr>
      </p:pic>
      <p:pic>
        <p:nvPicPr>
          <p:cNvPr id="51" name="Google Shape;51;p39"/>
          <p:cNvPicPr preferRelativeResize="0"/>
          <p:nvPr/>
        </p:nvPicPr>
        <p:blipFill rotWithShape="1">
          <a:blip r:embed="rId3">
            <a:alphaModFix/>
          </a:blip>
          <a:srcRect b="0" l="0" r="0" t="0"/>
          <a:stretch/>
        </p:blipFill>
        <p:spPr>
          <a:xfrm>
            <a:off x="7722896" y="6177626"/>
            <a:ext cx="1625357" cy="345473"/>
          </a:xfrm>
          <a:prstGeom prst="rect">
            <a:avLst/>
          </a:prstGeom>
          <a:noFill/>
          <a:ln>
            <a:noFill/>
          </a:ln>
        </p:spPr>
      </p:pic>
      <p:pic>
        <p:nvPicPr>
          <p:cNvPr id="52" name="Google Shape;52;p39"/>
          <p:cNvPicPr preferRelativeResize="0"/>
          <p:nvPr/>
        </p:nvPicPr>
        <p:blipFill rotWithShape="1">
          <a:blip r:embed="rId4">
            <a:alphaModFix/>
          </a:blip>
          <a:srcRect b="0" l="0" r="0" t="0"/>
          <a:stretch/>
        </p:blipFill>
        <p:spPr>
          <a:xfrm>
            <a:off x="7927736" y="6535515"/>
            <a:ext cx="1420168" cy="10084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ption 2">
  <p:cSld name="2_Option 2">
    <p:spTree>
      <p:nvGrpSpPr>
        <p:cNvPr id="53" name="Shape 53"/>
        <p:cNvGrpSpPr/>
        <p:nvPr/>
      </p:nvGrpSpPr>
      <p:grpSpPr>
        <a:xfrm>
          <a:off x="0" y="0"/>
          <a:ext cx="0" cy="0"/>
          <a:chOff x="0" y="0"/>
          <a:chExt cx="0" cy="0"/>
        </a:xfrm>
      </p:grpSpPr>
      <p:sp>
        <p:nvSpPr>
          <p:cNvPr id="54" name="Google Shape;54;p40"/>
          <p:cNvSpPr txBox="1"/>
          <p:nvPr>
            <p:ph idx="1" type="subTitle"/>
          </p:nvPr>
        </p:nvSpPr>
        <p:spPr>
          <a:xfrm>
            <a:off x="0" y="1766874"/>
            <a:ext cx="7104112" cy="4176457"/>
          </a:xfrm>
          <a:prstGeom prst="rect">
            <a:avLst/>
          </a:prstGeom>
          <a:noFill/>
          <a:ln>
            <a:noFill/>
          </a:ln>
        </p:spPr>
        <p:txBody>
          <a:bodyPr anchorCtr="0" anchor="t" bIns="45700" lIns="540000" spcFirstLastPara="1" rIns="360000" wrap="square" tIns="0">
            <a:normAutofit/>
          </a:bodyPr>
          <a:lstStyle>
            <a:lvl1pPr lvl="0" algn="l">
              <a:spcBef>
                <a:spcPts val="1000"/>
              </a:spcBef>
              <a:spcAft>
                <a:spcPts val="0"/>
              </a:spcAft>
              <a:buSzPts val="1600"/>
              <a:buNone/>
              <a:defRPr sz="2000"/>
            </a:lvl1pPr>
            <a:lvl2pPr lvl="1" algn="l">
              <a:spcBef>
                <a:spcPts val="1000"/>
              </a:spcBef>
              <a:spcAft>
                <a:spcPts val="0"/>
              </a:spcAft>
              <a:buClr>
                <a:srgbClr val="5792C9"/>
              </a:buClr>
              <a:buSzPts val="1600"/>
              <a:buFont typeface="Noto Sans Symbols"/>
              <a:buChar char="▪"/>
              <a:defRPr sz="2000"/>
            </a:lvl2pPr>
            <a:lvl3pPr lvl="2" algn="l">
              <a:spcBef>
                <a:spcPts val="1000"/>
              </a:spcBef>
              <a:spcAft>
                <a:spcPts val="0"/>
              </a:spcAft>
              <a:buClr>
                <a:srgbClr val="5792C9"/>
              </a:buClr>
              <a:buSzPts val="2200"/>
              <a:buFont typeface="Arial"/>
              <a:buChar char="•"/>
              <a:defRPr sz="2000"/>
            </a:lvl3pPr>
            <a:lvl4pPr lvl="3" algn="l">
              <a:spcBef>
                <a:spcPts val="1000"/>
              </a:spcBef>
              <a:spcAft>
                <a:spcPts val="0"/>
              </a:spcAft>
              <a:buClr>
                <a:srgbClr val="5792C9"/>
              </a:buClr>
              <a:buSzPts val="1600"/>
              <a:buFont typeface="Arial"/>
              <a:buChar char="–"/>
              <a:defRPr sz="2000"/>
            </a:lvl4pPr>
            <a:lvl5pPr lvl="4" algn="l">
              <a:spcBef>
                <a:spcPts val="1000"/>
              </a:spcBef>
              <a:spcAft>
                <a:spcPts val="0"/>
              </a:spcAft>
              <a:buSzPts val="1600"/>
              <a:buFont typeface="Arial"/>
              <a:buChar char="–"/>
              <a:defRPr sz="2000"/>
            </a:lvl5pPr>
            <a:lvl6pPr lvl="5" algn="l">
              <a:spcBef>
                <a:spcPts val="1000"/>
              </a:spcBef>
              <a:spcAft>
                <a:spcPts val="0"/>
              </a:spcAft>
              <a:buClr>
                <a:srgbClr val="757575"/>
              </a:buClr>
              <a:buSzPts val="1600"/>
              <a:buFont typeface="Arial"/>
              <a:buChar char="–"/>
              <a:defRPr sz="2000">
                <a:solidFill>
                  <a:srgbClr val="757575"/>
                </a:solidFill>
              </a:defRPr>
            </a:lvl6pPr>
            <a:lvl7pPr lvl="6" algn="ctr">
              <a:spcBef>
                <a:spcPts val="1000"/>
              </a:spcBef>
              <a:spcAft>
                <a:spcPts val="0"/>
              </a:spcAft>
              <a:buSzPts val="1280"/>
              <a:buNone/>
              <a:defRPr sz="1600"/>
            </a:lvl7pPr>
            <a:lvl8pPr lvl="7" algn="ctr">
              <a:spcBef>
                <a:spcPts val="1000"/>
              </a:spcBef>
              <a:spcAft>
                <a:spcPts val="0"/>
              </a:spcAft>
              <a:buSzPts val="1280"/>
              <a:buNone/>
              <a:defRPr sz="1600"/>
            </a:lvl8pPr>
            <a:lvl9pPr lvl="8" algn="ctr">
              <a:spcBef>
                <a:spcPts val="1000"/>
              </a:spcBef>
              <a:spcAft>
                <a:spcPts val="0"/>
              </a:spcAft>
              <a:buSzPts val="1280"/>
              <a:buNone/>
              <a:defRPr sz="1600"/>
            </a:lvl9pPr>
          </a:lstStyle>
          <a:p/>
        </p:txBody>
      </p:sp>
      <p:sp>
        <p:nvSpPr>
          <p:cNvPr id="55" name="Google Shape;55;p40"/>
          <p:cNvSpPr txBox="1"/>
          <p:nvPr>
            <p:ph type="title"/>
          </p:nvPr>
        </p:nvSpPr>
        <p:spPr>
          <a:xfrm>
            <a:off x="-10800" y="1188000"/>
            <a:ext cx="7120246" cy="296840"/>
          </a:xfrm>
          <a:prstGeom prst="rect">
            <a:avLst/>
          </a:prstGeom>
          <a:noFill/>
          <a:ln>
            <a:noFill/>
          </a:ln>
        </p:spPr>
        <p:txBody>
          <a:bodyPr anchorCtr="0" anchor="t" bIns="45700" lIns="540000" spcFirstLastPara="1" rIns="360000" wrap="square" tIns="0">
            <a:noAutofit/>
          </a:bodyPr>
          <a:lstStyle>
            <a:lvl1pPr lvl="0" algn="l">
              <a:spcBef>
                <a:spcPts val="0"/>
              </a:spcBef>
              <a:spcAft>
                <a:spcPts val="0"/>
              </a:spcAft>
              <a:buClr>
                <a:srgbClr val="5792C9"/>
              </a:buClr>
              <a:buSzPts val="2200"/>
              <a:buFont typeface="Trebuchet MS"/>
              <a:buNone/>
              <a:defRPr b="1" sz="2200">
                <a:solidFill>
                  <a:srgbClr val="5792C9"/>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0"/>
          <p:cNvSpPr/>
          <p:nvPr>
            <p:ph idx="2" type="pic"/>
          </p:nvPr>
        </p:nvSpPr>
        <p:spPr>
          <a:xfrm>
            <a:off x="7376179" y="1188001"/>
            <a:ext cx="4320000" cy="2902967"/>
          </a:xfrm>
          <a:prstGeom prst="rect">
            <a:avLst/>
          </a:prstGeom>
          <a:solidFill>
            <a:srgbClr val="F2F2F2"/>
          </a:solidFill>
          <a:ln>
            <a:noFill/>
          </a:ln>
        </p:spPr>
      </p:sp>
      <p:sp>
        <p:nvSpPr>
          <p:cNvPr id="57" name="Google Shape;57;p40"/>
          <p:cNvSpPr txBox="1"/>
          <p:nvPr>
            <p:ph idx="3" type="body"/>
          </p:nvPr>
        </p:nvSpPr>
        <p:spPr>
          <a:xfrm>
            <a:off x="-1" y="503297"/>
            <a:ext cx="12192000" cy="396492"/>
          </a:xfrm>
          <a:prstGeom prst="rect">
            <a:avLst/>
          </a:prstGeom>
          <a:solidFill>
            <a:srgbClr val="5792C9">
              <a:alpha val="20784"/>
            </a:srgbClr>
          </a:solidFill>
          <a:ln>
            <a:noFill/>
          </a:ln>
        </p:spPr>
        <p:txBody>
          <a:bodyPr anchorCtr="0" anchor="ctr" bIns="45700" lIns="540000" spcFirstLastPara="1" rIns="540000" wrap="square" tIns="45700">
            <a:normAutofit/>
          </a:bodyPr>
          <a:lstStyle>
            <a:lvl1pPr indent="-228600" lvl="0" marL="457200" algn="l">
              <a:spcBef>
                <a:spcPts val="1000"/>
              </a:spcBef>
              <a:spcAft>
                <a:spcPts val="0"/>
              </a:spcAft>
              <a:buSzPts val="1600"/>
              <a:buFont typeface="Calibri"/>
              <a:buNone/>
              <a:defRPr b="1" sz="2000">
                <a:solidFill>
                  <a:srgbClr val="5792C9"/>
                </a:solidFill>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p:cSld name="2_Blank">
    <p:spTree>
      <p:nvGrpSpPr>
        <p:cNvPr id="58" name="Shape 58"/>
        <p:cNvGrpSpPr/>
        <p:nvPr/>
      </p:nvGrpSpPr>
      <p:grpSpPr>
        <a:xfrm>
          <a:off x="0" y="0"/>
          <a:ext cx="0" cy="0"/>
          <a:chOff x="0" y="0"/>
          <a:chExt cx="0" cy="0"/>
        </a:xfrm>
      </p:grpSpPr>
      <p:sp>
        <p:nvSpPr>
          <p:cNvPr id="59" name="Google Shape;59;p4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60" name="Google Shape;60;p4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61" name="Google Shape;61;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2" name="Google Shape;62;p41"/>
          <p:cNvSpPr txBox="1"/>
          <p:nvPr>
            <p:ph idx="1" type="body"/>
          </p:nvPr>
        </p:nvSpPr>
        <p:spPr>
          <a:xfrm>
            <a:off x="0" y="936000"/>
            <a:ext cx="12192000" cy="399600"/>
          </a:xfrm>
          <a:prstGeom prst="rect">
            <a:avLst/>
          </a:prstGeom>
          <a:solidFill>
            <a:srgbClr val="5792C9">
              <a:alpha val="20784"/>
            </a:srgbClr>
          </a:solidFill>
          <a:ln>
            <a:noFill/>
          </a:ln>
        </p:spPr>
        <p:txBody>
          <a:bodyPr anchorCtr="0" anchor="ctr" bIns="45700" lIns="457200" spcFirstLastPara="1" rIns="540000" wrap="square" tIns="45700">
            <a:normAutofit/>
          </a:bodyPr>
          <a:lstStyle>
            <a:lvl1pPr indent="-228600" lvl="0" marL="457200" algn="l">
              <a:spcBef>
                <a:spcPts val="1000"/>
              </a:spcBef>
              <a:spcAft>
                <a:spcPts val="0"/>
              </a:spcAft>
              <a:buSzPts val="1920"/>
              <a:buFont typeface="Calibri"/>
              <a:buNone/>
              <a:defRPr b="1" sz="2400">
                <a:solidFill>
                  <a:srgbClr val="5792C9"/>
                </a:solidFill>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3" name="Shape 63"/>
        <p:cNvGrpSpPr/>
        <p:nvPr/>
      </p:nvGrpSpPr>
      <p:grpSpPr>
        <a:xfrm>
          <a:off x="0" y="0"/>
          <a:ext cx="0" cy="0"/>
          <a:chOff x="0" y="0"/>
          <a:chExt cx="0" cy="0"/>
        </a:xfrm>
      </p:grpSpPr>
      <p:sp>
        <p:nvSpPr>
          <p:cNvPr id="64" name="Google Shape;64;p42"/>
          <p:cNvSpPr txBox="1"/>
          <p:nvPr>
            <p:ph type="title"/>
          </p:nvPr>
        </p:nvSpPr>
        <p:spPr>
          <a:xfrm>
            <a:off x="677334" y="609600"/>
            <a:ext cx="8596668" cy="1320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36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42"/>
          <p:cNvSpPr txBox="1"/>
          <p:nvPr>
            <p:ph idx="1" type="body"/>
          </p:nvPr>
        </p:nvSpPr>
        <p:spPr>
          <a:xfrm>
            <a:off x="675745" y="2160983"/>
            <a:ext cx="4185623"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6" name="Google Shape;66;p42"/>
          <p:cNvSpPr txBox="1"/>
          <p:nvPr>
            <p:ph idx="2" type="body"/>
          </p:nvPr>
        </p:nvSpPr>
        <p:spPr>
          <a:xfrm>
            <a:off x="675745" y="2737245"/>
            <a:ext cx="4185623"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7" name="Google Shape;67;p42"/>
          <p:cNvSpPr txBox="1"/>
          <p:nvPr>
            <p:ph idx="3" type="body"/>
          </p:nvPr>
        </p:nvSpPr>
        <p:spPr>
          <a:xfrm>
            <a:off x="5088383" y="2160983"/>
            <a:ext cx="4185618"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8" name="Google Shape;68;p42"/>
          <p:cNvSpPr txBox="1"/>
          <p:nvPr>
            <p:ph idx="4" type="body"/>
          </p:nvPr>
        </p:nvSpPr>
        <p:spPr>
          <a:xfrm>
            <a:off x="5088384" y="2737245"/>
            <a:ext cx="4185617"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9" name="Google Shape;69;p42"/>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0" name="Shape 70"/>
        <p:cNvGrpSpPr/>
        <p:nvPr/>
      </p:nvGrpSpPr>
      <p:grpSpPr>
        <a:xfrm>
          <a:off x="0" y="0"/>
          <a:ext cx="0" cy="0"/>
          <a:chOff x="0" y="0"/>
          <a:chExt cx="0" cy="0"/>
        </a:xfrm>
      </p:grpSpPr>
      <p:sp>
        <p:nvSpPr>
          <p:cNvPr id="71" name="Google Shape;71;p43"/>
          <p:cNvSpPr txBox="1"/>
          <p:nvPr>
            <p:ph type="title"/>
          </p:nvPr>
        </p:nvSpPr>
        <p:spPr>
          <a:xfrm>
            <a:off x="677333" y="609600"/>
            <a:ext cx="8668033" cy="1320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43"/>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3" name="Google Shape;73;p43"/>
          <p:cNvSpPr txBox="1"/>
          <p:nvPr>
            <p:ph idx="2" type="body"/>
          </p:nvPr>
        </p:nvSpPr>
        <p:spPr>
          <a:xfrm>
            <a:off x="5089970" y="2160589"/>
            <a:ext cx="4255396"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4" name="Google Shape;74;p43"/>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5" name="Shape 75"/>
        <p:cNvGrpSpPr/>
        <p:nvPr/>
      </p:nvGrpSpPr>
      <p:grpSpPr>
        <a:xfrm>
          <a:off x="0" y="0"/>
          <a:ext cx="0" cy="0"/>
          <a:chOff x="0" y="0"/>
          <a:chExt cx="0" cy="0"/>
        </a:xfrm>
      </p:grpSpPr>
      <p:sp>
        <p:nvSpPr>
          <p:cNvPr id="76" name="Google Shape;76;p44"/>
          <p:cNvSpPr txBox="1"/>
          <p:nvPr>
            <p:ph type="title"/>
          </p:nvPr>
        </p:nvSpPr>
        <p:spPr>
          <a:xfrm>
            <a:off x="677334" y="609600"/>
            <a:ext cx="8596668" cy="1320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rgbClr val="22629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4"/>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8" name="Shape 78"/>
        <p:cNvGrpSpPr/>
        <p:nvPr/>
      </p:nvGrpSpPr>
      <p:grpSpPr>
        <a:xfrm>
          <a:off x="0" y="0"/>
          <a:ext cx="0" cy="0"/>
          <a:chOff x="0" y="0"/>
          <a:chExt cx="0" cy="0"/>
        </a:xfrm>
      </p:grpSpPr>
      <p:sp>
        <p:nvSpPr>
          <p:cNvPr id="79" name="Google Shape;79;p45"/>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theme" Target="../theme/theme2.xml"/><Relationship Id="rId14" Type="http://schemas.openxmlformats.org/officeDocument/2006/relationships/slideLayout" Target="../slideLayouts/slideLayout1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36"/>
          <p:cNvGrpSpPr/>
          <p:nvPr/>
        </p:nvGrpSpPr>
        <p:grpSpPr>
          <a:xfrm>
            <a:off x="-69157" y="-106516"/>
            <a:ext cx="13431691" cy="7564654"/>
            <a:chOff x="0" y="-8467"/>
            <a:chExt cx="12192000" cy="6866467"/>
          </a:xfrm>
        </p:grpSpPr>
        <p:sp>
          <p:nvSpPr>
            <p:cNvPr id="11" name="Google Shape;11;p36"/>
            <p:cNvSpPr/>
            <p:nvPr/>
          </p:nvSpPr>
          <p:spPr>
            <a:xfrm>
              <a:off x="0" y="-7862"/>
              <a:ext cx="863600" cy="5698067"/>
            </a:xfrm>
            <a:custGeom>
              <a:rect b="b" l="l" r="r" t="t"/>
              <a:pathLst>
                <a:path extrusionOk="0" h="5698067" w="863600">
                  <a:moveTo>
                    <a:pt x="0" y="8467"/>
                  </a:moveTo>
                  <a:lnTo>
                    <a:pt x="863600" y="0"/>
                  </a:lnTo>
                  <a:lnTo>
                    <a:pt x="863600" y="16934"/>
                  </a:lnTo>
                  <a:lnTo>
                    <a:pt x="0" y="5698067"/>
                  </a:lnTo>
                  <a:lnTo>
                    <a:pt x="0" y="8467"/>
                  </a:lnTo>
                  <a:close/>
                </a:path>
              </a:pathLst>
            </a:custGeom>
            <a:solidFill>
              <a:schemeClr val="accent1">
                <a:alpha val="69803"/>
              </a:schemeClr>
            </a:solidFill>
            <a:ln>
              <a:noFill/>
            </a:ln>
          </p:spPr>
        </p:sp>
        <p:cxnSp>
          <p:nvCxnSpPr>
            <p:cNvPr id="12" name="Google Shape;12;p36"/>
            <p:cNvCxnSpPr/>
            <p:nvPr/>
          </p:nvCxnSpPr>
          <p:spPr>
            <a:xfrm>
              <a:off x="9371012" y="0"/>
              <a:ext cx="1219200" cy="6858000"/>
            </a:xfrm>
            <a:prstGeom prst="straightConnector1">
              <a:avLst/>
            </a:prstGeom>
            <a:noFill/>
            <a:ln cap="flat" cmpd="sng" w="9525">
              <a:solidFill>
                <a:schemeClr val="accent1">
                  <a:alpha val="69803"/>
                </a:schemeClr>
              </a:solidFill>
              <a:prstDash val="solid"/>
              <a:round/>
              <a:headEnd len="sm" w="sm" type="none"/>
              <a:tailEnd len="sm" w="sm" type="none"/>
            </a:ln>
          </p:spPr>
        </p:cxnSp>
        <p:cxnSp>
          <p:nvCxnSpPr>
            <p:cNvPr id="13" name="Google Shape;13;p36"/>
            <p:cNvCxnSpPr/>
            <p:nvPr/>
          </p:nvCxnSpPr>
          <p:spPr>
            <a:xfrm flipH="1">
              <a:off x="7425267" y="3681413"/>
              <a:ext cx="4763558" cy="3176587"/>
            </a:xfrm>
            <a:prstGeom prst="straightConnector1">
              <a:avLst/>
            </a:prstGeom>
            <a:noFill/>
            <a:ln cap="flat" cmpd="sng" w="9525">
              <a:solidFill>
                <a:schemeClr val="accent1">
                  <a:alpha val="69803"/>
                </a:schemeClr>
              </a:solidFill>
              <a:prstDash val="solid"/>
              <a:round/>
              <a:headEnd len="sm" w="sm" type="none"/>
              <a:tailEnd len="sm" w="sm" type="none"/>
            </a:ln>
          </p:spPr>
        </p:cxnSp>
        <p:sp>
          <p:nvSpPr>
            <p:cNvPr id="14" name="Google Shape;14;p36"/>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35686"/>
              </a:schemeClr>
            </a:solidFill>
            <a:ln>
              <a:noFill/>
            </a:ln>
          </p:spPr>
        </p:sp>
        <p:sp>
          <p:nvSpPr>
            <p:cNvPr id="15" name="Google Shape;15;p36"/>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6" name="Google Shape;16;p36"/>
            <p:cNvSpPr/>
            <p:nvPr/>
          </p:nvSpPr>
          <p:spPr>
            <a:xfrm>
              <a:off x="8932333" y="3048000"/>
              <a:ext cx="3259667" cy="3810000"/>
            </a:xfrm>
            <a:prstGeom prst="triangle">
              <a:avLst>
                <a:gd fmla="val 100000" name="adj"/>
              </a:avLst>
            </a:prstGeom>
            <a:solidFill>
              <a:srgbClr val="16B0E3">
                <a:alpha val="65882"/>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6"/>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16B0E3">
                <a:alpha val="49803"/>
              </a:srgbClr>
            </a:solidFill>
            <a:ln>
              <a:noFill/>
            </a:ln>
          </p:spPr>
        </p:sp>
        <p:sp>
          <p:nvSpPr>
            <p:cNvPr id="18" name="Google Shape;18;p36"/>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chemeClr val="accent2">
                <a:alpha val="69803"/>
              </a:schemeClr>
            </a:solidFill>
            <a:ln>
              <a:noFill/>
            </a:ln>
          </p:spPr>
        </p:sp>
        <p:sp>
          <p:nvSpPr>
            <p:cNvPr id="19" name="Google Shape;19;p36"/>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rgbClr val="226292">
                <a:alpha val="80000"/>
              </a:srgbClr>
            </a:solidFill>
            <a:ln>
              <a:noFill/>
            </a:ln>
          </p:spPr>
        </p:sp>
        <p:sp>
          <p:nvSpPr>
            <p:cNvPr id="20" name="Google Shape;20;p36"/>
            <p:cNvSpPr/>
            <p:nvPr/>
          </p:nvSpPr>
          <p:spPr>
            <a:xfrm>
              <a:off x="10371666" y="3589867"/>
              <a:ext cx="1817159" cy="3268133"/>
            </a:xfrm>
            <a:prstGeom prst="triangle">
              <a:avLst>
                <a:gd fmla="val 100000" name="adj"/>
              </a:avLst>
            </a:prstGeom>
            <a:solidFill>
              <a:srgbClr val="16B0E3">
                <a:alpha val="65882"/>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6"/>
          <p:cNvSpPr txBox="1"/>
          <p:nvPr>
            <p:ph idx="1" type="body"/>
          </p:nvPr>
        </p:nvSpPr>
        <p:spPr>
          <a:xfrm>
            <a:off x="677333" y="2160589"/>
            <a:ext cx="8835499" cy="3880773"/>
          </a:xfrm>
          <a:prstGeom prst="rect">
            <a:avLst/>
          </a:prstGeom>
          <a:noFill/>
          <a:ln>
            <a:noFill/>
          </a:ln>
        </p:spPr>
        <p:txBody>
          <a:bodyPr anchorCtr="0" anchor="t" bIns="45700" lIns="91425" spcFirstLastPara="1" rIns="91425" wrap="square" tIns="45700">
            <a:normAutofit/>
          </a:bodyPr>
          <a:lstStyle>
            <a:lvl1pPr indent="-320040" lvl="0" marL="457200" marR="0" rtl="0" algn="l">
              <a:spcBef>
                <a:spcPts val="1000"/>
              </a:spcBef>
              <a:spcAft>
                <a:spcPts val="0"/>
              </a:spcAft>
              <a:buClr>
                <a:schemeClr val="accent1"/>
              </a:buClr>
              <a:buSzPts val="1440"/>
              <a:buFont typeface="Noto Sans Symbols"/>
              <a:buChar char="►"/>
              <a:defRPr b="0" i="0" sz="1800" u="none" cap="none" strike="noStrike">
                <a:solidFill>
                  <a:srgbClr val="3F3F3F"/>
                </a:solidFill>
                <a:latin typeface="Calibri"/>
                <a:ea typeface="Calibri"/>
                <a:cs typeface="Calibri"/>
                <a:sym typeface="Calibri"/>
              </a:defRPr>
            </a:lvl1pPr>
            <a:lvl2pPr indent="-309880" lvl="1" marL="914400" marR="0" rtl="0" algn="l">
              <a:spcBef>
                <a:spcPts val="1000"/>
              </a:spcBef>
              <a:spcAft>
                <a:spcPts val="0"/>
              </a:spcAft>
              <a:buClr>
                <a:schemeClr val="accent1"/>
              </a:buClr>
              <a:buSzPts val="1280"/>
              <a:buFont typeface="Noto Sans Symbols"/>
              <a:buChar char="►"/>
              <a:defRPr b="0" i="0" sz="1600" u="none" cap="none" strike="noStrike">
                <a:solidFill>
                  <a:srgbClr val="3F3F3F"/>
                </a:solidFill>
                <a:latin typeface="Calibri"/>
                <a:ea typeface="Calibri"/>
                <a:cs typeface="Calibri"/>
                <a:sym typeface="Calibri"/>
              </a:defRPr>
            </a:lvl2pPr>
            <a:lvl3pPr indent="-299719" lvl="2" marL="1371600" marR="0" rtl="0" algn="l">
              <a:spcBef>
                <a:spcPts val="1000"/>
              </a:spcBef>
              <a:spcAft>
                <a:spcPts val="0"/>
              </a:spcAft>
              <a:buClr>
                <a:schemeClr val="accent1"/>
              </a:buClr>
              <a:buSzPts val="1120"/>
              <a:buFont typeface="Noto Sans Symbols"/>
              <a:buChar char="►"/>
              <a:defRPr b="0" i="0" sz="1400" u="none" cap="none" strike="noStrike">
                <a:solidFill>
                  <a:srgbClr val="3F3F3F"/>
                </a:solidFill>
                <a:latin typeface="Calibri"/>
                <a:ea typeface="Calibri"/>
                <a:cs typeface="Calibri"/>
                <a:sym typeface="Calibri"/>
              </a:defRPr>
            </a:lvl3pPr>
            <a:lvl4pPr indent="-289560" lvl="3" marL="1828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alibri"/>
                <a:ea typeface="Calibri"/>
                <a:cs typeface="Calibri"/>
                <a:sym typeface="Calibri"/>
              </a:defRPr>
            </a:lvl4pPr>
            <a:lvl5pPr indent="-289560" lvl="4" marL="22860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alibri"/>
                <a:ea typeface="Calibri"/>
                <a:cs typeface="Calibri"/>
                <a:sym typeface="Calibri"/>
              </a:defRPr>
            </a:lvl5pPr>
            <a:lvl6pPr indent="-289560" lvl="5" marL="27432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6pPr>
            <a:lvl7pPr indent="-289560" lvl="6" marL="32004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7pPr>
            <a:lvl8pPr indent="-289559" lvl="7" marL="36576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8pPr>
            <a:lvl9pPr indent="-289559" lvl="8" marL="4114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9pPr>
          </a:lstStyle>
          <a:p/>
        </p:txBody>
      </p:sp>
      <p:sp>
        <p:nvSpPr>
          <p:cNvPr id="22" name="Google Shape;22;p36"/>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chemeClr val="lt1"/>
                </a:solidFill>
                <a:latin typeface="Trebuchet MS"/>
                <a:ea typeface="Trebuchet MS"/>
                <a:cs typeface="Trebuchet MS"/>
                <a:sym typeface="Trebuchet MS"/>
              </a:defRPr>
            </a:lvl1pPr>
            <a:lvl2pPr indent="0" lvl="1" marL="0" marR="0" rtl="0" algn="r">
              <a:spcBef>
                <a:spcPts val="0"/>
              </a:spcBef>
              <a:buNone/>
              <a:defRPr b="0" i="0" sz="900" u="none" cap="none" strike="noStrike">
                <a:solidFill>
                  <a:schemeClr val="lt1"/>
                </a:solidFill>
                <a:latin typeface="Trebuchet MS"/>
                <a:ea typeface="Trebuchet MS"/>
                <a:cs typeface="Trebuchet MS"/>
                <a:sym typeface="Trebuchet MS"/>
              </a:defRPr>
            </a:lvl2pPr>
            <a:lvl3pPr indent="0" lvl="2" marL="0" marR="0" rtl="0" algn="r">
              <a:spcBef>
                <a:spcPts val="0"/>
              </a:spcBef>
              <a:buNone/>
              <a:defRPr b="0" i="0" sz="900" u="none" cap="none" strike="noStrike">
                <a:solidFill>
                  <a:schemeClr val="lt1"/>
                </a:solidFill>
                <a:latin typeface="Trebuchet MS"/>
                <a:ea typeface="Trebuchet MS"/>
                <a:cs typeface="Trebuchet MS"/>
                <a:sym typeface="Trebuchet MS"/>
              </a:defRPr>
            </a:lvl3pPr>
            <a:lvl4pPr indent="0" lvl="3" marL="0" marR="0" rtl="0" algn="r">
              <a:spcBef>
                <a:spcPts val="0"/>
              </a:spcBef>
              <a:buNone/>
              <a:defRPr b="0" i="0" sz="900" u="none" cap="none" strike="noStrike">
                <a:solidFill>
                  <a:schemeClr val="lt1"/>
                </a:solidFill>
                <a:latin typeface="Trebuchet MS"/>
                <a:ea typeface="Trebuchet MS"/>
                <a:cs typeface="Trebuchet MS"/>
                <a:sym typeface="Trebuchet MS"/>
              </a:defRPr>
            </a:lvl4pPr>
            <a:lvl5pPr indent="0" lvl="4" marL="0" marR="0" rtl="0" algn="r">
              <a:spcBef>
                <a:spcPts val="0"/>
              </a:spcBef>
              <a:buNone/>
              <a:defRPr b="0" i="0" sz="900" u="none" cap="none" strike="noStrike">
                <a:solidFill>
                  <a:schemeClr val="lt1"/>
                </a:solidFill>
                <a:latin typeface="Trebuchet MS"/>
                <a:ea typeface="Trebuchet MS"/>
                <a:cs typeface="Trebuchet MS"/>
                <a:sym typeface="Trebuchet MS"/>
              </a:defRPr>
            </a:lvl5pPr>
            <a:lvl6pPr indent="0" lvl="5" marL="0" marR="0" rtl="0" algn="r">
              <a:spcBef>
                <a:spcPts val="0"/>
              </a:spcBef>
              <a:buNone/>
              <a:defRPr b="0" i="0" sz="900" u="none" cap="none" strike="noStrike">
                <a:solidFill>
                  <a:schemeClr val="lt1"/>
                </a:solidFill>
                <a:latin typeface="Trebuchet MS"/>
                <a:ea typeface="Trebuchet MS"/>
                <a:cs typeface="Trebuchet MS"/>
                <a:sym typeface="Trebuchet MS"/>
              </a:defRPr>
            </a:lvl6pPr>
            <a:lvl7pPr indent="0" lvl="6" marL="0" marR="0" rtl="0" algn="r">
              <a:spcBef>
                <a:spcPts val="0"/>
              </a:spcBef>
              <a:buNone/>
              <a:defRPr b="0" i="0" sz="900" u="none" cap="none" strike="noStrike">
                <a:solidFill>
                  <a:schemeClr val="lt1"/>
                </a:solidFill>
                <a:latin typeface="Trebuchet MS"/>
                <a:ea typeface="Trebuchet MS"/>
                <a:cs typeface="Trebuchet MS"/>
                <a:sym typeface="Trebuchet MS"/>
              </a:defRPr>
            </a:lvl7pPr>
            <a:lvl8pPr indent="0" lvl="7" marL="0" marR="0" rtl="0" algn="r">
              <a:spcBef>
                <a:spcPts val="0"/>
              </a:spcBef>
              <a:buNone/>
              <a:defRPr b="0" i="0" sz="900" u="none" cap="none" strike="noStrike">
                <a:solidFill>
                  <a:schemeClr val="lt1"/>
                </a:solidFill>
                <a:latin typeface="Trebuchet MS"/>
                <a:ea typeface="Trebuchet MS"/>
                <a:cs typeface="Trebuchet MS"/>
                <a:sym typeface="Trebuchet MS"/>
              </a:defRPr>
            </a:lvl8pPr>
            <a:lvl9pPr indent="0" lvl="8" marL="0" marR="0" rtl="0" algn="r">
              <a:spcBef>
                <a:spcPts val="0"/>
              </a:spcBef>
              <a:buNone/>
              <a:defRPr b="0" i="0" sz="900" u="none" cap="none" strike="noStrike">
                <a:solidFill>
                  <a:schemeClr val="l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3" name="Google Shape;23;p36"/>
          <p:cNvSpPr txBox="1"/>
          <p:nvPr>
            <p:ph type="title"/>
          </p:nvPr>
        </p:nvSpPr>
        <p:spPr>
          <a:xfrm>
            <a:off x="677334" y="365125"/>
            <a:ext cx="8835500" cy="1325563"/>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Clr>
                <a:srgbClr val="226292"/>
              </a:buClr>
              <a:buSzPts val="3600"/>
              <a:buFont typeface="Calibri"/>
              <a:buNone/>
              <a:defRPr b="0" i="0" sz="3600" u="none" cap="none" strike="noStrike">
                <a:solidFill>
                  <a:srgbClr val="226292"/>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pic>
        <p:nvPicPr>
          <p:cNvPr descr="A picture containing object&#10;&#10;Description automatically generated" id="24" name="Google Shape;24;p36"/>
          <p:cNvPicPr preferRelativeResize="0"/>
          <p:nvPr/>
        </p:nvPicPr>
        <p:blipFill rotWithShape="1">
          <a:blip r:embed="rId1">
            <a:alphaModFix/>
          </a:blip>
          <a:srcRect b="0" l="0" r="0" t="0"/>
          <a:stretch/>
        </p:blipFill>
        <p:spPr>
          <a:xfrm>
            <a:off x="697876" y="6208362"/>
            <a:ext cx="4187825" cy="39625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47.pn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8.jpg"/><Relationship Id="rId4" Type="http://schemas.openxmlformats.org/officeDocument/2006/relationships/image" Target="../media/image36.png"/><Relationship Id="rId5" Type="http://schemas.openxmlformats.org/officeDocument/2006/relationships/image" Target="../media/image2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7.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5.jp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2.pn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20.png"/><Relationship Id="rId5" Type="http://schemas.openxmlformats.org/officeDocument/2006/relationships/image" Target="../media/image9.png"/><Relationship Id="rId6" Type="http://schemas.openxmlformats.org/officeDocument/2006/relationships/image" Target="../media/image2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3.png"/><Relationship Id="rId4" Type="http://schemas.openxmlformats.org/officeDocument/2006/relationships/image" Target="../media/image52.png"/><Relationship Id="rId5"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0.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6.png"/><Relationship Id="rId4" Type="http://schemas.openxmlformats.org/officeDocument/2006/relationships/image" Target="../media/image5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hyperlink" Target="https://www.fao.org/ag/againfo/programmes/en/empres/news_260318.html" TargetMode="External"/><Relationship Id="rId6" Type="http://schemas.openxmlformats.org/officeDocument/2006/relationships/image" Target="../media/image54.jpg"/><Relationship Id="rId7" Type="http://schemas.openxmlformats.org/officeDocument/2006/relationships/image" Target="../media/image64.png"/><Relationship Id="rId8" Type="http://schemas.openxmlformats.org/officeDocument/2006/relationships/image" Target="../media/image6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8.jpg"/><Relationship Id="rId4" Type="http://schemas.openxmlformats.org/officeDocument/2006/relationships/image" Target="../media/image61.png"/><Relationship Id="rId9" Type="http://schemas.openxmlformats.org/officeDocument/2006/relationships/image" Target="../media/image63.png"/><Relationship Id="rId5" Type="http://schemas.openxmlformats.org/officeDocument/2006/relationships/image" Target="../media/image67.png"/><Relationship Id="rId6" Type="http://schemas.openxmlformats.org/officeDocument/2006/relationships/image" Target="../media/image62.png"/><Relationship Id="rId7" Type="http://schemas.openxmlformats.org/officeDocument/2006/relationships/image" Target="../media/image58.png"/><Relationship Id="rId8" Type="http://schemas.openxmlformats.org/officeDocument/2006/relationships/image" Target="../media/image6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jpg"/><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7.png"/><Relationship Id="rId4" Type="http://schemas.openxmlformats.org/officeDocument/2006/relationships/image" Target="../media/image75.png"/><Relationship Id="rId9" Type="http://schemas.openxmlformats.org/officeDocument/2006/relationships/image" Target="../media/image72.png"/><Relationship Id="rId5" Type="http://schemas.openxmlformats.org/officeDocument/2006/relationships/image" Target="../media/image71.png"/><Relationship Id="rId6" Type="http://schemas.openxmlformats.org/officeDocument/2006/relationships/image" Target="../media/image66.png"/><Relationship Id="rId7" Type="http://schemas.openxmlformats.org/officeDocument/2006/relationships/image" Target="../media/image63.png"/><Relationship Id="rId8" Type="http://schemas.openxmlformats.org/officeDocument/2006/relationships/image" Target="../media/image6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7.png"/><Relationship Id="rId4" Type="http://schemas.openxmlformats.org/officeDocument/2006/relationships/image" Target="../media/image75.png"/><Relationship Id="rId5" Type="http://schemas.openxmlformats.org/officeDocument/2006/relationships/image" Target="../media/image74.png"/><Relationship Id="rId6" Type="http://schemas.openxmlformats.org/officeDocument/2006/relationships/image" Target="../media/image85.png"/><Relationship Id="rId7" Type="http://schemas.openxmlformats.org/officeDocument/2006/relationships/image" Target="../media/image63.png"/><Relationship Id="rId8" Type="http://schemas.openxmlformats.org/officeDocument/2006/relationships/image" Target="../media/image8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67.png"/><Relationship Id="rId4" Type="http://schemas.openxmlformats.org/officeDocument/2006/relationships/image" Target="../media/image75.png"/><Relationship Id="rId5" Type="http://schemas.openxmlformats.org/officeDocument/2006/relationships/image" Target="../media/image74.png"/><Relationship Id="rId6" Type="http://schemas.openxmlformats.org/officeDocument/2006/relationships/image" Target="../media/image80.png"/><Relationship Id="rId7" Type="http://schemas.openxmlformats.org/officeDocument/2006/relationships/image" Target="../media/image81.png"/><Relationship Id="rId8" Type="http://schemas.openxmlformats.org/officeDocument/2006/relationships/image" Target="../media/image7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84.png"/><Relationship Id="rId4" Type="http://schemas.openxmlformats.org/officeDocument/2006/relationships/image" Target="../media/image8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www.oie.int/en/for-the-media/onehealth/controlling-health-risks/national-collaboration/" TargetMode="External"/><Relationship Id="rId4" Type="http://schemas.openxmlformats.org/officeDocument/2006/relationships/hyperlink" Target="http://www.who.int/initiatives/tripartite-zoonosis-guide" TargetMode="External"/><Relationship Id="rId5" Type="http://schemas.openxmlformats.org/officeDocument/2006/relationships/hyperlink" Target="http://www.fao.org/animal-health/en/"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1" Type="http://schemas.openxmlformats.org/officeDocument/2006/relationships/image" Target="../media/image21.jpg"/><Relationship Id="rId10" Type="http://schemas.openxmlformats.org/officeDocument/2006/relationships/image" Target="../media/image10.png"/><Relationship Id="rId12"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17.png"/><Relationship Id="rId5" Type="http://schemas.openxmlformats.org/officeDocument/2006/relationships/image" Target="../media/image16.png"/><Relationship Id="rId6" Type="http://schemas.openxmlformats.org/officeDocument/2006/relationships/image" Target="../media/image15.jpg"/><Relationship Id="rId7" Type="http://schemas.openxmlformats.org/officeDocument/2006/relationships/image" Target="../media/image4.png"/><Relationship Id="rId8" Type="http://schemas.openxmlformats.org/officeDocument/2006/relationships/image" Target="../media/image12.jpg"/></Relationships>
</file>

<file path=ppt/slides/_rels/slide6.xml.rels><?xml version="1.0" encoding="UTF-8" standalone="yes"?><Relationships xmlns="http://schemas.openxmlformats.org/package/2006/relationships"><Relationship Id="rId10" Type="http://schemas.openxmlformats.org/officeDocument/2006/relationships/image" Target="../media/image25.jpg"/><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0.png"/><Relationship Id="rId4" Type="http://schemas.openxmlformats.org/officeDocument/2006/relationships/image" Target="../media/image31.png"/><Relationship Id="rId9" Type="http://schemas.openxmlformats.org/officeDocument/2006/relationships/image" Target="../media/image34.jpg"/><Relationship Id="rId5" Type="http://schemas.openxmlformats.org/officeDocument/2006/relationships/image" Target="../media/image33.png"/><Relationship Id="rId6" Type="http://schemas.openxmlformats.org/officeDocument/2006/relationships/image" Target="../media/image86.png"/><Relationship Id="rId7" Type="http://schemas.openxmlformats.org/officeDocument/2006/relationships/image" Target="../media/image23.png"/><Relationship Id="rId8"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doi.org/10.1038/s41586-020-2562-8" TargetMode="External"/><Relationship Id="rId4" Type="http://schemas.openxmlformats.org/officeDocument/2006/relationships/hyperlink" Target="https://doi.org/10.1111/j.1365-2664.2008.01594.x" TargetMode="External"/><Relationship Id="rId5" Type="http://schemas.openxmlformats.org/officeDocument/2006/relationships/image" Target="../media/image29.png"/><Relationship Id="rId6" Type="http://schemas.openxmlformats.org/officeDocument/2006/relationships/image" Target="../media/image2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10.png"/><Relationship Id="rId7"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4" name="Google Shape;104;p1"/>
          <p:cNvSpPr txBox="1"/>
          <p:nvPr/>
        </p:nvSpPr>
        <p:spPr>
          <a:xfrm>
            <a:off x="1277408" y="1760561"/>
            <a:ext cx="9809691" cy="3261815"/>
          </a:xfrm>
          <a:prstGeom prst="rect">
            <a:avLst/>
          </a:prstGeom>
          <a:noFill/>
          <a:ln>
            <a:noFill/>
          </a:ln>
        </p:spPr>
        <p:txBody>
          <a:bodyPr anchorCtr="0" anchor="ctr" bIns="45700" lIns="91425" spcFirstLastPara="1" rIns="91425" wrap="square" tIns="45700">
            <a:normAutofit fontScale="77500" lnSpcReduction="20000"/>
          </a:bodyPr>
          <a:lstStyle/>
          <a:p>
            <a:pPr indent="0" lvl="0" marL="0" marR="0" rtl="0" algn="ctr">
              <a:spcBef>
                <a:spcPts val="0"/>
              </a:spcBef>
              <a:spcAft>
                <a:spcPts val="0"/>
              </a:spcAft>
              <a:buClr>
                <a:srgbClr val="226292"/>
              </a:buClr>
              <a:buSzPct val="100000"/>
              <a:buFont typeface="Calibri"/>
              <a:buNone/>
            </a:pPr>
            <a:r>
              <a:rPr b="1" i="0" lang="en-US" sz="5100" u="none" cap="none" strike="noStrike">
                <a:solidFill>
                  <a:srgbClr val="226292"/>
                </a:solidFill>
                <a:latin typeface="Calibri"/>
                <a:ea typeface="Calibri"/>
                <a:cs typeface="Calibri"/>
                <a:sym typeface="Calibri"/>
              </a:rPr>
              <a:t>One Health Approach: </a:t>
            </a:r>
            <a:endParaRPr/>
          </a:p>
          <a:p>
            <a:pPr indent="0" lvl="0" marL="0" marR="0" rtl="0" algn="ctr">
              <a:spcBef>
                <a:spcPts val="0"/>
              </a:spcBef>
              <a:spcAft>
                <a:spcPts val="0"/>
              </a:spcAft>
              <a:buClr>
                <a:srgbClr val="226292"/>
              </a:buClr>
              <a:buSzPct val="100000"/>
              <a:buFont typeface="Calibri"/>
              <a:buNone/>
            </a:pPr>
            <a:r>
              <a:rPr b="1" i="0" lang="en-US" sz="5100" u="none" cap="none" strike="noStrike">
                <a:solidFill>
                  <a:srgbClr val="226292"/>
                </a:solidFill>
                <a:latin typeface="Calibri"/>
                <a:ea typeface="Calibri"/>
                <a:cs typeface="Calibri"/>
                <a:sym typeface="Calibri"/>
              </a:rPr>
              <a:t>Towards a new Global One Health architecture</a:t>
            </a:r>
            <a:endParaRPr/>
          </a:p>
          <a:p>
            <a:pPr indent="0" lvl="0" marL="0" marR="0" rtl="0" algn="l">
              <a:spcBef>
                <a:spcPts val="0"/>
              </a:spcBef>
              <a:spcAft>
                <a:spcPts val="0"/>
              </a:spcAft>
              <a:buClr>
                <a:srgbClr val="226292"/>
              </a:buClr>
              <a:buSzPct val="100000"/>
              <a:buFont typeface="Calibri"/>
              <a:buNone/>
            </a:pPr>
            <a:r>
              <a:t/>
            </a:r>
            <a:endParaRPr b="0" i="0" sz="3600" u="none" cap="none" strike="noStrike">
              <a:solidFill>
                <a:srgbClr val="226292"/>
              </a:solidFill>
              <a:latin typeface="Calibri"/>
              <a:ea typeface="Calibri"/>
              <a:cs typeface="Calibri"/>
              <a:sym typeface="Calibri"/>
            </a:endParaRPr>
          </a:p>
          <a:p>
            <a:pPr indent="0" lvl="0" marL="0" marR="0" rtl="0" algn="l">
              <a:spcBef>
                <a:spcPts val="0"/>
              </a:spcBef>
              <a:spcAft>
                <a:spcPts val="0"/>
              </a:spcAft>
              <a:buClr>
                <a:srgbClr val="226292"/>
              </a:buClr>
              <a:buSzPct val="100000"/>
              <a:buFont typeface="Calibri"/>
              <a:buNone/>
            </a:pPr>
            <a:r>
              <a:t/>
            </a:r>
            <a:endParaRPr b="0" i="0" sz="3600" u="none" cap="none" strike="noStrike">
              <a:solidFill>
                <a:srgbClr val="226292"/>
              </a:solidFill>
              <a:latin typeface="Calibri"/>
              <a:ea typeface="Calibri"/>
              <a:cs typeface="Calibri"/>
              <a:sym typeface="Calibri"/>
            </a:endParaRPr>
          </a:p>
          <a:p>
            <a:pPr indent="0" lvl="0" marL="0" marR="0" rtl="0" algn="l">
              <a:spcBef>
                <a:spcPts val="600"/>
              </a:spcBef>
              <a:spcAft>
                <a:spcPts val="0"/>
              </a:spcAft>
              <a:buClr>
                <a:srgbClr val="226292"/>
              </a:buClr>
              <a:buSzPct val="100000"/>
              <a:buFont typeface="Calibri"/>
              <a:buNone/>
            </a:pPr>
            <a:r>
              <a:rPr b="0" i="0" lang="en-US" sz="3600" u="none" cap="none" strike="noStrike">
                <a:solidFill>
                  <a:srgbClr val="226292"/>
                </a:solidFill>
                <a:latin typeface="Calibri"/>
                <a:ea typeface="Calibri"/>
                <a:cs typeface="Calibri"/>
                <a:sym typeface="Calibri"/>
              </a:rPr>
              <a:t>Scott Newman: Senior Animal Health and Production Officer, FAO</a:t>
            </a:r>
            <a:endParaRPr/>
          </a:p>
          <a:p>
            <a:pPr indent="0" lvl="0" marL="0" marR="0" rtl="0" algn="l">
              <a:spcBef>
                <a:spcPts val="1200"/>
              </a:spcBef>
              <a:spcAft>
                <a:spcPts val="0"/>
              </a:spcAft>
              <a:buClr>
                <a:srgbClr val="226292"/>
              </a:buClr>
              <a:buSzPct val="100000"/>
              <a:buFont typeface="Calibri"/>
              <a:buNone/>
            </a:pPr>
            <a:r>
              <a:rPr b="0" i="0" lang="en-US" sz="3600" u="none" cap="none" strike="noStrike">
                <a:solidFill>
                  <a:srgbClr val="226292"/>
                </a:solidFill>
                <a:latin typeface="Calibri"/>
                <a:ea typeface="Calibri"/>
                <a:cs typeface="Calibri"/>
                <a:sym typeface="Calibri"/>
              </a:rPr>
              <a:t>Carla Baker:  One Health Regional Coordinator, FAO</a:t>
            </a:r>
            <a:endParaRPr/>
          </a:p>
          <a:p>
            <a:pPr indent="0" lvl="0" marL="0" marR="0" rtl="0" algn="l">
              <a:spcBef>
                <a:spcPts val="1200"/>
              </a:spcBef>
              <a:spcAft>
                <a:spcPts val="0"/>
              </a:spcAft>
              <a:buClr>
                <a:srgbClr val="226292"/>
              </a:buClr>
              <a:buSzPct val="100000"/>
              <a:buFont typeface="Calibri"/>
              <a:buNone/>
            </a:pPr>
            <a:r>
              <a:rPr b="0" i="0" lang="en-US" sz="3600" u="none" cap="none" strike="noStrike">
                <a:solidFill>
                  <a:srgbClr val="226292"/>
                </a:solidFill>
                <a:latin typeface="Calibri"/>
                <a:ea typeface="Calibri"/>
                <a:cs typeface="Calibri"/>
                <a:sym typeface="Calibri"/>
              </a:rPr>
              <a:t>Yin Myo Aye: Regional One Health and Tripartite Specialist, FAO</a:t>
            </a:r>
            <a:endParaRPr b="0" i="0" sz="3600" u="none" cap="none" strike="noStrike">
              <a:solidFill>
                <a:srgbClr val="226292"/>
              </a:solidFill>
              <a:latin typeface="Calibri"/>
              <a:ea typeface="Calibri"/>
              <a:cs typeface="Calibri"/>
              <a:sym typeface="Calibri"/>
            </a:endParaRPr>
          </a:p>
          <a:p>
            <a:pPr indent="0" lvl="0" marL="0" marR="0" rtl="0" algn="l">
              <a:spcBef>
                <a:spcPts val="600"/>
              </a:spcBef>
              <a:spcAft>
                <a:spcPts val="0"/>
              </a:spcAft>
              <a:buClr>
                <a:srgbClr val="226292"/>
              </a:buClr>
              <a:buSzPct val="100000"/>
              <a:buFont typeface="Calibri"/>
              <a:buNone/>
            </a:pPr>
            <a:r>
              <a:t/>
            </a:r>
            <a:endParaRPr b="0" i="0" sz="3600" u="none" cap="none" strike="noStrike">
              <a:solidFill>
                <a:srgbClr val="226292"/>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10"/>
          <p:cNvSpPr txBox="1"/>
          <p:nvPr>
            <p:ph idx="1" type="body"/>
          </p:nvPr>
        </p:nvSpPr>
        <p:spPr>
          <a:xfrm>
            <a:off x="6544734" y="1457325"/>
            <a:ext cx="6371166" cy="5457825"/>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SzPts val="1760"/>
              <a:buChar char="►"/>
            </a:pPr>
            <a:r>
              <a:rPr b="1" lang="en-US" sz="2200">
                <a:solidFill>
                  <a:srgbClr val="00FF00"/>
                </a:solidFill>
              </a:rPr>
              <a:t>LEAD</a:t>
            </a:r>
            <a:endParaRPr/>
          </a:p>
          <a:p>
            <a:pPr indent="-327660" lvl="0" marL="342900" rtl="0" algn="l">
              <a:spcBef>
                <a:spcPts val="1000"/>
              </a:spcBef>
              <a:spcAft>
                <a:spcPts val="0"/>
              </a:spcAft>
              <a:buSzPts val="240"/>
              <a:buNone/>
            </a:pPr>
            <a:r>
              <a:t/>
            </a:r>
            <a:endParaRPr b="1" sz="300">
              <a:solidFill>
                <a:srgbClr val="00FF00"/>
              </a:solidFill>
            </a:endParaRPr>
          </a:p>
          <a:p>
            <a:pPr indent="-342900" lvl="0" marL="342900" rtl="0" algn="l">
              <a:spcBef>
                <a:spcPts val="1000"/>
              </a:spcBef>
              <a:spcAft>
                <a:spcPts val="0"/>
              </a:spcAft>
              <a:buSzPts val="1760"/>
              <a:buChar char="►"/>
            </a:pPr>
            <a:r>
              <a:rPr b="1" lang="en-US" sz="2200">
                <a:solidFill>
                  <a:srgbClr val="00FF00"/>
                </a:solidFill>
              </a:rPr>
              <a:t>LEAD</a:t>
            </a:r>
            <a:endParaRPr/>
          </a:p>
          <a:p>
            <a:pPr indent="0" lvl="0" marL="0" rtl="0" algn="l">
              <a:spcBef>
                <a:spcPts val="1000"/>
              </a:spcBef>
              <a:spcAft>
                <a:spcPts val="0"/>
              </a:spcAft>
              <a:buSzPts val="160"/>
              <a:buNone/>
            </a:pPr>
            <a:r>
              <a:t/>
            </a:r>
            <a:endParaRPr sz="200"/>
          </a:p>
          <a:p>
            <a:pPr indent="-342900" lvl="0" marL="342900" rtl="0" algn="l">
              <a:spcBef>
                <a:spcPts val="1000"/>
              </a:spcBef>
              <a:spcAft>
                <a:spcPts val="0"/>
              </a:spcAft>
              <a:buSzPts val="1760"/>
              <a:buChar char="►"/>
            </a:pPr>
            <a:r>
              <a:rPr b="1" lang="en-US" sz="2200">
                <a:solidFill>
                  <a:srgbClr val="00FF00"/>
                </a:solidFill>
              </a:rPr>
              <a:t>LEAD</a:t>
            </a:r>
            <a:endParaRPr/>
          </a:p>
          <a:p>
            <a:pPr indent="-332740" lvl="0" marL="342900" rtl="0" algn="l">
              <a:spcBef>
                <a:spcPts val="1000"/>
              </a:spcBef>
              <a:spcAft>
                <a:spcPts val="0"/>
              </a:spcAft>
              <a:buSzPts val="160"/>
              <a:buNone/>
            </a:pPr>
            <a:r>
              <a:t/>
            </a:r>
            <a:endParaRPr b="1" sz="200">
              <a:solidFill>
                <a:srgbClr val="00FF00"/>
              </a:solidFill>
            </a:endParaRPr>
          </a:p>
          <a:p>
            <a:pPr indent="-342900" lvl="0" marL="342900" rtl="0" algn="l">
              <a:spcBef>
                <a:spcPts val="1000"/>
              </a:spcBef>
              <a:spcAft>
                <a:spcPts val="0"/>
              </a:spcAft>
              <a:buSzPts val="1760"/>
              <a:buChar char="►"/>
            </a:pPr>
            <a:r>
              <a:rPr b="1" lang="en-US" sz="2200">
                <a:solidFill>
                  <a:srgbClr val="00CCFF"/>
                </a:solidFill>
              </a:rPr>
              <a:t>Collaborate </a:t>
            </a:r>
            <a:r>
              <a:rPr b="1" lang="en-US" sz="2200">
                <a:solidFill>
                  <a:schemeClr val="dk1"/>
                </a:solidFill>
              </a:rPr>
              <a:t>with MoAg &amp; Rural Development</a:t>
            </a:r>
            <a:endParaRPr/>
          </a:p>
          <a:p>
            <a:pPr indent="0" lvl="0" marL="0" rtl="0" algn="l">
              <a:spcBef>
                <a:spcPts val="1000"/>
              </a:spcBef>
              <a:spcAft>
                <a:spcPts val="0"/>
              </a:spcAft>
              <a:buSzPts val="160"/>
              <a:buNone/>
            </a:pPr>
            <a:r>
              <a:t/>
            </a:r>
            <a:endParaRPr b="1" sz="200">
              <a:solidFill>
                <a:srgbClr val="00FF00"/>
              </a:solidFill>
            </a:endParaRPr>
          </a:p>
          <a:p>
            <a:pPr indent="-342900" lvl="0" marL="342900" rtl="0" algn="l">
              <a:spcBef>
                <a:spcPts val="1000"/>
              </a:spcBef>
              <a:spcAft>
                <a:spcPts val="0"/>
              </a:spcAft>
              <a:buSzPts val="1760"/>
              <a:buChar char="►"/>
            </a:pPr>
            <a:r>
              <a:rPr b="1" lang="en-US" sz="2200">
                <a:solidFill>
                  <a:srgbClr val="00CCFF"/>
                </a:solidFill>
              </a:rPr>
              <a:t>Collaborate </a:t>
            </a:r>
            <a:r>
              <a:rPr b="1" lang="en-US" sz="2200"/>
              <a:t>with MoAg &amp; links to climate change, Malabo commitments, SDGs</a:t>
            </a:r>
            <a:endParaRPr/>
          </a:p>
          <a:p>
            <a:pPr indent="-342900" lvl="0" marL="342900" rtl="0" algn="l">
              <a:spcBef>
                <a:spcPts val="1000"/>
              </a:spcBef>
              <a:spcAft>
                <a:spcPts val="0"/>
              </a:spcAft>
              <a:buSzPts val="1760"/>
              <a:buChar char="►"/>
            </a:pPr>
            <a:r>
              <a:rPr b="1" lang="en-US" sz="2200">
                <a:solidFill>
                  <a:srgbClr val="00CCFF"/>
                </a:solidFill>
              </a:rPr>
              <a:t>Collaborate</a:t>
            </a:r>
            <a:r>
              <a:rPr lang="en-US" sz="2200">
                <a:solidFill>
                  <a:srgbClr val="00CCFF"/>
                </a:solidFill>
              </a:rPr>
              <a:t> </a:t>
            </a:r>
            <a:r>
              <a:rPr b="1" lang="en-US" sz="2200"/>
              <a:t>with veterinary services due                      to links to CITES &amp; CMS (International trade)</a:t>
            </a:r>
            <a:endParaRPr/>
          </a:p>
          <a:p>
            <a:pPr indent="-342900" lvl="0" marL="342900" rtl="0" algn="l">
              <a:spcBef>
                <a:spcPts val="1000"/>
              </a:spcBef>
              <a:spcAft>
                <a:spcPts val="0"/>
              </a:spcAft>
              <a:buSzPts val="1760"/>
              <a:buChar char="►"/>
            </a:pPr>
            <a:r>
              <a:rPr b="1" lang="en-US" sz="2200">
                <a:solidFill>
                  <a:srgbClr val="00CCFF"/>
                </a:solidFill>
              </a:rPr>
              <a:t>Collaborate </a:t>
            </a:r>
            <a:r>
              <a:rPr b="1" lang="en-US" sz="2200"/>
              <a:t>with MOH &amp; veterinary services- links to indigenous community sustainable harvest &amp; CITES</a:t>
            </a:r>
            <a:endParaRPr/>
          </a:p>
        </p:txBody>
      </p:sp>
      <p:sp>
        <p:nvSpPr>
          <p:cNvPr id="1672" name="Google Shape;1672;p10"/>
          <p:cNvSpPr/>
          <p:nvPr/>
        </p:nvSpPr>
        <p:spPr>
          <a:xfrm rot="-5400000">
            <a:off x="3039472" y="2876348"/>
            <a:ext cx="798933" cy="5862233"/>
          </a:xfrm>
          <a:prstGeom prst="downArrow">
            <a:avLst>
              <a:gd fmla="val 50000" name="adj1"/>
              <a:gd fmla="val 50000" name="adj2"/>
            </a:avLst>
          </a:prstGeom>
          <a:solidFill>
            <a:srgbClr val="FD9803"/>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3" name="Google Shape;1673;p10"/>
          <p:cNvSpPr txBox="1"/>
          <p:nvPr/>
        </p:nvSpPr>
        <p:spPr>
          <a:xfrm>
            <a:off x="507800" y="5607708"/>
            <a:ext cx="5662500" cy="39946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Food safety at informal livestock &amp; wildlife value chains </a:t>
            </a:r>
            <a:endParaRPr/>
          </a:p>
        </p:txBody>
      </p:sp>
      <p:sp>
        <p:nvSpPr>
          <p:cNvPr id="1674" name="Google Shape;1674;p10"/>
          <p:cNvSpPr/>
          <p:nvPr/>
        </p:nvSpPr>
        <p:spPr>
          <a:xfrm rot="-5400000">
            <a:off x="3035356" y="666218"/>
            <a:ext cx="807163" cy="5862228"/>
          </a:xfrm>
          <a:prstGeom prst="downArrow">
            <a:avLst>
              <a:gd fmla="val 50000" name="adj1"/>
              <a:gd fmla="val 50000" name="adj2"/>
            </a:avLst>
          </a:prstGeom>
          <a:solidFill>
            <a:srgbClr val="00B0F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5" name="Google Shape;1675;p10"/>
          <p:cNvSpPr txBox="1"/>
          <p:nvPr/>
        </p:nvSpPr>
        <p:spPr>
          <a:xfrm>
            <a:off x="507818" y="3395523"/>
            <a:ext cx="5660437" cy="40358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Prevent farm/urban encroachment via land-use planning</a:t>
            </a:r>
            <a:endParaRPr b="1" sz="1800">
              <a:solidFill>
                <a:srgbClr val="FFFFFF"/>
              </a:solidFill>
              <a:latin typeface="Arial"/>
              <a:ea typeface="Arial"/>
              <a:cs typeface="Arial"/>
              <a:sym typeface="Arial"/>
            </a:endParaRPr>
          </a:p>
        </p:txBody>
      </p:sp>
      <p:sp>
        <p:nvSpPr>
          <p:cNvPr id="1676" name="Google Shape;1676;p10"/>
          <p:cNvSpPr/>
          <p:nvPr/>
        </p:nvSpPr>
        <p:spPr>
          <a:xfrm rot="-5400000">
            <a:off x="3028885" y="-1295664"/>
            <a:ext cx="820122" cy="5862226"/>
          </a:xfrm>
          <a:prstGeom prst="downArrow">
            <a:avLst>
              <a:gd fmla="val 50000" name="adj1"/>
              <a:gd fmla="val 50000" name="adj2"/>
            </a:avLst>
          </a:prstGeom>
          <a:solidFill>
            <a:srgbClr val="FF000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7" name="Google Shape;1677;p10"/>
          <p:cNvSpPr txBox="1"/>
          <p:nvPr/>
        </p:nvSpPr>
        <p:spPr>
          <a:xfrm>
            <a:off x="507823" y="1430432"/>
            <a:ext cx="5657196" cy="410061"/>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Preserve &amp; restore habitat, biodiversity &amp; ecosystems</a:t>
            </a:r>
            <a:endParaRPr/>
          </a:p>
        </p:txBody>
      </p:sp>
      <p:sp>
        <p:nvSpPr>
          <p:cNvPr id="1678" name="Google Shape;1678;p10"/>
          <p:cNvSpPr/>
          <p:nvPr/>
        </p:nvSpPr>
        <p:spPr>
          <a:xfrm rot="-5400000">
            <a:off x="3026611" y="1346527"/>
            <a:ext cx="824653" cy="5862230"/>
          </a:xfrm>
          <a:prstGeom prst="downArrow">
            <a:avLst>
              <a:gd fmla="val 50000" name="adj1"/>
              <a:gd fmla="val 50000" name="adj2"/>
            </a:avLst>
          </a:prstGeom>
          <a:solidFill>
            <a:srgbClr val="00B05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9" name="Google Shape;1679;p10"/>
          <p:cNvSpPr txBox="1"/>
          <p:nvPr/>
        </p:nvSpPr>
        <p:spPr>
          <a:xfrm>
            <a:off x="507811" y="4071477"/>
            <a:ext cx="5656067" cy="412326"/>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Sustainable, climate smart ecofriendly Ag. Development</a:t>
            </a:r>
            <a:endParaRPr/>
          </a:p>
        </p:txBody>
      </p:sp>
      <p:sp>
        <p:nvSpPr>
          <p:cNvPr id="1680" name="Google Shape;1680;p10"/>
          <p:cNvSpPr/>
          <p:nvPr/>
        </p:nvSpPr>
        <p:spPr>
          <a:xfrm rot="-5400000">
            <a:off x="3056257" y="-627316"/>
            <a:ext cx="765375" cy="5862229"/>
          </a:xfrm>
          <a:prstGeom prst="downArrow">
            <a:avLst>
              <a:gd fmla="val 50000" name="adj1"/>
              <a:gd fmla="val 50000" name="adj2"/>
            </a:avLst>
          </a:prstGeom>
          <a:solidFill>
            <a:srgbClr val="7030A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1" name="Google Shape;1681;p10"/>
          <p:cNvSpPr txBox="1"/>
          <p:nvPr/>
        </p:nvSpPr>
        <p:spPr>
          <a:xfrm>
            <a:off x="507823" y="2112471"/>
            <a:ext cx="5670885" cy="3826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rgbClr val="FFFFFF"/>
                </a:solidFill>
                <a:latin typeface="Arial"/>
                <a:ea typeface="Arial"/>
                <a:cs typeface="Arial"/>
                <a:sym typeface="Arial"/>
              </a:rPr>
              <a:t>Climate change mitigation &amp; water/soil management</a:t>
            </a:r>
            <a:endParaRPr/>
          </a:p>
        </p:txBody>
      </p:sp>
      <p:sp>
        <p:nvSpPr>
          <p:cNvPr id="1682" name="Google Shape;1682;p10"/>
          <p:cNvSpPr/>
          <p:nvPr/>
        </p:nvSpPr>
        <p:spPr>
          <a:xfrm rot="-5400000">
            <a:off x="3019358" y="2090452"/>
            <a:ext cx="868271" cy="5891342"/>
          </a:xfrm>
          <a:prstGeom prst="downArrow">
            <a:avLst>
              <a:gd fmla="val 50000" name="adj1"/>
              <a:gd fmla="val 50000" name="adj2"/>
            </a:avLst>
          </a:prstGeom>
          <a:solidFill>
            <a:srgbClr val="CFCC4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3" name="Google Shape;1683;p10"/>
          <p:cNvSpPr txBox="1"/>
          <p:nvPr/>
        </p:nvSpPr>
        <p:spPr>
          <a:xfrm>
            <a:off x="507815" y="4819053"/>
            <a:ext cx="5674274" cy="43413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Improve wildlife farming &amp; wildlife trade management </a:t>
            </a:r>
            <a:endParaRPr/>
          </a:p>
        </p:txBody>
      </p:sp>
      <p:sp>
        <p:nvSpPr>
          <p:cNvPr id="1684" name="Google Shape;1684;p10"/>
          <p:cNvSpPr txBox="1"/>
          <p:nvPr/>
        </p:nvSpPr>
        <p:spPr>
          <a:xfrm>
            <a:off x="857250" y="168870"/>
            <a:ext cx="11570114" cy="10690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EA04EF"/>
              </a:buClr>
              <a:buSzPts val="2800"/>
              <a:buFont typeface="Arial"/>
              <a:buNone/>
            </a:pPr>
            <a:r>
              <a:rPr b="1" i="1" lang="en-US" sz="2800">
                <a:solidFill>
                  <a:srgbClr val="EA04EF"/>
                </a:solidFill>
                <a:latin typeface="Arial"/>
                <a:ea typeface="Arial"/>
                <a:cs typeface="Arial"/>
                <a:sym typeface="Arial"/>
              </a:rPr>
              <a:t>Prevent Pandemics by Building Back Better with Ministries of Forestry &amp; Wildlife, Natural Resource Management &amp; Environment</a:t>
            </a:r>
            <a:endParaRPr b="1" i="1" sz="2800">
              <a:solidFill>
                <a:srgbClr val="EA04EF"/>
              </a:solidFill>
              <a:latin typeface="Arial"/>
              <a:ea typeface="Arial"/>
              <a:cs typeface="Arial"/>
              <a:sym typeface="Arial"/>
            </a:endParaRPr>
          </a:p>
        </p:txBody>
      </p:sp>
      <p:sp>
        <p:nvSpPr>
          <p:cNvPr id="1685" name="Google Shape;1685;p10"/>
          <p:cNvSpPr/>
          <p:nvPr/>
        </p:nvSpPr>
        <p:spPr>
          <a:xfrm rot="-5400000">
            <a:off x="3056254" y="44250"/>
            <a:ext cx="765375" cy="5862229"/>
          </a:xfrm>
          <a:prstGeom prst="downArrow">
            <a:avLst>
              <a:gd fmla="val 50000" name="adj1"/>
              <a:gd fmla="val 50000" name="adj2"/>
            </a:avLst>
          </a:prstGeom>
          <a:solidFill>
            <a:srgbClr val="0F7597"/>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6" name="Google Shape;1686;p10"/>
          <p:cNvSpPr txBox="1"/>
          <p:nvPr/>
        </p:nvSpPr>
        <p:spPr>
          <a:xfrm>
            <a:off x="507823" y="2784021"/>
            <a:ext cx="5670885" cy="38268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Prevent waste &amp;</a:t>
            </a:r>
            <a:r>
              <a:rPr b="1" i="0" lang="en-US" sz="1800" u="none" cap="none" strike="noStrike">
                <a:solidFill>
                  <a:srgbClr val="FFFFFF"/>
                </a:solidFill>
                <a:latin typeface="Arial"/>
                <a:ea typeface="Arial"/>
                <a:cs typeface="Arial"/>
                <a:sym typeface="Arial"/>
              </a:rPr>
              <a:t> </a:t>
            </a:r>
            <a:r>
              <a:rPr b="1" i="0" lang="en-US" sz="1800" u="none" cap="none" strike="noStrike">
                <a:solidFill>
                  <a:srgbClr val="FFFFFF"/>
                </a:solidFill>
                <a:latin typeface="Arial"/>
                <a:ea typeface="Arial"/>
                <a:cs typeface="Arial"/>
                <a:sym typeface="Arial"/>
              </a:rPr>
              <a:t>effluent impacting the environment</a:t>
            </a:r>
            <a:endParaRPr/>
          </a:p>
        </p:txBody>
      </p:sp>
      <p:pic>
        <p:nvPicPr>
          <p:cNvPr id="1687" name="Google Shape;1687;p10"/>
          <p:cNvPicPr preferRelativeResize="0"/>
          <p:nvPr/>
        </p:nvPicPr>
        <p:blipFill rotWithShape="1">
          <a:blip r:embed="rId3">
            <a:alphaModFix/>
          </a:blip>
          <a:srcRect b="63980" l="0" r="58913" t="2862"/>
          <a:stretch/>
        </p:blipFill>
        <p:spPr>
          <a:xfrm>
            <a:off x="1" y="0"/>
            <a:ext cx="1076352" cy="48871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2" name="Shape 1692"/>
        <p:cNvGrpSpPr/>
        <p:nvPr/>
      </p:nvGrpSpPr>
      <p:grpSpPr>
        <a:xfrm>
          <a:off x="0" y="0"/>
          <a:ext cx="0" cy="0"/>
          <a:chOff x="0" y="0"/>
          <a:chExt cx="0" cy="0"/>
        </a:xfrm>
      </p:grpSpPr>
      <p:sp>
        <p:nvSpPr>
          <p:cNvPr id="1693" name="Google Shape;1693;p11"/>
          <p:cNvSpPr txBox="1"/>
          <p:nvPr/>
        </p:nvSpPr>
        <p:spPr>
          <a:xfrm>
            <a:off x="3651628" y="79669"/>
            <a:ext cx="570043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chemeClr val="accent1"/>
                </a:solidFill>
                <a:latin typeface="Trebuchet MS"/>
                <a:ea typeface="Trebuchet MS"/>
                <a:cs typeface="Trebuchet MS"/>
                <a:sym typeface="Trebuchet MS"/>
              </a:rPr>
              <a:t>Major </a:t>
            </a:r>
            <a:r>
              <a:rPr b="1" lang="en-US" sz="3600">
                <a:solidFill>
                  <a:srgbClr val="FF0000"/>
                </a:solidFill>
                <a:latin typeface="Trebuchet MS"/>
                <a:ea typeface="Trebuchet MS"/>
                <a:cs typeface="Trebuchet MS"/>
                <a:sym typeface="Trebuchet MS"/>
              </a:rPr>
              <a:t>Gaps</a:t>
            </a:r>
            <a:r>
              <a:rPr b="1" lang="en-US" sz="3600">
                <a:solidFill>
                  <a:schemeClr val="accent1"/>
                </a:solidFill>
                <a:latin typeface="Trebuchet MS"/>
                <a:ea typeface="Trebuchet MS"/>
                <a:cs typeface="Trebuchet MS"/>
                <a:sym typeface="Trebuchet MS"/>
              </a:rPr>
              <a:t> in One Health</a:t>
            </a:r>
            <a:endParaRPr/>
          </a:p>
        </p:txBody>
      </p:sp>
      <p:sp>
        <p:nvSpPr>
          <p:cNvPr id="1694" name="Google Shape;1694;p11"/>
          <p:cNvSpPr txBox="1"/>
          <p:nvPr/>
        </p:nvSpPr>
        <p:spPr>
          <a:xfrm>
            <a:off x="361950" y="1186592"/>
            <a:ext cx="7452964" cy="4708981"/>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Trebuchet MS"/>
                <a:ea typeface="Trebuchet MS"/>
                <a:cs typeface="Trebuchet MS"/>
                <a:sym typeface="Trebuchet MS"/>
              </a:rPr>
              <a:t>Largely engaged the public health and veterinary sectors </a:t>
            </a:r>
            <a:endParaRPr sz="1800">
              <a:solidFill>
                <a:srgbClr val="FF0000"/>
              </a:solidFill>
              <a:latin typeface="Trebuchet MS"/>
              <a:ea typeface="Trebuchet MS"/>
              <a:cs typeface="Trebuchet MS"/>
              <a:sym typeface="Trebuchet MS"/>
            </a:endParaRPr>
          </a:p>
          <a:p>
            <a:pPr indent="-285750" lvl="0" marL="285750" marR="0" rtl="0" algn="l">
              <a:spcBef>
                <a:spcPts val="0"/>
              </a:spcBef>
              <a:spcAft>
                <a:spcPts val="0"/>
              </a:spcAft>
              <a:buClr>
                <a:srgbClr val="FF0000"/>
              </a:buClr>
              <a:buSzPts val="1800"/>
              <a:buFont typeface="Arial"/>
              <a:buChar char="•"/>
            </a:pPr>
            <a:r>
              <a:rPr lang="en-US" sz="1800">
                <a:solidFill>
                  <a:srgbClr val="FF0000"/>
                </a:solidFill>
                <a:latin typeface="Trebuchet MS"/>
                <a:ea typeface="Trebuchet MS"/>
                <a:cs typeface="Trebuchet MS"/>
                <a:sym typeface="Trebuchet MS"/>
              </a:rPr>
              <a:t>Has not adequately engaged Ministries responsible for natural resource management, ecosystems, environment, wildlife &amp; biodiversity</a:t>
            </a:r>
            <a:endParaRPr/>
          </a:p>
          <a:p>
            <a:pPr indent="0" lvl="0" marL="0" marR="0" rtl="0" algn="l">
              <a:spcBef>
                <a:spcPts val="0"/>
              </a:spcBef>
              <a:spcAft>
                <a:spcPts val="0"/>
              </a:spcAft>
              <a:buNone/>
            </a:pPr>
            <a:r>
              <a:t/>
            </a:r>
            <a:endParaRPr sz="600">
              <a:solidFill>
                <a:srgbClr val="FF0000"/>
              </a:solidFill>
              <a:latin typeface="Trebuchet MS"/>
              <a:ea typeface="Trebuchet MS"/>
              <a:cs typeface="Trebuchet MS"/>
              <a:sym typeface="Trebuchet MS"/>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Trebuchet MS"/>
                <a:ea typeface="Trebuchet MS"/>
                <a:cs typeface="Trebuchet MS"/>
                <a:sym typeface="Trebuchet MS"/>
              </a:rPr>
              <a:t>Focused on addressing Zoonotic Diseases, AMR and Food Safety</a:t>
            </a:r>
            <a:endParaRPr/>
          </a:p>
          <a:p>
            <a:pPr indent="-285750" lvl="0" marL="285750" marR="0" rtl="0" algn="l">
              <a:spcBef>
                <a:spcPts val="0"/>
              </a:spcBef>
              <a:spcAft>
                <a:spcPts val="0"/>
              </a:spcAft>
              <a:buClr>
                <a:srgbClr val="FF0000"/>
              </a:buClr>
              <a:buSzPts val="1800"/>
              <a:buFont typeface="Arial"/>
              <a:buChar char="•"/>
            </a:pPr>
            <a:r>
              <a:rPr lang="en-US" sz="1800">
                <a:solidFill>
                  <a:srgbClr val="FF0000"/>
                </a:solidFill>
                <a:latin typeface="Trebuchet MS"/>
                <a:ea typeface="Trebuchet MS"/>
                <a:cs typeface="Trebuchet MS"/>
                <a:sym typeface="Trebuchet MS"/>
              </a:rPr>
              <a:t>Has not focused on </a:t>
            </a:r>
            <a:endParaRPr/>
          </a:p>
          <a:p>
            <a:pPr indent="-285750" lvl="1" marL="742950" marR="0" rtl="0" algn="l">
              <a:spcBef>
                <a:spcPts val="0"/>
              </a:spcBef>
              <a:spcAft>
                <a:spcPts val="0"/>
              </a:spcAft>
              <a:buClr>
                <a:srgbClr val="FF0000"/>
              </a:buClr>
              <a:buSzPts val="1800"/>
              <a:buFont typeface="Arial"/>
              <a:buChar char="•"/>
            </a:pPr>
            <a:r>
              <a:rPr b="0" i="0" lang="en-US" sz="1800" u="none" cap="none" strike="noStrike">
                <a:solidFill>
                  <a:srgbClr val="FF0000"/>
                </a:solidFill>
                <a:latin typeface="Trebuchet MS"/>
                <a:ea typeface="Trebuchet MS"/>
                <a:cs typeface="Trebuchet MS"/>
                <a:sym typeface="Trebuchet MS"/>
              </a:rPr>
              <a:t>preventing environmental degradation </a:t>
            </a:r>
            <a:endParaRPr/>
          </a:p>
          <a:p>
            <a:pPr indent="-285750" lvl="1" marL="742950" marR="0" rtl="0" algn="l">
              <a:spcBef>
                <a:spcPts val="0"/>
              </a:spcBef>
              <a:spcAft>
                <a:spcPts val="0"/>
              </a:spcAft>
              <a:buClr>
                <a:srgbClr val="FF0000"/>
              </a:buClr>
              <a:buSzPts val="1800"/>
              <a:buFont typeface="Arial"/>
              <a:buChar char="•"/>
            </a:pPr>
            <a:r>
              <a:rPr b="0" i="0" lang="en-US" sz="1800" u="none" cap="none" strike="noStrike">
                <a:solidFill>
                  <a:srgbClr val="FF0000"/>
                </a:solidFill>
                <a:latin typeface="Trebuchet MS"/>
                <a:ea typeface="Trebuchet MS"/>
                <a:cs typeface="Trebuchet MS"/>
                <a:sym typeface="Trebuchet MS"/>
              </a:rPr>
              <a:t>protecting &amp; restoring natural resources (biodiversity &amp; ecosystems)</a:t>
            </a:r>
            <a:endParaRPr/>
          </a:p>
          <a:p>
            <a:pPr indent="-285750" lvl="1" marL="742950" marR="0" rtl="0" algn="l">
              <a:spcBef>
                <a:spcPts val="0"/>
              </a:spcBef>
              <a:spcAft>
                <a:spcPts val="0"/>
              </a:spcAft>
              <a:buClr>
                <a:srgbClr val="FF0000"/>
              </a:buClr>
              <a:buSzPts val="1800"/>
              <a:buFont typeface="Arial"/>
              <a:buChar char="•"/>
            </a:pPr>
            <a:r>
              <a:rPr b="0" i="0" lang="en-US" sz="1800" u="none" cap="none" strike="noStrike">
                <a:solidFill>
                  <a:srgbClr val="FF0000"/>
                </a:solidFill>
                <a:latin typeface="Trebuchet MS"/>
                <a:ea typeface="Trebuchet MS"/>
                <a:cs typeface="Trebuchet MS"/>
                <a:sym typeface="Trebuchet MS"/>
              </a:rPr>
              <a:t>upstream interventions to prevent pandemics, TADs and AMR</a:t>
            </a:r>
            <a:endParaRPr/>
          </a:p>
          <a:p>
            <a:pPr indent="-247650" lvl="0" marL="285750" marR="0" rtl="0" algn="l">
              <a:spcBef>
                <a:spcPts val="0"/>
              </a:spcBef>
              <a:spcAft>
                <a:spcPts val="0"/>
              </a:spcAft>
              <a:buClr>
                <a:schemeClr val="dk1"/>
              </a:buClr>
              <a:buSzPts val="600"/>
              <a:buFont typeface="Arial"/>
              <a:buNone/>
            </a:pPr>
            <a:r>
              <a:t/>
            </a:r>
            <a:endParaRPr sz="600">
              <a:solidFill>
                <a:srgbClr val="FF0000"/>
              </a:solidFill>
              <a:latin typeface="Trebuchet MS"/>
              <a:ea typeface="Trebuchet MS"/>
              <a:cs typeface="Trebuchet MS"/>
              <a:sym typeface="Trebuchet MS"/>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Trebuchet MS"/>
                <a:ea typeface="Trebuchet MS"/>
                <a:cs typeface="Trebuchet MS"/>
                <a:sym typeface="Trebuchet MS"/>
              </a:rPr>
              <a:t>Established in-service training programs (FETP, FETPV) to support Ministries of Health and Veterinary Services</a:t>
            </a:r>
            <a:endParaRPr/>
          </a:p>
          <a:p>
            <a:pPr indent="-285750" lvl="0" marL="285750" marR="0" rtl="0" algn="l">
              <a:spcBef>
                <a:spcPts val="0"/>
              </a:spcBef>
              <a:spcAft>
                <a:spcPts val="0"/>
              </a:spcAft>
              <a:buClr>
                <a:srgbClr val="FF0000"/>
              </a:buClr>
              <a:buSzPts val="1800"/>
              <a:buFont typeface="Arial"/>
              <a:buChar char="•"/>
            </a:pPr>
            <a:r>
              <a:rPr lang="en-US" sz="1800">
                <a:solidFill>
                  <a:srgbClr val="FF0000"/>
                </a:solidFill>
                <a:latin typeface="Trebuchet MS"/>
                <a:ea typeface="Trebuchet MS"/>
                <a:cs typeface="Trebuchet MS"/>
                <a:sym typeface="Trebuchet MS"/>
              </a:rPr>
              <a:t>No training program for in-service Environment professionals </a:t>
            </a:r>
            <a:endParaRPr/>
          </a:p>
          <a:p>
            <a:pPr indent="-285750" lvl="0" marL="285750" marR="0" rtl="0" algn="l">
              <a:spcBef>
                <a:spcPts val="0"/>
              </a:spcBef>
              <a:spcAft>
                <a:spcPts val="0"/>
              </a:spcAft>
              <a:buClr>
                <a:srgbClr val="FF0000"/>
              </a:buClr>
              <a:buSzPts val="1800"/>
              <a:buFont typeface="Arial"/>
              <a:buChar char="•"/>
            </a:pPr>
            <a:r>
              <a:rPr lang="en-US" sz="1800">
                <a:solidFill>
                  <a:srgbClr val="FF0000"/>
                </a:solidFill>
                <a:latin typeface="Trebuchet MS"/>
                <a:ea typeface="Trebuchet MS"/>
                <a:cs typeface="Trebuchet MS"/>
                <a:sym typeface="Trebuchet MS"/>
              </a:rPr>
              <a:t>Environment professionals play a small role, if any, in OH coordination mechanisms, setting national OH policies, or implementing OH programs &amp; activities</a:t>
            </a:r>
            <a:endParaRPr/>
          </a:p>
        </p:txBody>
      </p:sp>
      <p:pic>
        <p:nvPicPr>
          <p:cNvPr id="1695" name="Google Shape;1695;p11"/>
          <p:cNvPicPr preferRelativeResize="0"/>
          <p:nvPr/>
        </p:nvPicPr>
        <p:blipFill rotWithShape="1">
          <a:blip r:embed="rId3">
            <a:alphaModFix/>
          </a:blip>
          <a:srcRect b="0" l="0" r="0" t="0"/>
          <a:stretch/>
        </p:blipFill>
        <p:spPr>
          <a:xfrm>
            <a:off x="7511948" y="1773750"/>
            <a:ext cx="3289402" cy="3534666"/>
          </a:xfrm>
          <a:prstGeom prst="rect">
            <a:avLst/>
          </a:prstGeom>
          <a:noFill/>
          <a:ln>
            <a:noFill/>
          </a:ln>
        </p:spPr>
      </p:pic>
      <p:pic>
        <p:nvPicPr>
          <p:cNvPr id="1696" name="Google Shape;1696;p11"/>
          <p:cNvPicPr preferRelativeResize="0"/>
          <p:nvPr/>
        </p:nvPicPr>
        <p:blipFill rotWithShape="1">
          <a:blip r:embed="rId4">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0" name="Shape 1700"/>
        <p:cNvGrpSpPr/>
        <p:nvPr/>
      </p:nvGrpSpPr>
      <p:grpSpPr>
        <a:xfrm>
          <a:off x="0" y="0"/>
          <a:ext cx="0" cy="0"/>
          <a:chOff x="0" y="0"/>
          <a:chExt cx="0" cy="0"/>
        </a:xfrm>
      </p:grpSpPr>
      <p:sp>
        <p:nvSpPr>
          <p:cNvPr id="1701" name="Google Shape;1701;p12"/>
          <p:cNvSpPr txBox="1"/>
          <p:nvPr>
            <p:ph idx="1" type="body"/>
          </p:nvPr>
        </p:nvSpPr>
        <p:spPr>
          <a:xfrm>
            <a:off x="726242" y="680253"/>
            <a:ext cx="11160958" cy="5387171"/>
          </a:xfrm>
          <a:prstGeom prst="rect">
            <a:avLst/>
          </a:prstGeom>
          <a:solidFill>
            <a:schemeClr val="lt1"/>
          </a:solidFill>
          <a:ln cap="rnd" cmpd="sng" w="1905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rtl="0" algn="l">
              <a:spcBef>
                <a:spcPts val="0"/>
              </a:spcBef>
              <a:spcAft>
                <a:spcPts val="0"/>
              </a:spcAft>
              <a:buSzPts val="1600"/>
              <a:buNone/>
            </a:pPr>
            <a:r>
              <a:rPr b="1" lang="en-US" sz="2000" u="sng">
                <a:solidFill>
                  <a:schemeClr val="dk1"/>
                </a:solidFill>
                <a:latin typeface="Trebuchet MS"/>
                <a:ea typeface="Trebuchet MS"/>
                <a:cs typeface="Trebuchet MS"/>
                <a:sym typeface="Trebuchet MS"/>
              </a:rPr>
              <a:t>New Definition of One Health</a:t>
            </a:r>
            <a:endParaRPr b="1" sz="2000" u="sng">
              <a:solidFill>
                <a:schemeClr val="dk1"/>
              </a:solidFill>
            </a:endParaRPr>
          </a:p>
          <a:p>
            <a:pPr indent="-342900" lvl="0" marL="342900" rtl="0" algn="l">
              <a:spcBef>
                <a:spcPts val="1000"/>
              </a:spcBef>
              <a:spcAft>
                <a:spcPts val="0"/>
              </a:spcAft>
              <a:buSzPts val="1600"/>
              <a:buFont typeface="Arial"/>
              <a:buChar char="•"/>
            </a:pPr>
            <a:r>
              <a:rPr lang="en-US" sz="2000">
                <a:solidFill>
                  <a:schemeClr val="dk1"/>
                </a:solidFill>
                <a:latin typeface="Trebuchet MS"/>
                <a:ea typeface="Trebuchet MS"/>
                <a:cs typeface="Trebuchet MS"/>
                <a:sym typeface="Trebuchet MS"/>
              </a:rPr>
              <a:t>recognizes the health of humans, domestic and wild animals, plants, and the wider </a:t>
            </a:r>
            <a:r>
              <a:rPr b="1" lang="en-US" sz="2000">
                <a:solidFill>
                  <a:srgbClr val="339933"/>
                </a:solidFill>
                <a:latin typeface="Trebuchet MS"/>
                <a:ea typeface="Trebuchet MS"/>
                <a:cs typeface="Trebuchet MS"/>
                <a:sym typeface="Trebuchet MS"/>
              </a:rPr>
              <a:t>environment</a:t>
            </a:r>
            <a:r>
              <a:rPr lang="en-US" sz="2000">
                <a:solidFill>
                  <a:schemeClr val="dk1"/>
                </a:solidFill>
                <a:latin typeface="Trebuchet MS"/>
                <a:ea typeface="Trebuchet MS"/>
                <a:cs typeface="Trebuchet MS"/>
                <a:sym typeface="Trebuchet MS"/>
              </a:rPr>
              <a:t> (including </a:t>
            </a:r>
            <a:r>
              <a:rPr b="1" lang="en-US" sz="2000">
                <a:solidFill>
                  <a:srgbClr val="339933"/>
                </a:solidFill>
                <a:latin typeface="Trebuchet MS"/>
                <a:ea typeface="Trebuchet MS"/>
                <a:cs typeface="Trebuchet MS"/>
                <a:sym typeface="Trebuchet MS"/>
              </a:rPr>
              <a:t>ecosystems</a:t>
            </a:r>
            <a:r>
              <a:rPr lang="en-US" sz="2000">
                <a:solidFill>
                  <a:schemeClr val="dk1"/>
                </a:solidFill>
                <a:latin typeface="Trebuchet MS"/>
                <a:ea typeface="Trebuchet MS"/>
                <a:cs typeface="Trebuchet MS"/>
                <a:sym typeface="Trebuchet MS"/>
              </a:rPr>
              <a:t>) are closely linked and inter-dependent</a:t>
            </a:r>
            <a:endParaRPr sz="2000">
              <a:solidFill>
                <a:schemeClr val="dk1"/>
              </a:solidFill>
            </a:endParaRPr>
          </a:p>
          <a:p>
            <a:pPr indent="-342900" lvl="0" marL="342900" rtl="0" algn="l">
              <a:spcBef>
                <a:spcPts val="1000"/>
              </a:spcBef>
              <a:spcAft>
                <a:spcPts val="0"/>
              </a:spcAft>
              <a:buSzPts val="1600"/>
              <a:buFont typeface="Arial"/>
              <a:buChar char="•"/>
            </a:pPr>
            <a:r>
              <a:rPr lang="en-US" sz="2000">
                <a:solidFill>
                  <a:schemeClr val="dk1"/>
                </a:solidFill>
                <a:latin typeface="Trebuchet MS"/>
                <a:ea typeface="Trebuchet MS"/>
                <a:cs typeface="Trebuchet MS"/>
                <a:sym typeface="Trebuchet MS"/>
              </a:rPr>
              <a:t>The approach aims to tackle threats to health and </a:t>
            </a:r>
            <a:r>
              <a:rPr b="1" lang="en-US" sz="2000">
                <a:solidFill>
                  <a:srgbClr val="339933"/>
                </a:solidFill>
                <a:latin typeface="Trebuchet MS"/>
                <a:ea typeface="Trebuchet MS"/>
                <a:cs typeface="Trebuchet MS"/>
                <a:sym typeface="Trebuchet MS"/>
              </a:rPr>
              <a:t>ecosystems</a:t>
            </a:r>
            <a:r>
              <a:rPr lang="en-US" sz="2000">
                <a:solidFill>
                  <a:schemeClr val="dk1"/>
                </a:solidFill>
                <a:latin typeface="Trebuchet MS"/>
                <a:ea typeface="Trebuchet MS"/>
                <a:cs typeface="Trebuchet MS"/>
                <a:sym typeface="Trebuchet MS"/>
              </a:rPr>
              <a:t> (Tripartite, UNEP, OHHLEP 2021)</a:t>
            </a:r>
            <a:endParaRPr/>
          </a:p>
          <a:p>
            <a:pPr indent="0" lvl="0" marL="0" rtl="0" algn="l">
              <a:spcBef>
                <a:spcPts val="1000"/>
              </a:spcBef>
              <a:spcAft>
                <a:spcPts val="0"/>
              </a:spcAft>
              <a:buSzPts val="1600"/>
              <a:buNone/>
            </a:pPr>
            <a:r>
              <a:rPr b="1" lang="en-US" sz="2000" u="sng">
                <a:solidFill>
                  <a:schemeClr val="dk1"/>
                </a:solidFill>
                <a:latin typeface="Trebuchet MS"/>
                <a:ea typeface="Trebuchet MS"/>
                <a:cs typeface="Trebuchet MS"/>
                <a:sym typeface="Trebuchet MS"/>
              </a:rPr>
              <a:t>Quadripartite Joint Plan of Action for One Health (2022-2026)</a:t>
            </a:r>
            <a:endParaRPr/>
          </a:p>
          <a:p>
            <a:pPr indent="-342900" lvl="0" marL="342900" rtl="0" algn="l">
              <a:spcBef>
                <a:spcPts val="1000"/>
              </a:spcBef>
              <a:spcAft>
                <a:spcPts val="0"/>
              </a:spcAft>
              <a:buSzPts val="1600"/>
              <a:buChar char="►"/>
            </a:pPr>
            <a:r>
              <a:rPr lang="en-US" sz="2000">
                <a:solidFill>
                  <a:srgbClr val="000000"/>
                </a:solidFill>
                <a:latin typeface="Trebuchet MS"/>
                <a:ea typeface="Trebuchet MS"/>
                <a:cs typeface="Trebuchet MS"/>
                <a:sym typeface="Trebuchet MS"/>
              </a:rPr>
              <a:t>Need to better</a:t>
            </a:r>
            <a:r>
              <a:rPr lang="en-US" sz="2000">
                <a:solidFill>
                  <a:schemeClr val="dk1"/>
                </a:solidFill>
                <a:latin typeface="Trebuchet MS"/>
                <a:ea typeface="Trebuchet MS"/>
                <a:cs typeface="Trebuchet MS"/>
                <a:sym typeface="Trebuchet MS"/>
              </a:rPr>
              <a:t> understand the root causes and drivers of disease emergence and the impacts of biodiversity loss and environmental degradation</a:t>
            </a:r>
            <a:endParaRPr/>
          </a:p>
          <a:p>
            <a:pPr indent="-342900" lvl="0" marL="342900" rtl="0" algn="l">
              <a:spcBef>
                <a:spcPts val="1000"/>
              </a:spcBef>
              <a:spcAft>
                <a:spcPts val="0"/>
              </a:spcAft>
              <a:buSzPts val="1600"/>
              <a:buChar char="►"/>
            </a:pPr>
            <a:r>
              <a:rPr lang="en-US" sz="2000">
                <a:solidFill>
                  <a:schemeClr val="dk1"/>
                </a:solidFill>
                <a:latin typeface="Trebuchet MS"/>
                <a:ea typeface="Trebuchet MS"/>
                <a:cs typeface="Trebuchet MS"/>
                <a:sym typeface="Trebuchet MS"/>
              </a:rPr>
              <a:t>Enable countries to advance &amp; scale-up One Health </a:t>
            </a:r>
            <a:r>
              <a:rPr lang="en-US" sz="2000">
                <a:solidFill>
                  <a:srgbClr val="FF0000"/>
                </a:solidFill>
                <a:latin typeface="Trebuchet MS"/>
                <a:ea typeface="Trebuchet MS"/>
                <a:cs typeface="Trebuchet MS"/>
                <a:sym typeface="Trebuchet MS"/>
              </a:rPr>
              <a:t>to </a:t>
            </a:r>
            <a:r>
              <a:rPr b="1" lang="en-US" sz="2000">
                <a:solidFill>
                  <a:srgbClr val="339933"/>
                </a:solidFill>
                <a:latin typeface="Trebuchet MS"/>
                <a:ea typeface="Trebuchet MS"/>
                <a:cs typeface="Trebuchet MS"/>
                <a:sym typeface="Trebuchet MS"/>
              </a:rPr>
              <a:t>manage threats to </a:t>
            </a:r>
            <a:r>
              <a:rPr lang="en-US" sz="2000">
                <a:solidFill>
                  <a:srgbClr val="FF0000"/>
                </a:solidFill>
                <a:latin typeface="Trebuchet MS"/>
                <a:ea typeface="Trebuchet MS"/>
                <a:cs typeface="Trebuchet MS"/>
                <a:sym typeface="Trebuchet MS"/>
              </a:rPr>
              <a:t>humans, animals &amp; </a:t>
            </a:r>
            <a:r>
              <a:rPr b="1" lang="en-US" sz="2000">
                <a:solidFill>
                  <a:srgbClr val="339933"/>
                </a:solidFill>
                <a:latin typeface="Trebuchet MS"/>
                <a:ea typeface="Trebuchet MS"/>
                <a:cs typeface="Trebuchet MS"/>
                <a:sym typeface="Trebuchet MS"/>
              </a:rPr>
              <a:t>the environment</a:t>
            </a:r>
            <a:endParaRPr/>
          </a:p>
          <a:p>
            <a:pPr indent="-342900" lvl="0" marL="342900" rtl="0" algn="l">
              <a:spcBef>
                <a:spcPts val="1000"/>
              </a:spcBef>
              <a:spcAft>
                <a:spcPts val="0"/>
              </a:spcAft>
              <a:buSzPts val="1600"/>
              <a:buChar char="►"/>
            </a:pPr>
            <a:r>
              <a:rPr b="1" lang="en-US" sz="2000">
                <a:solidFill>
                  <a:srgbClr val="3A3A3A"/>
                </a:solidFill>
                <a:latin typeface="Trebuchet MS"/>
                <a:ea typeface="Trebuchet MS"/>
                <a:cs typeface="Trebuchet MS"/>
                <a:sym typeface="Trebuchet MS"/>
              </a:rPr>
              <a:t>Action Track 6: </a:t>
            </a:r>
            <a:r>
              <a:rPr lang="en-US" sz="2000">
                <a:solidFill>
                  <a:schemeClr val="dk1"/>
                </a:solidFill>
                <a:latin typeface="Trebuchet MS"/>
                <a:ea typeface="Trebuchet MS"/>
                <a:cs typeface="Trebuchet MS"/>
                <a:sym typeface="Trebuchet MS"/>
              </a:rPr>
              <a:t>Better integrate the </a:t>
            </a:r>
            <a:r>
              <a:rPr b="1" lang="en-US" sz="2000">
                <a:solidFill>
                  <a:srgbClr val="339933"/>
                </a:solidFill>
                <a:latin typeface="Trebuchet MS"/>
                <a:ea typeface="Trebuchet MS"/>
                <a:cs typeface="Trebuchet MS"/>
                <a:sym typeface="Trebuchet MS"/>
              </a:rPr>
              <a:t>environment</a:t>
            </a:r>
            <a:r>
              <a:rPr lang="en-US" sz="2000">
                <a:solidFill>
                  <a:schemeClr val="dk1"/>
                </a:solidFill>
                <a:latin typeface="Trebuchet MS"/>
                <a:ea typeface="Trebuchet MS"/>
                <a:cs typeface="Trebuchet MS"/>
                <a:sym typeface="Trebuchet MS"/>
              </a:rPr>
              <a:t> into One Health </a:t>
            </a:r>
            <a:endParaRPr/>
          </a:p>
          <a:p>
            <a:pPr indent="-342900" lvl="0" marL="342900" rtl="0" algn="l">
              <a:spcBef>
                <a:spcPts val="1000"/>
              </a:spcBef>
              <a:spcAft>
                <a:spcPts val="0"/>
              </a:spcAft>
              <a:buSzPts val="1600"/>
              <a:buChar char="►"/>
            </a:pPr>
            <a:r>
              <a:rPr lang="en-US" sz="2000">
                <a:solidFill>
                  <a:srgbClr val="3A3A3A"/>
                </a:solidFill>
                <a:latin typeface="Trebuchet MS"/>
                <a:ea typeface="Trebuchet MS"/>
                <a:cs typeface="Trebuchet MS"/>
                <a:sym typeface="Trebuchet MS"/>
              </a:rPr>
              <a:t>Protect and </a:t>
            </a:r>
            <a:r>
              <a:rPr b="1" lang="en-US" sz="2000">
                <a:solidFill>
                  <a:srgbClr val="339933"/>
                </a:solidFill>
                <a:latin typeface="Trebuchet MS"/>
                <a:ea typeface="Trebuchet MS"/>
                <a:cs typeface="Trebuchet MS"/>
                <a:sym typeface="Trebuchet MS"/>
              </a:rPr>
              <a:t>restore biodiversity</a:t>
            </a:r>
            <a:r>
              <a:rPr lang="en-US" sz="2000">
                <a:solidFill>
                  <a:srgbClr val="3A3A3A"/>
                </a:solidFill>
                <a:latin typeface="Trebuchet MS"/>
                <a:ea typeface="Trebuchet MS"/>
                <a:cs typeface="Trebuchet MS"/>
                <a:sym typeface="Trebuchet MS"/>
              </a:rPr>
              <a:t>, </a:t>
            </a:r>
            <a:r>
              <a:rPr b="1" lang="en-US" sz="2000">
                <a:solidFill>
                  <a:srgbClr val="339933"/>
                </a:solidFill>
                <a:latin typeface="Trebuchet MS"/>
                <a:ea typeface="Trebuchet MS"/>
                <a:cs typeface="Trebuchet MS"/>
                <a:sym typeface="Trebuchet MS"/>
              </a:rPr>
              <a:t>prevent the degradation of nature </a:t>
            </a:r>
            <a:r>
              <a:rPr lang="en-US" sz="2000">
                <a:solidFill>
                  <a:srgbClr val="3A3A3A"/>
                </a:solidFill>
                <a:latin typeface="Trebuchet MS"/>
                <a:ea typeface="Trebuchet MS"/>
                <a:cs typeface="Trebuchet MS"/>
                <a:sym typeface="Trebuchet MS"/>
              </a:rPr>
              <a:t>and the wider </a:t>
            </a:r>
            <a:r>
              <a:rPr b="1" lang="en-US" sz="2000">
                <a:solidFill>
                  <a:srgbClr val="339933"/>
                </a:solidFill>
                <a:latin typeface="Trebuchet MS"/>
                <a:ea typeface="Trebuchet MS"/>
                <a:cs typeface="Trebuchet MS"/>
                <a:sym typeface="Trebuchet MS"/>
              </a:rPr>
              <a:t>environment</a:t>
            </a:r>
            <a:r>
              <a:rPr lang="en-US" sz="2000">
                <a:solidFill>
                  <a:srgbClr val="3A3A3A"/>
                </a:solidFill>
                <a:latin typeface="Trebuchet MS"/>
                <a:ea typeface="Trebuchet MS"/>
                <a:cs typeface="Trebuchet MS"/>
                <a:sym typeface="Trebuchet MS"/>
              </a:rPr>
              <a:t> to promote the health of humans, animals, plants and ecosystems underpinning sustainable development </a:t>
            </a:r>
            <a:endParaRPr b="1" sz="2000">
              <a:solidFill>
                <a:srgbClr val="339933"/>
              </a:solidFill>
            </a:endParaRPr>
          </a:p>
          <a:p>
            <a:pPr indent="-241300" lvl="0" marL="342900" rtl="0" algn="l">
              <a:spcBef>
                <a:spcPts val="1000"/>
              </a:spcBef>
              <a:spcAft>
                <a:spcPts val="0"/>
              </a:spcAft>
              <a:buSzPts val="1600"/>
              <a:buNone/>
            </a:pPr>
            <a:r>
              <a:t/>
            </a:r>
            <a:endParaRPr i="1" sz="2000">
              <a:solidFill>
                <a:schemeClr val="accent2"/>
              </a:solidFill>
            </a:endParaRPr>
          </a:p>
        </p:txBody>
      </p:sp>
      <p:sp>
        <p:nvSpPr>
          <p:cNvPr id="1702" name="Google Shape;1702;p12"/>
          <p:cNvSpPr/>
          <p:nvPr/>
        </p:nvSpPr>
        <p:spPr>
          <a:xfrm>
            <a:off x="5013453" y="187842"/>
            <a:ext cx="854964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lt1"/>
                </a:solidFill>
                <a:latin typeface="Trebuchet MS"/>
                <a:ea typeface="Trebuchet MS"/>
                <a:cs typeface="Trebuchet MS"/>
                <a:sym typeface="Trebuchet MS"/>
              </a:rPr>
              <a:t>One Health – Updated Definition</a:t>
            </a:r>
            <a:endParaRPr/>
          </a:p>
        </p:txBody>
      </p:sp>
      <p:sp>
        <p:nvSpPr>
          <p:cNvPr id="1703" name="Google Shape;1703;p12"/>
          <p:cNvSpPr/>
          <p:nvPr/>
        </p:nvSpPr>
        <p:spPr>
          <a:xfrm>
            <a:off x="7520683" y="5712431"/>
            <a:ext cx="2414427" cy="1027416"/>
          </a:xfrm>
          <a:prstGeom prst="rect">
            <a:avLst/>
          </a:prstGeom>
          <a:solidFill>
            <a:schemeClr val="lt1"/>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704" name="Google Shape;1704;p12"/>
          <p:cNvSpPr/>
          <p:nvPr/>
        </p:nvSpPr>
        <p:spPr>
          <a:xfrm>
            <a:off x="5127598" y="110882"/>
            <a:ext cx="624081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600">
                <a:solidFill>
                  <a:schemeClr val="accent1"/>
                </a:solidFill>
                <a:latin typeface="Trebuchet MS"/>
                <a:ea typeface="Trebuchet MS"/>
                <a:cs typeface="Trebuchet MS"/>
                <a:sym typeface="Trebuchet MS"/>
              </a:rPr>
              <a:t>Addressing One Health Gaps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9" name="Shape 1709"/>
        <p:cNvGrpSpPr/>
        <p:nvPr/>
      </p:nvGrpSpPr>
      <p:grpSpPr>
        <a:xfrm>
          <a:off x="0" y="0"/>
          <a:ext cx="0" cy="0"/>
          <a:chOff x="0" y="0"/>
          <a:chExt cx="0" cy="0"/>
        </a:xfrm>
      </p:grpSpPr>
      <p:sp>
        <p:nvSpPr>
          <p:cNvPr id="1710" name="Google Shape;1710;p13"/>
          <p:cNvSpPr txBox="1"/>
          <p:nvPr>
            <p:ph idx="11" type="ftr"/>
          </p:nvPr>
        </p:nvSpPr>
        <p:spPr>
          <a:xfrm>
            <a:off x="0" y="0"/>
            <a:ext cx="0" cy="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t/>
            </a:r>
            <a:endParaRPr sz="2800">
              <a:solidFill>
                <a:srgbClr val="757575"/>
              </a:solidFill>
              <a:latin typeface="Arial Black"/>
              <a:ea typeface="Arial Black"/>
              <a:cs typeface="Arial Black"/>
              <a:sym typeface="Arial Black"/>
            </a:endParaRPr>
          </a:p>
        </p:txBody>
      </p:sp>
      <p:pic>
        <p:nvPicPr>
          <p:cNvPr id="1711" name="Google Shape;1711;p13"/>
          <p:cNvPicPr preferRelativeResize="0"/>
          <p:nvPr/>
        </p:nvPicPr>
        <p:blipFill rotWithShape="1">
          <a:blip r:embed="rId3">
            <a:alphaModFix/>
          </a:blip>
          <a:srcRect b="-20" l="0" r="0" t="-1"/>
          <a:stretch/>
        </p:blipFill>
        <p:spPr>
          <a:xfrm>
            <a:off x="10450390" y="1081385"/>
            <a:ext cx="2472712" cy="1648789"/>
          </a:xfrm>
          <a:prstGeom prst="rect">
            <a:avLst/>
          </a:prstGeom>
          <a:noFill/>
          <a:ln>
            <a:noFill/>
          </a:ln>
        </p:spPr>
      </p:pic>
      <p:pic>
        <p:nvPicPr>
          <p:cNvPr id="1712" name="Google Shape;1712;p13"/>
          <p:cNvPicPr preferRelativeResize="0"/>
          <p:nvPr/>
        </p:nvPicPr>
        <p:blipFill rotWithShape="1">
          <a:blip r:embed="rId4">
            <a:alphaModFix/>
          </a:blip>
          <a:srcRect b="5267" l="0" r="0" t="0"/>
          <a:stretch/>
        </p:blipFill>
        <p:spPr>
          <a:xfrm>
            <a:off x="1489437" y="573618"/>
            <a:ext cx="8235588" cy="2407707"/>
          </a:xfrm>
          <a:prstGeom prst="rect">
            <a:avLst/>
          </a:prstGeom>
          <a:noFill/>
          <a:ln>
            <a:noFill/>
          </a:ln>
        </p:spPr>
      </p:pic>
      <p:sp>
        <p:nvSpPr>
          <p:cNvPr id="1713" name="Google Shape;1713;p13"/>
          <p:cNvSpPr txBox="1"/>
          <p:nvPr/>
        </p:nvSpPr>
        <p:spPr>
          <a:xfrm>
            <a:off x="1735229" y="54503"/>
            <a:ext cx="901043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Trebuchet MS"/>
                <a:ea typeface="Trebuchet MS"/>
                <a:cs typeface="Trebuchet MS"/>
                <a:sym typeface="Trebuchet MS"/>
              </a:rPr>
              <a:t>36</a:t>
            </a:r>
            <a:r>
              <a:rPr b="1" baseline="30000" lang="en-US" sz="2000">
                <a:solidFill>
                  <a:schemeClr val="dk1"/>
                </a:solidFill>
                <a:latin typeface="Trebuchet MS"/>
                <a:ea typeface="Trebuchet MS"/>
                <a:cs typeface="Trebuchet MS"/>
                <a:sym typeface="Trebuchet MS"/>
              </a:rPr>
              <a:t>th</a:t>
            </a:r>
            <a:r>
              <a:rPr b="1" lang="en-US" sz="2000">
                <a:solidFill>
                  <a:schemeClr val="dk1"/>
                </a:solidFill>
                <a:latin typeface="Trebuchet MS"/>
                <a:ea typeface="Trebuchet MS"/>
                <a:cs typeface="Trebuchet MS"/>
                <a:sym typeface="Trebuchet MS"/>
              </a:rPr>
              <a:t> Session of the Regional Conference for Asia and the Pacific #APRC36</a:t>
            </a:r>
            <a:endParaRPr/>
          </a:p>
        </p:txBody>
      </p:sp>
      <p:pic>
        <p:nvPicPr>
          <p:cNvPr id="1714" name="Google Shape;1714;p13"/>
          <p:cNvPicPr preferRelativeResize="0"/>
          <p:nvPr/>
        </p:nvPicPr>
        <p:blipFill rotWithShape="1">
          <a:blip r:embed="rId5">
            <a:alphaModFix/>
          </a:blip>
          <a:srcRect b="63980" l="0" r="58913" t="2862"/>
          <a:stretch/>
        </p:blipFill>
        <p:spPr>
          <a:xfrm>
            <a:off x="0" y="0"/>
            <a:ext cx="1489437" cy="676275"/>
          </a:xfrm>
          <a:prstGeom prst="rect">
            <a:avLst/>
          </a:prstGeom>
          <a:noFill/>
          <a:ln>
            <a:noFill/>
          </a:ln>
        </p:spPr>
      </p:pic>
      <p:sp>
        <p:nvSpPr>
          <p:cNvPr id="1715" name="Google Shape;1715;p13"/>
          <p:cNvSpPr txBox="1"/>
          <p:nvPr/>
        </p:nvSpPr>
        <p:spPr>
          <a:xfrm>
            <a:off x="1970578" y="1739369"/>
            <a:ext cx="7492039" cy="1261884"/>
          </a:xfrm>
          <a:prstGeom prst="rect">
            <a:avLst/>
          </a:prstGeom>
          <a:solidFill>
            <a:schemeClr val="accent1">
              <a:alpha val="89803"/>
            </a:schemeClr>
          </a:solidFill>
          <a:ln cap="rnd" cmpd="sng" w="25400">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FFFFFF"/>
                </a:solidFill>
                <a:latin typeface="Trebuchet MS"/>
                <a:ea typeface="Trebuchet MS"/>
                <a:cs typeface="Trebuchet MS"/>
                <a:sym typeface="Trebuchet MS"/>
              </a:rPr>
              <a:t>Identifying One Health Priorities                 in Asia and the Pacific</a:t>
            </a:r>
            <a:endParaRPr/>
          </a:p>
          <a:p>
            <a:pPr indent="0" lvl="0" marL="0" marR="0" rtl="0" algn="ctr">
              <a:spcBef>
                <a:spcPts val="0"/>
              </a:spcBef>
              <a:spcAft>
                <a:spcPts val="0"/>
              </a:spcAft>
              <a:buNone/>
            </a:pPr>
            <a:r>
              <a:t/>
            </a:r>
            <a:endParaRPr sz="2000">
              <a:solidFill>
                <a:srgbClr val="FFFFFF"/>
              </a:solidFill>
              <a:latin typeface="Trebuchet MS"/>
              <a:ea typeface="Trebuchet MS"/>
              <a:cs typeface="Trebuchet MS"/>
              <a:sym typeface="Trebuchet MS"/>
            </a:endParaRPr>
          </a:p>
        </p:txBody>
      </p:sp>
      <p:sp>
        <p:nvSpPr>
          <p:cNvPr id="1716" name="Google Shape;1716;p13"/>
          <p:cNvSpPr/>
          <p:nvPr/>
        </p:nvSpPr>
        <p:spPr>
          <a:xfrm>
            <a:off x="3061608" y="2611993"/>
            <a:ext cx="561480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757575"/>
                </a:solidFill>
                <a:latin typeface="Arial Black"/>
                <a:ea typeface="Arial Black"/>
                <a:cs typeface="Arial Black"/>
                <a:sym typeface="Arial Black"/>
              </a:rPr>
              <a:t>https://www.fao.org/3/nh652en/nh652en.pdf</a:t>
            </a:r>
            <a:endParaRPr sz="1800">
              <a:solidFill>
                <a:schemeClr val="dk1"/>
              </a:solidFill>
              <a:latin typeface="Trebuchet MS"/>
              <a:ea typeface="Trebuchet MS"/>
              <a:cs typeface="Trebuchet MS"/>
              <a:sym typeface="Trebuchet MS"/>
            </a:endParaRPr>
          </a:p>
        </p:txBody>
      </p:sp>
      <p:sp>
        <p:nvSpPr>
          <p:cNvPr id="1717" name="Google Shape;1717;p13"/>
          <p:cNvSpPr/>
          <p:nvPr/>
        </p:nvSpPr>
        <p:spPr>
          <a:xfrm>
            <a:off x="425434" y="3602798"/>
            <a:ext cx="11630025" cy="2736647"/>
          </a:xfrm>
          <a:prstGeom prst="rect">
            <a:avLst/>
          </a:prstGeom>
          <a:noFill/>
          <a:ln>
            <a:noFill/>
          </a:ln>
        </p:spPr>
        <p:txBody>
          <a:bodyPr anchorCtr="0" anchor="t" bIns="45700" lIns="91425" spcFirstLastPara="1" rIns="91425" wrap="square" tIns="45700">
            <a:spAutoFit/>
          </a:bodyPr>
          <a:lstStyle/>
          <a:p>
            <a:pPr indent="457200" lvl="0" marL="0" marR="0" rtl="0" algn="l">
              <a:spcBef>
                <a:spcPts val="0"/>
              </a:spcBef>
              <a:spcAft>
                <a:spcPts val="0"/>
              </a:spcAft>
              <a:buNone/>
            </a:pPr>
            <a:r>
              <a:rPr lang="en-US" sz="2000">
                <a:solidFill>
                  <a:srgbClr val="000000"/>
                </a:solidFill>
                <a:latin typeface="Times New Roman"/>
                <a:ea typeface="Times New Roman"/>
                <a:cs typeface="Times New Roman"/>
                <a:sym typeface="Times New Roman"/>
              </a:rPr>
              <a:t>i. provide technical assistance to countries to strengthen OH policy, governance and capacity (individual and institutional), including undertaking national OH and </a:t>
            </a:r>
            <a:r>
              <a:rPr lang="en-US" sz="2000" u="sng">
                <a:solidFill>
                  <a:srgbClr val="000000"/>
                </a:solidFill>
                <a:latin typeface="Times New Roman"/>
                <a:ea typeface="Times New Roman"/>
                <a:cs typeface="Times New Roman"/>
                <a:sym typeface="Times New Roman"/>
              </a:rPr>
              <a:t>environment sector needs assessments</a:t>
            </a:r>
            <a:r>
              <a:rPr lang="en-US" sz="2000">
                <a:solidFill>
                  <a:srgbClr val="000000"/>
                </a:solidFill>
                <a:latin typeface="Times New Roman"/>
                <a:ea typeface="Times New Roman"/>
                <a:cs typeface="Times New Roman"/>
                <a:sym typeface="Times New Roman"/>
              </a:rPr>
              <a:t>; </a:t>
            </a:r>
            <a:endParaRPr/>
          </a:p>
          <a:p>
            <a:pPr indent="457200" lvl="0" marL="0" marR="0" rtl="0" algn="l">
              <a:spcBef>
                <a:spcPts val="705"/>
              </a:spcBef>
              <a:spcAft>
                <a:spcPts val="0"/>
              </a:spcAft>
              <a:buNone/>
            </a:pPr>
            <a:r>
              <a:rPr lang="en-US" sz="2000">
                <a:solidFill>
                  <a:srgbClr val="000000"/>
                </a:solidFill>
                <a:latin typeface="Times New Roman"/>
                <a:ea typeface="Times New Roman"/>
                <a:cs typeface="Times New Roman"/>
                <a:sym typeface="Times New Roman"/>
              </a:rPr>
              <a:t>ii. </a:t>
            </a:r>
            <a:r>
              <a:rPr lang="en-US" sz="2000" u="sng">
                <a:solidFill>
                  <a:srgbClr val="000000"/>
                </a:solidFill>
                <a:latin typeface="Times New Roman"/>
                <a:ea typeface="Times New Roman"/>
                <a:cs typeface="Times New Roman"/>
                <a:sym typeface="Times New Roman"/>
              </a:rPr>
              <a:t>expand OH capacity development</a:t>
            </a:r>
            <a:r>
              <a:rPr lang="en-US" sz="2000">
                <a:solidFill>
                  <a:srgbClr val="000000"/>
                </a:solidFill>
                <a:latin typeface="Times New Roman"/>
                <a:ea typeface="Times New Roman"/>
                <a:cs typeface="Times New Roman"/>
                <a:sym typeface="Times New Roman"/>
              </a:rPr>
              <a:t>, subject to available resources, that incorporates linkages between the environment and health and includes both </a:t>
            </a:r>
            <a:r>
              <a:rPr lang="en-US" sz="2000" u="sng">
                <a:solidFill>
                  <a:srgbClr val="000000"/>
                </a:solidFill>
                <a:latin typeface="Times New Roman"/>
                <a:ea typeface="Times New Roman"/>
                <a:cs typeface="Times New Roman"/>
                <a:sym typeface="Times New Roman"/>
              </a:rPr>
              <a:t>in-service training for wildlife, environment, biodiversity and ecosystem professionals and joint, multi-sector training on OH</a:t>
            </a:r>
            <a:r>
              <a:rPr lang="en-US" sz="2000">
                <a:solidFill>
                  <a:srgbClr val="000000"/>
                </a:solidFill>
                <a:latin typeface="Times New Roman"/>
                <a:ea typeface="Times New Roman"/>
                <a:cs typeface="Times New Roman"/>
                <a:sym typeface="Times New Roman"/>
              </a:rPr>
              <a:t>; </a:t>
            </a:r>
            <a:endParaRPr/>
          </a:p>
          <a:p>
            <a:pPr indent="457200" lvl="0" marL="0" marR="0" rtl="0" algn="l">
              <a:spcBef>
                <a:spcPts val="0"/>
              </a:spcBef>
              <a:spcAft>
                <a:spcPts val="0"/>
              </a:spcAft>
              <a:buNone/>
            </a:pPr>
            <a:r>
              <a:t/>
            </a:r>
            <a:endParaRPr sz="200">
              <a:solidFill>
                <a:srgbClr val="000000"/>
              </a:solidFill>
              <a:latin typeface="Times New Roman"/>
              <a:ea typeface="Times New Roman"/>
              <a:cs typeface="Times New Roman"/>
              <a:sym typeface="Times New Roman"/>
            </a:endParaRPr>
          </a:p>
          <a:p>
            <a:pPr indent="457200" lvl="0" marL="0" marR="0" rtl="0" algn="l">
              <a:spcBef>
                <a:spcPts val="0"/>
              </a:spcBef>
              <a:spcAft>
                <a:spcPts val="0"/>
              </a:spcAft>
              <a:buNone/>
            </a:pPr>
            <a:r>
              <a:t/>
            </a:r>
            <a:endParaRPr sz="200">
              <a:solidFill>
                <a:srgbClr val="000000"/>
              </a:solidFill>
              <a:latin typeface="Times New Roman"/>
              <a:ea typeface="Times New Roman"/>
              <a:cs typeface="Times New Roman"/>
              <a:sym typeface="Times New Roman"/>
            </a:endParaRPr>
          </a:p>
          <a:p>
            <a:pPr indent="457200" lvl="0" marL="0" marR="0" rtl="0" algn="l">
              <a:spcBef>
                <a:spcPts val="0"/>
              </a:spcBef>
              <a:spcAft>
                <a:spcPts val="0"/>
              </a:spcAft>
              <a:buNone/>
            </a:pPr>
            <a:r>
              <a:t/>
            </a:r>
            <a:endParaRPr sz="200">
              <a:solidFill>
                <a:srgbClr val="000000"/>
              </a:solidFill>
              <a:latin typeface="Times New Roman"/>
              <a:ea typeface="Times New Roman"/>
              <a:cs typeface="Times New Roman"/>
              <a:sym typeface="Times New Roman"/>
            </a:endParaRPr>
          </a:p>
          <a:p>
            <a:pPr indent="457200" lvl="0" marL="0" marR="0" rtl="0" algn="l">
              <a:spcBef>
                <a:spcPts val="0"/>
              </a:spcBef>
              <a:spcAft>
                <a:spcPts val="0"/>
              </a:spcAft>
              <a:buNone/>
            </a:pPr>
            <a:r>
              <a:rPr lang="en-US" sz="2000">
                <a:solidFill>
                  <a:srgbClr val="000000"/>
                </a:solidFill>
                <a:latin typeface="Times New Roman"/>
                <a:ea typeface="Times New Roman"/>
                <a:cs typeface="Times New Roman"/>
                <a:sym typeface="Times New Roman"/>
              </a:rPr>
              <a:t> iii. maintain ongoing OH support for addressing zoonotic diseases, transboundary animal diseases, scale-up activities under the regional programme on antimicrobial resistance and food safety and include CODEX Alimentarius and other associated standards; </a:t>
            </a:r>
            <a:endParaRPr/>
          </a:p>
        </p:txBody>
      </p:sp>
      <p:sp>
        <p:nvSpPr>
          <p:cNvPr id="1718" name="Google Shape;1718;p13"/>
          <p:cNvSpPr txBox="1"/>
          <p:nvPr/>
        </p:nvSpPr>
        <p:spPr>
          <a:xfrm>
            <a:off x="266701" y="3165692"/>
            <a:ext cx="1254442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Trebuchet MS"/>
                <a:ea typeface="Trebuchet MS"/>
                <a:cs typeface="Trebuchet MS"/>
                <a:sym typeface="Trebuchet MS"/>
              </a:rPr>
              <a:t>Recommended FAO, in collaboration with Tripartite and other international organizations to…</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2" name="Shape 1722"/>
        <p:cNvGrpSpPr/>
        <p:nvPr/>
      </p:nvGrpSpPr>
      <p:grpSpPr>
        <a:xfrm>
          <a:off x="0" y="0"/>
          <a:ext cx="0" cy="0"/>
          <a:chOff x="0" y="0"/>
          <a:chExt cx="0" cy="0"/>
        </a:xfrm>
      </p:grpSpPr>
      <p:sp>
        <p:nvSpPr>
          <p:cNvPr id="1723" name="Google Shape;1723;p14"/>
          <p:cNvSpPr txBox="1"/>
          <p:nvPr>
            <p:ph type="title"/>
          </p:nvPr>
        </p:nvSpPr>
        <p:spPr>
          <a:xfrm>
            <a:off x="1676400" y="0"/>
            <a:ext cx="9124950" cy="140053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FF0000"/>
              </a:buClr>
              <a:buSzPts val="3600"/>
              <a:buFont typeface="Calibri"/>
              <a:buNone/>
            </a:pPr>
            <a:r>
              <a:rPr b="1" lang="en-US">
                <a:solidFill>
                  <a:srgbClr val="FF0000"/>
                </a:solidFill>
              </a:rPr>
              <a:t>F</a:t>
            </a:r>
            <a:r>
              <a:rPr b="1" lang="en-US">
                <a:solidFill>
                  <a:srgbClr val="000000"/>
                </a:solidFill>
              </a:rPr>
              <a:t>ield </a:t>
            </a:r>
            <a:r>
              <a:rPr b="1" lang="en-US">
                <a:solidFill>
                  <a:srgbClr val="FF0000"/>
                </a:solidFill>
              </a:rPr>
              <a:t>T</a:t>
            </a:r>
            <a:r>
              <a:rPr b="1" lang="en-US">
                <a:solidFill>
                  <a:srgbClr val="000000"/>
                </a:solidFill>
              </a:rPr>
              <a:t>raining </a:t>
            </a:r>
            <a:r>
              <a:rPr b="1" lang="en-US">
                <a:solidFill>
                  <a:srgbClr val="FF0000"/>
                </a:solidFill>
              </a:rPr>
              <a:t>P</a:t>
            </a:r>
            <a:r>
              <a:rPr b="1" lang="en-US">
                <a:solidFill>
                  <a:srgbClr val="000000"/>
                </a:solidFill>
              </a:rPr>
              <a:t>rogram for </a:t>
            </a:r>
            <a:r>
              <a:rPr b="1" lang="en-US">
                <a:solidFill>
                  <a:srgbClr val="FF0000"/>
                </a:solidFill>
              </a:rPr>
              <a:t>W</a:t>
            </a:r>
            <a:r>
              <a:rPr b="1" lang="en-US">
                <a:solidFill>
                  <a:srgbClr val="000000"/>
                </a:solidFill>
              </a:rPr>
              <a:t>ildlife, </a:t>
            </a:r>
            <a:r>
              <a:rPr b="1" lang="en-US">
                <a:solidFill>
                  <a:srgbClr val="FF0000"/>
                </a:solidFill>
              </a:rPr>
              <a:t>E</a:t>
            </a:r>
            <a:r>
              <a:rPr b="1" lang="en-US">
                <a:solidFill>
                  <a:srgbClr val="000000"/>
                </a:solidFill>
              </a:rPr>
              <a:t>nvironment </a:t>
            </a:r>
            <a:r>
              <a:rPr b="1" lang="en-US">
                <a:solidFill>
                  <a:srgbClr val="FF0000"/>
                </a:solidFill>
              </a:rPr>
              <a:t>B</a:t>
            </a:r>
            <a:r>
              <a:rPr b="1" lang="en-US">
                <a:solidFill>
                  <a:srgbClr val="000000"/>
                </a:solidFill>
              </a:rPr>
              <a:t>iodiversity &amp; </a:t>
            </a:r>
            <a:r>
              <a:rPr b="1" lang="en-US">
                <a:solidFill>
                  <a:srgbClr val="FF0000"/>
                </a:solidFill>
              </a:rPr>
              <a:t>E</a:t>
            </a:r>
            <a:r>
              <a:rPr b="1" lang="en-US">
                <a:solidFill>
                  <a:srgbClr val="000000"/>
                </a:solidFill>
              </a:rPr>
              <a:t>cosystems (</a:t>
            </a:r>
            <a:r>
              <a:rPr b="1" lang="en-US">
                <a:solidFill>
                  <a:srgbClr val="FF0000"/>
                </a:solidFill>
              </a:rPr>
              <a:t>FTP-WEBE</a:t>
            </a:r>
            <a:r>
              <a:rPr b="1" lang="en-US">
                <a:solidFill>
                  <a:srgbClr val="000000"/>
                </a:solidFill>
              </a:rPr>
              <a:t>)</a:t>
            </a:r>
            <a:endParaRPr/>
          </a:p>
        </p:txBody>
      </p:sp>
      <p:pic>
        <p:nvPicPr>
          <p:cNvPr id="1724" name="Google Shape;1724;p14"/>
          <p:cNvPicPr preferRelativeResize="0"/>
          <p:nvPr/>
        </p:nvPicPr>
        <p:blipFill rotWithShape="1">
          <a:blip r:embed="rId3">
            <a:alphaModFix/>
          </a:blip>
          <a:srcRect b="0" l="0" r="0" t="0"/>
          <a:stretch/>
        </p:blipFill>
        <p:spPr>
          <a:xfrm>
            <a:off x="3971924" y="1400530"/>
            <a:ext cx="3394105" cy="4202656"/>
          </a:xfrm>
          <a:prstGeom prst="rect">
            <a:avLst/>
          </a:prstGeom>
          <a:noFill/>
          <a:ln>
            <a:noFill/>
          </a:ln>
        </p:spPr>
      </p:pic>
      <p:sp>
        <p:nvSpPr>
          <p:cNvPr id="1725" name="Google Shape;1725;p14"/>
          <p:cNvSpPr/>
          <p:nvPr/>
        </p:nvSpPr>
        <p:spPr>
          <a:xfrm>
            <a:off x="625409" y="1655198"/>
            <a:ext cx="3171720" cy="369331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accent1"/>
                </a:solidFill>
                <a:latin typeface="Trebuchet MS"/>
                <a:ea typeface="Trebuchet MS"/>
                <a:cs typeface="Trebuchet MS"/>
                <a:sym typeface="Trebuchet MS"/>
              </a:rPr>
              <a:t>An interoperable One Heath … in-service training program for the environment</a:t>
            </a:r>
            <a:endParaRPr/>
          </a:p>
          <a:p>
            <a:pPr indent="0" lvl="0" marL="0" marR="0" rtl="0" algn="ctr">
              <a:spcBef>
                <a:spcPts val="0"/>
              </a:spcBef>
              <a:spcAft>
                <a:spcPts val="0"/>
              </a:spcAft>
              <a:buNone/>
            </a:pPr>
            <a:r>
              <a:t/>
            </a:r>
            <a:endParaRPr b="1" sz="1800">
              <a:solidFill>
                <a:schemeClr val="accent1"/>
              </a:solidFill>
              <a:latin typeface="Trebuchet MS"/>
              <a:ea typeface="Trebuchet MS"/>
              <a:cs typeface="Trebuchet MS"/>
              <a:sym typeface="Trebuchet MS"/>
            </a:endParaRPr>
          </a:p>
          <a:p>
            <a:pPr indent="0" lvl="0" marL="0" marR="0" rtl="0" algn="ctr">
              <a:spcBef>
                <a:spcPts val="0"/>
              </a:spcBef>
              <a:spcAft>
                <a:spcPts val="0"/>
              </a:spcAft>
              <a:buNone/>
            </a:pPr>
            <a:r>
              <a:rPr b="1" lang="en-US" sz="1800">
                <a:solidFill>
                  <a:schemeClr val="accent1"/>
                </a:solidFill>
                <a:latin typeface="Trebuchet MS"/>
                <a:ea typeface="Trebuchet MS"/>
                <a:cs typeface="Trebuchet MS"/>
                <a:sym typeface="Trebuchet MS"/>
              </a:rPr>
              <a:t>The compliment to FETP and FETPV</a:t>
            </a:r>
            <a:endParaRPr/>
          </a:p>
          <a:p>
            <a:pPr indent="0" lvl="0" marL="0" marR="0" rtl="0" algn="ctr">
              <a:spcBef>
                <a:spcPts val="0"/>
              </a:spcBef>
              <a:spcAft>
                <a:spcPts val="0"/>
              </a:spcAft>
              <a:buNone/>
            </a:pPr>
            <a:r>
              <a:t/>
            </a:r>
            <a:endParaRPr b="1" sz="1800">
              <a:solidFill>
                <a:schemeClr val="accent1"/>
              </a:solidFill>
              <a:latin typeface="Trebuchet MS"/>
              <a:ea typeface="Trebuchet MS"/>
              <a:cs typeface="Trebuchet MS"/>
              <a:sym typeface="Trebuchet MS"/>
            </a:endParaRPr>
          </a:p>
          <a:p>
            <a:pPr indent="0" lvl="0" marL="0" marR="0" rtl="0" algn="ctr">
              <a:spcBef>
                <a:spcPts val="0"/>
              </a:spcBef>
              <a:spcAft>
                <a:spcPts val="0"/>
              </a:spcAft>
              <a:buNone/>
            </a:pPr>
            <a:r>
              <a:rPr b="1" lang="en-US" sz="1800">
                <a:solidFill>
                  <a:schemeClr val="accent1"/>
                </a:solidFill>
                <a:latin typeface="Trebuchet MS"/>
                <a:ea typeface="Trebuchet MS"/>
                <a:cs typeface="Trebuchet MS"/>
                <a:sym typeface="Trebuchet MS"/>
              </a:rPr>
              <a:t>Targeting in-service professionals from Ministries of Forestry, Wildlife, &amp; Natural Resource Management</a:t>
            </a:r>
            <a:endParaRPr/>
          </a:p>
        </p:txBody>
      </p:sp>
      <p:sp>
        <p:nvSpPr>
          <p:cNvPr id="1726" name="Google Shape;1726;p14"/>
          <p:cNvSpPr/>
          <p:nvPr/>
        </p:nvSpPr>
        <p:spPr>
          <a:xfrm>
            <a:off x="7667994" y="1932197"/>
            <a:ext cx="3028579"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accent1"/>
                </a:solidFill>
                <a:latin typeface="Trebuchet MS"/>
                <a:ea typeface="Trebuchet MS"/>
                <a:cs typeface="Trebuchet MS"/>
                <a:sym typeface="Trebuchet MS"/>
              </a:rPr>
              <a:t>Strengthen the capacity of the natural resource management and environment sector to participate in an interoperable manner with human and animal professionals and to support One Health policies, legislation and interventions </a:t>
            </a:r>
            <a:endParaRPr/>
          </a:p>
        </p:txBody>
      </p:sp>
      <p:pic>
        <p:nvPicPr>
          <p:cNvPr id="1727" name="Google Shape;1727;p14"/>
          <p:cNvPicPr preferRelativeResize="0"/>
          <p:nvPr/>
        </p:nvPicPr>
        <p:blipFill rotWithShape="1">
          <a:blip r:embed="rId4">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1" name="Shape 1731"/>
        <p:cNvGrpSpPr/>
        <p:nvPr/>
      </p:nvGrpSpPr>
      <p:grpSpPr>
        <a:xfrm>
          <a:off x="0" y="0"/>
          <a:ext cx="0" cy="0"/>
          <a:chOff x="0" y="0"/>
          <a:chExt cx="0" cy="0"/>
        </a:xfrm>
      </p:grpSpPr>
      <p:sp>
        <p:nvSpPr>
          <p:cNvPr id="1732" name="Google Shape;1732;p15"/>
          <p:cNvSpPr txBox="1"/>
          <p:nvPr>
            <p:ph idx="4294967295" type="title"/>
          </p:nvPr>
        </p:nvSpPr>
        <p:spPr>
          <a:xfrm>
            <a:off x="1489437" y="143052"/>
            <a:ext cx="10010209" cy="79802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600"/>
              <a:buFont typeface="Calibri"/>
              <a:buNone/>
            </a:pPr>
            <a:r>
              <a:rPr b="1" lang="en-US" sz="2600">
                <a:solidFill>
                  <a:schemeClr val="dk1"/>
                </a:solidFill>
              </a:rPr>
              <a:t>Expanding OH: </a:t>
            </a:r>
            <a:r>
              <a:rPr b="1" lang="en-US" sz="2600">
                <a:solidFill>
                  <a:srgbClr val="FF0000"/>
                </a:solidFill>
              </a:rPr>
              <a:t>F</a:t>
            </a:r>
            <a:r>
              <a:rPr b="1" lang="en-US" sz="2600">
                <a:solidFill>
                  <a:schemeClr val="dk1"/>
                </a:solidFill>
              </a:rPr>
              <a:t>ield </a:t>
            </a:r>
            <a:r>
              <a:rPr b="1" lang="en-US" sz="2600">
                <a:solidFill>
                  <a:srgbClr val="FF0000"/>
                </a:solidFill>
              </a:rPr>
              <a:t>T</a:t>
            </a:r>
            <a:r>
              <a:rPr b="1" lang="en-US" sz="2600">
                <a:solidFill>
                  <a:schemeClr val="dk1"/>
                </a:solidFill>
              </a:rPr>
              <a:t>raining </a:t>
            </a:r>
            <a:r>
              <a:rPr b="1" lang="en-US" sz="2600">
                <a:solidFill>
                  <a:srgbClr val="FF0000"/>
                </a:solidFill>
              </a:rPr>
              <a:t>P</a:t>
            </a:r>
            <a:r>
              <a:rPr b="1" lang="en-US" sz="2600">
                <a:solidFill>
                  <a:schemeClr val="dk1"/>
                </a:solidFill>
              </a:rPr>
              <a:t>rogram for </a:t>
            </a:r>
            <a:r>
              <a:rPr b="1" lang="en-US" sz="2600">
                <a:solidFill>
                  <a:srgbClr val="FF0000"/>
                </a:solidFill>
              </a:rPr>
              <a:t>W</a:t>
            </a:r>
            <a:r>
              <a:rPr b="1" lang="en-US" sz="2600">
                <a:solidFill>
                  <a:schemeClr val="dk1"/>
                </a:solidFill>
              </a:rPr>
              <a:t>ildlife, </a:t>
            </a:r>
            <a:r>
              <a:rPr b="1" lang="en-US" sz="2600">
                <a:solidFill>
                  <a:srgbClr val="FF0000"/>
                </a:solidFill>
              </a:rPr>
              <a:t>E</a:t>
            </a:r>
            <a:r>
              <a:rPr b="1" lang="en-US" sz="2600">
                <a:solidFill>
                  <a:schemeClr val="dk1"/>
                </a:solidFill>
              </a:rPr>
              <a:t>cosystems, </a:t>
            </a:r>
            <a:r>
              <a:rPr b="1" lang="en-US" sz="2600">
                <a:solidFill>
                  <a:srgbClr val="FF0000"/>
                </a:solidFill>
              </a:rPr>
              <a:t>B</a:t>
            </a:r>
            <a:r>
              <a:rPr b="1" lang="en-US" sz="2600">
                <a:solidFill>
                  <a:schemeClr val="dk1"/>
                </a:solidFill>
              </a:rPr>
              <a:t>iodiversity &amp; </a:t>
            </a:r>
            <a:r>
              <a:rPr b="1" lang="en-US" sz="2600">
                <a:solidFill>
                  <a:srgbClr val="FF0000"/>
                </a:solidFill>
              </a:rPr>
              <a:t>E</a:t>
            </a:r>
            <a:r>
              <a:rPr b="1" lang="en-US" sz="2600">
                <a:solidFill>
                  <a:schemeClr val="dk1"/>
                </a:solidFill>
              </a:rPr>
              <a:t>nvironment Professionals (</a:t>
            </a:r>
            <a:r>
              <a:rPr b="1" lang="en-US" sz="2800">
                <a:solidFill>
                  <a:srgbClr val="FF0000"/>
                </a:solidFill>
              </a:rPr>
              <a:t>FTP-WEBE</a:t>
            </a:r>
            <a:r>
              <a:rPr b="1" lang="en-US" sz="2600">
                <a:solidFill>
                  <a:schemeClr val="dk1"/>
                </a:solidFill>
              </a:rPr>
              <a:t>)</a:t>
            </a:r>
            <a:endParaRPr sz="2600">
              <a:solidFill>
                <a:schemeClr val="dk1"/>
              </a:solidFill>
            </a:endParaRPr>
          </a:p>
        </p:txBody>
      </p:sp>
      <p:sp>
        <p:nvSpPr>
          <p:cNvPr id="1733" name="Google Shape;1733;p15"/>
          <p:cNvSpPr txBox="1"/>
          <p:nvPr>
            <p:ph idx="4294967295" type="body"/>
          </p:nvPr>
        </p:nvSpPr>
        <p:spPr>
          <a:xfrm>
            <a:off x="615141" y="1133475"/>
            <a:ext cx="11094720" cy="5676900"/>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920"/>
              <a:buChar char="►"/>
            </a:pPr>
            <a:r>
              <a:rPr lang="en-US" sz="2400"/>
              <a:t>OH beyond animal &amp; public health stakeholders</a:t>
            </a:r>
            <a:endParaRPr/>
          </a:p>
          <a:p>
            <a:pPr indent="-342900" lvl="0" marL="342900" rtl="0" algn="l">
              <a:spcBef>
                <a:spcPts val="1000"/>
              </a:spcBef>
              <a:spcAft>
                <a:spcPts val="0"/>
              </a:spcAft>
              <a:buSzPts val="1920"/>
              <a:buChar char="►"/>
            </a:pPr>
            <a:r>
              <a:rPr b="1" lang="en-US" sz="2400">
                <a:solidFill>
                  <a:srgbClr val="C00000"/>
                </a:solidFill>
              </a:rPr>
              <a:t>FTP-WEBE </a:t>
            </a:r>
            <a:endParaRPr/>
          </a:p>
          <a:p>
            <a:pPr indent="-285750" lvl="1" marL="742950" rtl="0" algn="l">
              <a:spcBef>
                <a:spcPts val="1000"/>
              </a:spcBef>
              <a:spcAft>
                <a:spcPts val="0"/>
              </a:spcAft>
              <a:buSzPts val="1760"/>
              <a:buChar char="►"/>
            </a:pPr>
            <a:r>
              <a:rPr b="1" lang="en-US" sz="2200">
                <a:solidFill>
                  <a:schemeClr val="dk1"/>
                </a:solidFill>
              </a:rPr>
              <a:t>Position Paper</a:t>
            </a:r>
            <a:endParaRPr/>
          </a:p>
          <a:p>
            <a:pPr indent="-285750" lvl="1" marL="742950" rtl="0" algn="l">
              <a:spcBef>
                <a:spcPts val="1000"/>
              </a:spcBef>
              <a:spcAft>
                <a:spcPts val="0"/>
              </a:spcAft>
              <a:buSzPts val="1760"/>
              <a:buChar char="►"/>
            </a:pPr>
            <a:r>
              <a:rPr b="1" lang="en-US" sz="2200">
                <a:solidFill>
                  <a:schemeClr val="dk1"/>
                </a:solidFill>
              </a:rPr>
              <a:t>Theory of Change and </a:t>
            </a:r>
            <a:endParaRPr/>
          </a:p>
          <a:p>
            <a:pPr indent="-285750" lvl="1" marL="742950" rtl="0" algn="l">
              <a:spcBef>
                <a:spcPts val="1000"/>
              </a:spcBef>
              <a:spcAft>
                <a:spcPts val="0"/>
              </a:spcAft>
              <a:buSzPts val="1760"/>
              <a:buChar char="►"/>
            </a:pPr>
            <a:r>
              <a:rPr b="1" lang="en-US" sz="2200">
                <a:solidFill>
                  <a:schemeClr val="dk1"/>
                </a:solidFill>
              </a:rPr>
              <a:t>Summary report on the Curriculum Framework Under a One Health Approach; </a:t>
            </a:r>
            <a:endParaRPr/>
          </a:p>
          <a:p>
            <a:pPr indent="-342900" lvl="0" marL="342900" rtl="0" algn="l">
              <a:spcBef>
                <a:spcPts val="1000"/>
              </a:spcBef>
              <a:spcAft>
                <a:spcPts val="0"/>
              </a:spcAft>
              <a:buSzPts val="1920"/>
              <a:buChar char="►"/>
            </a:pPr>
            <a:r>
              <a:rPr lang="en-US" sz="2400"/>
              <a:t>Defined </a:t>
            </a:r>
            <a:r>
              <a:rPr lang="en-US" sz="2400" u="sng"/>
              <a:t>domains, competencies and skills needed by the Environment Sector to engage in OH in an interoperable way </a:t>
            </a:r>
            <a:r>
              <a:rPr lang="en-US" sz="2400"/>
              <a:t>with FETPV &amp; FETP</a:t>
            </a:r>
            <a:endParaRPr/>
          </a:p>
          <a:p>
            <a:pPr indent="-342900" lvl="0" marL="342900" rtl="0" algn="l">
              <a:spcBef>
                <a:spcPts val="1000"/>
              </a:spcBef>
              <a:spcAft>
                <a:spcPts val="0"/>
              </a:spcAft>
              <a:buSzPts val="1920"/>
              <a:buChar char="►"/>
            </a:pPr>
            <a:r>
              <a:rPr lang="en-US" sz="2400"/>
              <a:t>Many (</a:t>
            </a:r>
            <a:r>
              <a:rPr b="1" lang="en-US" sz="2400"/>
              <a:t>107</a:t>
            </a:r>
            <a:r>
              <a:rPr lang="en-US" sz="2400"/>
              <a:t>) FTP-WEBE competencies have been incorporated into the global Tripartite’s One Health Field Epidemiology Competency Framework</a:t>
            </a:r>
            <a:endParaRPr/>
          </a:p>
          <a:p>
            <a:pPr indent="-342900" lvl="0" marL="342900" rtl="0" algn="l">
              <a:spcBef>
                <a:spcPts val="1000"/>
              </a:spcBef>
              <a:spcAft>
                <a:spcPts val="0"/>
              </a:spcAft>
              <a:buSzPts val="1920"/>
              <a:buChar char="►"/>
            </a:pPr>
            <a:r>
              <a:rPr lang="en-US" sz="2400">
                <a:solidFill>
                  <a:srgbClr val="C00000"/>
                </a:solidFill>
              </a:rPr>
              <a:t>Now developing training modules - 50 person team / 17 partner organizations including </a:t>
            </a:r>
            <a:r>
              <a:rPr b="1" lang="en-US" sz="2400">
                <a:solidFill>
                  <a:srgbClr val="C00000"/>
                </a:solidFill>
              </a:rPr>
              <a:t>Tripartite, UNEP &amp; ASEAN Center for Biodiversity </a:t>
            </a:r>
            <a:r>
              <a:rPr lang="en-US" sz="2400">
                <a:solidFill>
                  <a:srgbClr val="C00000"/>
                </a:solidFill>
              </a:rPr>
              <a:t>with 3 pilot countries – </a:t>
            </a:r>
            <a:endParaRPr/>
          </a:p>
          <a:p>
            <a:pPr indent="-251459" lvl="0" marL="342900" rtl="0" algn="l">
              <a:spcBef>
                <a:spcPts val="1000"/>
              </a:spcBef>
              <a:spcAft>
                <a:spcPts val="0"/>
              </a:spcAft>
              <a:buSzPts val="1440"/>
              <a:buNone/>
            </a:pPr>
            <a:r>
              <a:t/>
            </a:r>
            <a:endParaRPr/>
          </a:p>
          <a:p>
            <a:pPr indent="0" lvl="0" marL="0" rtl="0" algn="l">
              <a:spcBef>
                <a:spcPts val="1000"/>
              </a:spcBef>
              <a:spcAft>
                <a:spcPts val="0"/>
              </a:spcAft>
              <a:buSzPts val="1440"/>
              <a:buNone/>
            </a:pPr>
            <a:r>
              <a:t/>
            </a:r>
            <a:endParaRPr/>
          </a:p>
        </p:txBody>
      </p:sp>
      <p:graphicFrame>
        <p:nvGraphicFramePr>
          <p:cNvPr id="1734" name="Google Shape;1734;p15"/>
          <p:cNvGraphicFramePr/>
          <p:nvPr/>
        </p:nvGraphicFramePr>
        <p:xfrm>
          <a:off x="5869815" y="1609014"/>
          <a:ext cx="3000000" cy="3000000"/>
        </p:xfrm>
        <a:graphic>
          <a:graphicData uri="http://schemas.openxmlformats.org/drawingml/2006/table">
            <a:tbl>
              <a:tblPr bandRow="1" firstRow="1">
                <a:noFill/>
                <a:tableStyleId>{5065CAD7-246C-4E45-BD2F-83D4E14D7BFB}</a:tableStyleId>
              </a:tblPr>
              <a:tblGrid>
                <a:gridCol w="1541450"/>
                <a:gridCol w="1201675"/>
                <a:gridCol w="1547700"/>
                <a:gridCol w="1195450"/>
              </a:tblGrid>
              <a:tr h="255350">
                <a:tc>
                  <a:txBody>
                    <a:bodyPr/>
                    <a:lstStyle/>
                    <a:p>
                      <a:pPr indent="0" lvl="0" marL="0" marR="0" rtl="0" algn="ctr">
                        <a:spcBef>
                          <a:spcPts val="0"/>
                        </a:spcBef>
                        <a:spcAft>
                          <a:spcPts val="0"/>
                        </a:spcAft>
                        <a:buNone/>
                      </a:pPr>
                      <a:r>
                        <a:rPr lang="en-US" sz="1400" u="none" cap="none" strike="noStrike">
                          <a:solidFill>
                            <a:schemeClr val="dk1"/>
                          </a:solidFill>
                        </a:rPr>
                        <a:t>Subject Area</a:t>
                      </a:r>
                      <a:endParaRPr/>
                    </a:p>
                  </a:txBody>
                  <a:tcPr marT="45725" marB="45725" marR="91450" marL="91450"/>
                </a:tc>
                <a:tc>
                  <a:txBody>
                    <a:bodyPr/>
                    <a:lstStyle/>
                    <a:p>
                      <a:pPr indent="0" lvl="0" marL="0" marR="0" rtl="0" algn="ctr">
                        <a:spcBef>
                          <a:spcPts val="0"/>
                        </a:spcBef>
                        <a:spcAft>
                          <a:spcPts val="0"/>
                        </a:spcAft>
                        <a:buNone/>
                      </a:pPr>
                      <a:r>
                        <a:rPr lang="en-US" sz="1400" u="none" cap="none" strike="noStrike">
                          <a:solidFill>
                            <a:schemeClr val="dk1"/>
                          </a:solidFill>
                        </a:rPr>
                        <a:t>Domains</a:t>
                      </a:r>
                      <a:endParaRPr/>
                    </a:p>
                  </a:txBody>
                  <a:tcPr marT="45725" marB="45725" marR="91450" marL="91450"/>
                </a:tc>
                <a:tc>
                  <a:txBody>
                    <a:bodyPr/>
                    <a:lstStyle/>
                    <a:p>
                      <a:pPr indent="0" lvl="0" marL="0" marR="0" rtl="0" algn="ctr">
                        <a:spcBef>
                          <a:spcPts val="0"/>
                        </a:spcBef>
                        <a:spcAft>
                          <a:spcPts val="0"/>
                        </a:spcAft>
                        <a:buNone/>
                      </a:pPr>
                      <a:r>
                        <a:rPr lang="en-US" sz="1400" u="none" cap="none" strike="noStrike">
                          <a:solidFill>
                            <a:schemeClr val="dk1"/>
                          </a:solidFill>
                        </a:rPr>
                        <a:t>Competencies</a:t>
                      </a:r>
                      <a:endParaRPr/>
                    </a:p>
                  </a:txBody>
                  <a:tcPr marT="45725" marB="45725" marR="91450" marL="91450"/>
                </a:tc>
                <a:tc>
                  <a:txBody>
                    <a:bodyPr/>
                    <a:lstStyle/>
                    <a:p>
                      <a:pPr indent="0" lvl="0" marL="0" marR="0" rtl="0" algn="ctr">
                        <a:spcBef>
                          <a:spcPts val="0"/>
                        </a:spcBef>
                        <a:spcAft>
                          <a:spcPts val="0"/>
                        </a:spcAft>
                        <a:buNone/>
                      </a:pPr>
                      <a:r>
                        <a:rPr lang="en-US" sz="1400" u="none" cap="none" strike="noStrike">
                          <a:solidFill>
                            <a:schemeClr val="dk1"/>
                          </a:solidFill>
                        </a:rPr>
                        <a:t>Skills</a:t>
                      </a:r>
                      <a:endParaRPr/>
                    </a:p>
                  </a:txBody>
                  <a:tcPr marT="45725" marB="45725" marR="91450" marL="91450"/>
                </a:tc>
              </a:tr>
              <a:tr h="434100">
                <a:tc>
                  <a:txBody>
                    <a:bodyPr/>
                    <a:lstStyle/>
                    <a:p>
                      <a:pPr indent="0" lvl="0" marL="0" marR="0" rtl="0" algn="l">
                        <a:spcBef>
                          <a:spcPts val="0"/>
                        </a:spcBef>
                        <a:spcAft>
                          <a:spcPts val="0"/>
                        </a:spcAft>
                        <a:buNone/>
                      </a:pPr>
                      <a:r>
                        <a:rPr b="1" lang="en-US" sz="1400" u="none" cap="none" strike="noStrike"/>
                        <a:t>Biodiversity &amp; Ecosystems</a:t>
                      </a:r>
                      <a:endParaRPr/>
                    </a:p>
                  </a:txBody>
                  <a:tcPr marT="45725" marB="45725" marR="91450" marL="91450"/>
                </a:tc>
                <a:tc>
                  <a:txBody>
                    <a:bodyPr/>
                    <a:lstStyle/>
                    <a:p>
                      <a:pPr indent="0" lvl="0" marL="0" marR="0" rtl="0" algn="ctr">
                        <a:spcBef>
                          <a:spcPts val="0"/>
                        </a:spcBef>
                        <a:spcAft>
                          <a:spcPts val="0"/>
                        </a:spcAft>
                        <a:buNone/>
                      </a:pPr>
                      <a:r>
                        <a:rPr b="1" lang="en-US" sz="1400"/>
                        <a:t>13</a:t>
                      </a:r>
                      <a:endParaRPr/>
                    </a:p>
                  </a:txBody>
                  <a:tcPr marT="45725" marB="45725" marR="91450" marL="91450"/>
                </a:tc>
                <a:tc>
                  <a:txBody>
                    <a:bodyPr/>
                    <a:lstStyle/>
                    <a:p>
                      <a:pPr indent="0" lvl="0" marL="0" marR="0" rtl="0" algn="ctr">
                        <a:spcBef>
                          <a:spcPts val="0"/>
                        </a:spcBef>
                        <a:spcAft>
                          <a:spcPts val="0"/>
                        </a:spcAft>
                        <a:buNone/>
                      </a:pPr>
                      <a:r>
                        <a:rPr b="1" lang="en-US" sz="1400"/>
                        <a:t>44</a:t>
                      </a:r>
                      <a:endParaRPr/>
                    </a:p>
                  </a:txBody>
                  <a:tcPr marT="45725" marB="45725" marR="91450" marL="91450"/>
                </a:tc>
                <a:tc>
                  <a:txBody>
                    <a:bodyPr/>
                    <a:lstStyle/>
                    <a:p>
                      <a:pPr indent="0" lvl="0" marL="0" marR="0" rtl="0" algn="ctr">
                        <a:spcBef>
                          <a:spcPts val="0"/>
                        </a:spcBef>
                        <a:spcAft>
                          <a:spcPts val="0"/>
                        </a:spcAft>
                        <a:buNone/>
                      </a:pPr>
                      <a:r>
                        <a:rPr b="1" lang="en-US" sz="1400"/>
                        <a:t>66</a:t>
                      </a:r>
                      <a:endParaRPr/>
                    </a:p>
                  </a:txBody>
                  <a:tcPr marT="45725" marB="45725" marR="91450" marL="91450"/>
                </a:tc>
              </a:tr>
              <a:tr h="255350">
                <a:tc>
                  <a:txBody>
                    <a:bodyPr/>
                    <a:lstStyle/>
                    <a:p>
                      <a:pPr indent="0" lvl="0" marL="0" marR="0" rtl="0" algn="l">
                        <a:spcBef>
                          <a:spcPts val="0"/>
                        </a:spcBef>
                        <a:spcAft>
                          <a:spcPts val="0"/>
                        </a:spcAft>
                        <a:buNone/>
                      </a:pPr>
                      <a:r>
                        <a:rPr b="1" lang="en-US" sz="1400"/>
                        <a:t>Wildlife</a:t>
                      </a:r>
                      <a:endParaRPr/>
                    </a:p>
                  </a:txBody>
                  <a:tcPr marT="45725" marB="45725" marR="91450" marL="91450"/>
                </a:tc>
                <a:tc>
                  <a:txBody>
                    <a:bodyPr/>
                    <a:lstStyle/>
                    <a:p>
                      <a:pPr indent="0" lvl="0" marL="0" marR="0" rtl="0" algn="ctr">
                        <a:spcBef>
                          <a:spcPts val="0"/>
                        </a:spcBef>
                        <a:spcAft>
                          <a:spcPts val="0"/>
                        </a:spcAft>
                        <a:buNone/>
                      </a:pPr>
                      <a:r>
                        <a:rPr b="1" lang="en-US" sz="1400"/>
                        <a:t>5</a:t>
                      </a:r>
                      <a:endParaRPr/>
                    </a:p>
                  </a:txBody>
                  <a:tcPr marT="45725" marB="45725" marR="91450" marL="91450"/>
                </a:tc>
                <a:tc>
                  <a:txBody>
                    <a:bodyPr/>
                    <a:lstStyle/>
                    <a:p>
                      <a:pPr indent="0" lvl="0" marL="0" marR="0" rtl="0" algn="ctr">
                        <a:spcBef>
                          <a:spcPts val="0"/>
                        </a:spcBef>
                        <a:spcAft>
                          <a:spcPts val="0"/>
                        </a:spcAft>
                        <a:buNone/>
                      </a:pPr>
                      <a:r>
                        <a:rPr b="1" lang="en-US" sz="1400"/>
                        <a:t>27</a:t>
                      </a:r>
                      <a:endParaRPr/>
                    </a:p>
                  </a:txBody>
                  <a:tcPr marT="45725" marB="45725" marR="91450" marL="91450"/>
                </a:tc>
                <a:tc>
                  <a:txBody>
                    <a:bodyPr/>
                    <a:lstStyle/>
                    <a:p>
                      <a:pPr indent="0" lvl="0" marL="0" marR="0" rtl="0" algn="ctr">
                        <a:spcBef>
                          <a:spcPts val="0"/>
                        </a:spcBef>
                        <a:spcAft>
                          <a:spcPts val="0"/>
                        </a:spcAft>
                        <a:buNone/>
                      </a:pPr>
                      <a:r>
                        <a:rPr b="1" lang="en-US" sz="1400"/>
                        <a:t>97</a:t>
                      </a:r>
                      <a:endParaRPr/>
                    </a:p>
                  </a:txBody>
                  <a:tcPr marT="45725" marB="45725" marR="91450" marL="91450"/>
                </a:tc>
              </a:tr>
              <a:tr h="255350">
                <a:tc>
                  <a:txBody>
                    <a:bodyPr/>
                    <a:lstStyle/>
                    <a:p>
                      <a:pPr indent="0" lvl="0" marL="0" marR="0" rtl="0" algn="l">
                        <a:spcBef>
                          <a:spcPts val="0"/>
                        </a:spcBef>
                        <a:spcAft>
                          <a:spcPts val="0"/>
                        </a:spcAft>
                        <a:buNone/>
                      </a:pPr>
                      <a:r>
                        <a:rPr b="1" lang="en-US" sz="1400"/>
                        <a:t>One Health</a:t>
                      </a:r>
                      <a:endParaRPr/>
                    </a:p>
                  </a:txBody>
                  <a:tcPr marT="45725" marB="45725" marR="91450" marL="91450"/>
                </a:tc>
                <a:tc>
                  <a:txBody>
                    <a:bodyPr/>
                    <a:lstStyle/>
                    <a:p>
                      <a:pPr indent="0" lvl="0" marL="0" marR="0" rtl="0" algn="ctr">
                        <a:spcBef>
                          <a:spcPts val="0"/>
                        </a:spcBef>
                        <a:spcAft>
                          <a:spcPts val="0"/>
                        </a:spcAft>
                        <a:buNone/>
                      </a:pPr>
                      <a:r>
                        <a:rPr b="1" lang="en-US" sz="1400"/>
                        <a:t>29</a:t>
                      </a:r>
                      <a:endParaRPr/>
                    </a:p>
                  </a:txBody>
                  <a:tcPr marT="45725" marB="45725" marR="91450" marL="91450"/>
                </a:tc>
                <a:tc>
                  <a:txBody>
                    <a:bodyPr/>
                    <a:lstStyle/>
                    <a:p>
                      <a:pPr indent="0" lvl="0" marL="0" marR="0" rtl="0" algn="ctr">
                        <a:spcBef>
                          <a:spcPts val="0"/>
                        </a:spcBef>
                        <a:spcAft>
                          <a:spcPts val="0"/>
                        </a:spcAft>
                        <a:buNone/>
                      </a:pPr>
                      <a:r>
                        <a:rPr b="1" lang="en-US" sz="1400"/>
                        <a:t>96</a:t>
                      </a:r>
                      <a:endParaRPr/>
                    </a:p>
                  </a:txBody>
                  <a:tcPr marT="45725" marB="45725" marR="91450" marL="91450"/>
                </a:tc>
                <a:tc>
                  <a:txBody>
                    <a:bodyPr/>
                    <a:lstStyle/>
                    <a:p>
                      <a:pPr indent="0" lvl="0" marL="0" marR="0" rtl="0" algn="ctr">
                        <a:spcBef>
                          <a:spcPts val="0"/>
                        </a:spcBef>
                        <a:spcAft>
                          <a:spcPts val="0"/>
                        </a:spcAft>
                        <a:buNone/>
                      </a:pPr>
                      <a:r>
                        <a:t/>
                      </a:r>
                      <a:endParaRPr b="1" sz="1400"/>
                    </a:p>
                  </a:txBody>
                  <a:tcPr marT="45725" marB="45725" marR="91450" marL="91450"/>
                </a:tc>
              </a:tr>
            </a:tbl>
          </a:graphicData>
        </a:graphic>
      </p:graphicFrame>
      <p:pic>
        <p:nvPicPr>
          <p:cNvPr id="1735" name="Google Shape;1735;p15"/>
          <p:cNvPicPr preferRelativeResize="0"/>
          <p:nvPr/>
        </p:nvPicPr>
        <p:blipFill rotWithShape="1">
          <a:blip r:embed="rId3">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9" name="Shape 1739"/>
        <p:cNvGrpSpPr/>
        <p:nvPr/>
      </p:nvGrpSpPr>
      <p:grpSpPr>
        <a:xfrm>
          <a:off x="0" y="0"/>
          <a:ext cx="0" cy="0"/>
          <a:chOff x="0" y="0"/>
          <a:chExt cx="0" cy="0"/>
        </a:xfrm>
      </p:grpSpPr>
      <p:sp>
        <p:nvSpPr>
          <p:cNvPr id="1740" name="Google Shape;1740;p16"/>
          <p:cNvSpPr txBox="1"/>
          <p:nvPr>
            <p:ph type="title"/>
          </p:nvPr>
        </p:nvSpPr>
        <p:spPr>
          <a:xfrm>
            <a:off x="2281866" y="286891"/>
            <a:ext cx="7701153" cy="631571"/>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3200"/>
              <a:buFont typeface="Calibri"/>
              <a:buNone/>
            </a:pPr>
            <a:r>
              <a:rPr b="1" lang="en-US" sz="3200">
                <a:solidFill>
                  <a:schemeClr val="dk1"/>
                </a:solidFill>
              </a:rPr>
              <a:t>Building on FETP and FETPV Proven Practices</a:t>
            </a:r>
            <a:endParaRPr/>
          </a:p>
        </p:txBody>
      </p:sp>
      <p:graphicFrame>
        <p:nvGraphicFramePr>
          <p:cNvPr id="1741" name="Google Shape;1741;p16"/>
          <p:cNvGraphicFramePr/>
          <p:nvPr/>
        </p:nvGraphicFramePr>
        <p:xfrm>
          <a:off x="482885" y="1117911"/>
          <a:ext cx="3000000" cy="3000000"/>
        </p:xfrm>
        <a:graphic>
          <a:graphicData uri="http://schemas.openxmlformats.org/drawingml/2006/table">
            <a:tbl>
              <a:tblPr bandRow="1" firstCol="1" firstRow="1">
                <a:noFill/>
                <a:tableStyleId>{5065CAD7-246C-4E45-BD2F-83D4E14D7BFB}</a:tableStyleId>
              </a:tblPr>
              <a:tblGrid>
                <a:gridCol w="2465800"/>
                <a:gridCol w="3061700"/>
                <a:gridCol w="2763900"/>
                <a:gridCol w="2764600"/>
              </a:tblGrid>
              <a:tr h="342625">
                <a:tc>
                  <a:txBody>
                    <a:bodyPr/>
                    <a:lstStyle/>
                    <a:p>
                      <a:pPr indent="0" lvl="0" marL="0" marR="0" rtl="0" algn="ctr">
                        <a:spcBef>
                          <a:spcPts val="0"/>
                        </a:spcBef>
                        <a:spcAft>
                          <a:spcPts val="0"/>
                        </a:spcAft>
                        <a:buNone/>
                      </a:pPr>
                      <a:r>
                        <a:rPr lang="en-US" sz="2000">
                          <a:solidFill>
                            <a:schemeClr val="dk2"/>
                          </a:solidFill>
                          <a:latin typeface="Calibri"/>
                          <a:ea typeface="Calibri"/>
                          <a:cs typeface="Calibri"/>
                          <a:sym typeface="Calibri"/>
                        </a:rPr>
                        <a:t>Characteristics</a:t>
                      </a:r>
                      <a:endParaRPr sz="2000">
                        <a:solidFill>
                          <a:schemeClr val="dk2"/>
                        </a:solidFill>
                        <a:latin typeface="Calibri"/>
                        <a:ea typeface="Calibri"/>
                        <a:cs typeface="Calibri"/>
                        <a:sym typeface="Calibri"/>
                      </a:endParaRPr>
                    </a:p>
                  </a:txBody>
                  <a:tcPr marT="0" marB="0" marR="59575" marL="59575"/>
                </a:tc>
                <a:tc>
                  <a:txBody>
                    <a:bodyPr/>
                    <a:lstStyle/>
                    <a:p>
                      <a:pPr indent="0" lvl="0" marL="0" marR="0" rtl="0" algn="ctr">
                        <a:spcBef>
                          <a:spcPts val="0"/>
                        </a:spcBef>
                        <a:spcAft>
                          <a:spcPts val="0"/>
                        </a:spcAft>
                        <a:buNone/>
                      </a:pPr>
                      <a:r>
                        <a:rPr lang="en-US" sz="2000">
                          <a:solidFill>
                            <a:schemeClr val="dk2"/>
                          </a:solidFill>
                          <a:latin typeface="Calibri"/>
                          <a:ea typeface="Calibri"/>
                          <a:cs typeface="Calibri"/>
                          <a:sym typeface="Calibri"/>
                        </a:rPr>
                        <a:t>Frontline</a:t>
                      </a:r>
                      <a:endParaRPr sz="2000">
                        <a:solidFill>
                          <a:schemeClr val="dk2"/>
                        </a:solidFill>
                        <a:latin typeface="Calibri"/>
                        <a:ea typeface="Calibri"/>
                        <a:cs typeface="Calibri"/>
                        <a:sym typeface="Calibri"/>
                      </a:endParaRPr>
                    </a:p>
                  </a:txBody>
                  <a:tcPr marT="0" marB="0" marR="59575" marL="59575"/>
                </a:tc>
                <a:tc>
                  <a:txBody>
                    <a:bodyPr/>
                    <a:lstStyle/>
                    <a:p>
                      <a:pPr indent="0" lvl="0" marL="0" marR="0" rtl="0" algn="ctr">
                        <a:spcBef>
                          <a:spcPts val="0"/>
                        </a:spcBef>
                        <a:spcAft>
                          <a:spcPts val="0"/>
                        </a:spcAft>
                        <a:buNone/>
                      </a:pPr>
                      <a:r>
                        <a:rPr lang="en-US" sz="2000">
                          <a:solidFill>
                            <a:schemeClr val="dk2"/>
                          </a:solidFill>
                          <a:latin typeface="Calibri"/>
                          <a:ea typeface="Calibri"/>
                          <a:cs typeface="Calibri"/>
                          <a:sym typeface="Calibri"/>
                        </a:rPr>
                        <a:t>Intermediate</a:t>
                      </a:r>
                      <a:endParaRPr sz="2000">
                        <a:solidFill>
                          <a:schemeClr val="dk2"/>
                        </a:solidFill>
                        <a:latin typeface="Calibri"/>
                        <a:ea typeface="Calibri"/>
                        <a:cs typeface="Calibri"/>
                        <a:sym typeface="Calibri"/>
                      </a:endParaRPr>
                    </a:p>
                  </a:txBody>
                  <a:tcPr marT="0" marB="0" marR="59575" marL="59575"/>
                </a:tc>
                <a:tc>
                  <a:txBody>
                    <a:bodyPr/>
                    <a:lstStyle/>
                    <a:p>
                      <a:pPr indent="0" lvl="0" marL="0" marR="0" rtl="0" algn="ctr">
                        <a:spcBef>
                          <a:spcPts val="0"/>
                        </a:spcBef>
                        <a:spcAft>
                          <a:spcPts val="0"/>
                        </a:spcAft>
                        <a:buNone/>
                      </a:pPr>
                      <a:r>
                        <a:rPr lang="en-US" sz="2000">
                          <a:solidFill>
                            <a:schemeClr val="dk2"/>
                          </a:solidFill>
                          <a:latin typeface="Calibri"/>
                          <a:ea typeface="Calibri"/>
                          <a:cs typeface="Calibri"/>
                          <a:sym typeface="Calibri"/>
                        </a:rPr>
                        <a:t>Advanced</a:t>
                      </a:r>
                      <a:endParaRPr sz="2000">
                        <a:solidFill>
                          <a:schemeClr val="dk2"/>
                        </a:solidFill>
                        <a:latin typeface="Calibri"/>
                        <a:ea typeface="Calibri"/>
                        <a:cs typeface="Calibri"/>
                        <a:sym typeface="Calibri"/>
                      </a:endParaRPr>
                    </a:p>
                  </a:txBody>
                  <a:tcPr marT="0" marB="0" marR="59575" marL="59575"/>
                </a:tc>
              </a:tr>
              <a:tr h="453825">
                <a:tc>
                  <a:txBody>
                    <a:bodyPr/>
                    <a:lstStyle/>
                    <a:p>
                      <a:pPr indent="0" lvl="0" marL="0" marR="0" rtl="0" algn="l">
                        <a:spcBef>
                          <a:spcPts val="0"/>
                        </a:spcBef>
                        <a:spcAft>
                          <a:spcPts val="0"/>
                        </a:spcAft>
                        <a:buClr>
                          <a:schemeClr val="dk1"/>
                        </a:buClr>
                        <a:buSzPts val="2000"/>
                        <a:buFont typeface="Trebuchet MS"/>
                        <a:buNone/>
                      </a:pPr>
                      <a:r>
                        <a:rPr lang="en-US" sz="2000">
                          <a:latin typeface="Calibri"/>
                          <a:ea typeface="Calibri"/>
                          <a:cs typeface="Calibri"/>
                          <a:sym typeface="Calibri"/>
                        </a:rPr>
                        <a:t>Duration of training</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4 months</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9 months</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24 months</a:t>
                      </a:r>
                      <a:endParaRPr sz="2000">
                        <a:latin typeface="Calibri"/>
                        <a:ea typeface="Calibri"/>
                        <a:cs typeface="Calibri"/>
                        <a:sym typeface="Calibri"/>
                      </a:endParaRPr>
                    </a:p>
                  </a:txBody>
                  <a:tcPr marT="0" marB="0" marR="59575" marL="59575"/>
                </a:tc>
              </a:tr>
              <a:tr h="690175">
                <a:tc>
                  <a:txBody>
                    <a:bodyPr/>
                    <a:lstStyle/>
                    <a:p>
                      <a:pPr indent="0" lvl="0" marL="0" marR="0" rtl="0" algn="l">
                        <a:spcBef>
                          <a:spcPts val="0"/>
                        </a:spcBef>
                        <a:spcAft>
                          <a:spcPts val="0"/>
                        </a:spcAft>
                        <a:buClr>
                          <a:schemeClr val="dk1"/>
                        </a:buClr>
                        <a:buSzPts val="2000"/>
                        <a:buFont typeface="Trebuchet MS"/>
                        <a:buNone/>
                      </a:pPr>
                      <a:r>
                        <a:rPr lang="en-US" sz="2000">
                          <a:latin typeface="Calibri"/>
                          <a:ea typeface="Calibri"/>
                          <a:cs typeface="Calibri"/>
                          <a:sym typeface="Calibri"/>
                        </a:rPr>
                        <a:t>Percentage of theory to applied learning</a:t>
                      </a:r>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25% : 75%</a:t>
                      </a:r>
                      <a:endParaRPr/>
                    </a:p>
                  </a:txBody>
                  <a:tcPr marT="0" marB="0" marR="59575" marL="59575"/>
                </a:tc>
                <a:tc>
                  <a:txBody>
                    <a:bodyPr/>
                    <a:lstStyle/>
                    <a:p>
                      <a:pPr indent="-342900" lvl="0" marL="342900" marR="0" rtl="0" algn="l">
                        <a:lnSpc>
                          <a:spcPct val="100000"/>
                        </a:lnSpc>
                        <a:spcBef>
                          <a:spcPts val="0"/>
                        </a:spcBef>
                        <a:spcAft>
                          <a:spcPts val="0"/>
                        </a:spcAft>
                        <a:buClr>
                          <a:srgbClr val="000000"/>
                        </a:buClr>
                        <a:buSzPts val="2000"/>
                        <a:buFont typeface="Calibri"/>
                        <a:buChar char="-"/>
                      </a:pPr>
                      <a:r>
                        <a:rPr b="0" i="0" lang="en-US" sz="2000" u="none" cap="none" strike="noStrike">
                          <a:solidFill>
                            <a:srgbClr val="000000"/>
                          </a:solidFill>
                          <a:latin typeface="Calibri"/>
                          <a:ea typeface="Calibri"/>
                          <a:cs typeface="Calibri"/>
                          <a:sym typeface="Calibri"/>
                        </a:rPr>
                        <a:t>25% : 75%</a:t>
                      </a:r>
                      <a:endParaRPr/>
                    </a:p>
                  </a:txBody>
                  <a:tcPr marT="0" marB="0" marR="59575" marL="59575"/>
                </a:tc>
                <a:tc>
                  <a:txBody>
                    <a:bodyPr/>
                    <a:lstStyle/>
                    <a:p>
                      <a:pPr indent="-342900" lvl="0" marL="342900" marR="0" rtl="0" algn="l">
                        <a:lnSpc>
                          <a:spcPct val="100000"/>
                        </a:lnSpc>
                        <a:spcBef>
                          <a:spcPts val="0"/>
                        </a:spcBef>
                        <a:spcAft>
                          <a:spcPts val="0"/>
                        </a:spcAft>
                        <a:buClr>
                          <a:srgbClr val="000000"/>
                        </a:buClr>
                        <a:buSzPts val="2000"/>
                        <a:buFont typeface="Calibri"/>
                        <a:buChar char="-"/>
                      </a:pPr>
                      <a:r>
                        <a:rPr b="0" i="0" lang="en-US" sz="2000" u="none" cap="none" strike="noStrike">
                          <a:solidFill>
                            <a:srgbClr val="000000"/>
                          </a:solidFill>
                          <a:latin typeface="Calibri"/>
                          <a:ea typeface="Calibri"/>
                          <a:cs typeface="Calibri"/>
                          <a:sym typeface="Calibri"/>
                        </a:rPr>
                        <a:t>25% : 75%</a:t>
                      </a:r>
                      <a:endParaRPr/>
                    </a:p>
                  </a:txBody>
                  <a:tcPr marT="0" marB="0" marR="59575" marL="59575"/>
                </a:tc>
              </a:tr>
              <a:tr h="1588400">
                <a:tc>
                  <a:txBody>
                    <a:bodyPr/>
                    <a:lstStyle/>
                    <a:p>
                      <a:pPr indent="0" lvl="0" marL="0" marR="0" rtl="0" algn="l">
                        <a:spcBef>
                          <a:spcPts val="0"/>
                        </a:spcBef>
                        <a:spcAft>
                          <a:spcPts val="0"/>
                        </a:spcAft>
                        <a:buClr>
                          <a:schemeClr val="dk1"/>
                        </a:buClr>
                        <a:buSzPts val="2000"/>
                        <a:buFont typeface="Trebuchet MS"/>
                        <a:buNone/>
                      </a:pPr>
                      <a:r>
                        <a:rPr lang="en-US" sz="2000">
                          <a:latin typeface="Calibri"/>
                          <a:ea typeface="Calibri"/>
                          <a:cs typeface="Calibri"/>
                          <a:sym typeface="Calibri"/>
                        </a:rPr>
                        <a:t>Scope</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Understand and apply basic concepts at the local community level</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Perform simple analysis and integrate data and information at subnational level</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Perform complex analysis and report findings to national decision makers</a:t>
                      </a:r>
                      <a:endParaRPr sz="2000">
                        <a:latin typeface="Calibri"/>
                        <a:ea typeface="Calibri"/>
                        <a:cs typeface="Calibri"/>
                        <a:sym typeface="Calibri"/>
                      </a:endParaRPr>
                    </a:p>
                  </a:txBody>
                  <a:tcPr marT="0" marB="0" marR="59575" marL="59575"/>
                </a:tc>
              </a:tr>
              <a:tr h="1427575">
                <a:tc>
                  <a:txBody>
                    <a:bodyPr/>
                    <a:lstStyle/>
                    <a:p>
                      <a:pPr indent="0" lvl="0" marL="0" marR="0" rtl="0" algn="l">
                        <a:spcBef>
                          <a:spcPts val="0"/>
                        </a:spcBef>
                        <a:spcAft>
                          <a:spcPts val="0"/>
                        </a:spcAft>
                        <a:buClr>
                          <a:schemeClr val="dk1"/>
                        </a:buClr>
                        <a:buSzPts val="2000"/>
                        <a:buFont typeface="Trebuchet MS"/>
                        <a:buNone/>
                      </a:pPr>
                      <a:r>
                        <a:rPr lang="en-US" sz="2000">
                          <a:latin typeface="Calibri"/>
                          <a:ea typeface="Calibri"/>
                          <a:cs typeface="Calibri"/>
                          <a:sym typeface="Calibri"/>
                        </a:rPr>
                        <a:t>Minimum Candidate requirements</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In-service environment professionals with little or no previous knowledge</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Undergraduate level training in environmental sciences</a:t>
                      </a:r>
                      <a:endParaRPr sz="2000">
                        <a:latin typeface="Calibri"/>
                        <a:ea typeface="Calibri"/>
                        <a:cs typeface="Calibri"/>
                        <a:sym typeface="Calibri"/>
                      </a:endParaRPr>
                    </a:p>
                  </a:txBody>
                  <a:tcPr marT="0" marB="0" marR="59575" marL="59575"/>
                </a:tc>
                <a:tc>
                  <a:txBody>
                    <a:bodyPr/>
                    <a:lstStyle/>
                    <a:p>
                      <a:pPr indent="-342900" lvl="0" marL="342900" marR="0" rtl="0" algn="l">
                        <a:spcBef>
                          <a:spcPts val="0"/>
                        </a:spcBef>
                        <a:spcAft>
                          <a:spcPts val="0"/>
                        </a:spcAft>
                        <a:buClr>
                          <a:schemeClr val="dk1"/>
                        </a:buClr>
                        <a:buSzPts val="2000"/>
                        <a:buFont typeface="Calibri"/>
                        <a:buChar char="-"/>
                      </a:pPr>
                      <a:r>
                        <a:rPr lang="en-US" sz="2000">
                          <a:latin typeface="Calibri"/>
                          <a:ea typeface="Calibri"/>
                          <a:cs typeface="Calibri"/>
                          <a:sym typeface="Calibri"/>
                        </a:rPr>
                        <a:t>Graduate or post-graduate level training in environmental sciences</a:t>
                      </a:r>
                      <a:endParaRPr sz="2000">
                        <a:latin typeface="Calibri"/>
                        <a:ea typeface="Calibri"/>
                        <a:cs typeface="Calibri"/>
                        <a:sym typeface="Calibri"/>
                      </a:endParaRPr>
                    </a:p>
                  </a:txBody>
                  <a:tcPr marT="0" marB="0" marR="59575" marL="59575"/>
                </a:tc>
              </a:tr>
            </a:tbl>
          </a:graphicData>
        </a:graphic>
      </p:graphicFrame>
      <p:pic>
        <p:nvPicPr>
          <p:cNvPr id="1742" name="Google Shape;1742;p16"/>
          <p:cNvPicPr preferRelativeResize="0"/>
          <p:nvPr/>
        </p:nvPicPr>
        <p:blipFill rotWithShape="1">
          <a:blip r:embed="rId3">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6" name="Shape 1746"/>
        <p:cNvGrpSpPr/>
        <p:nvPr/>
      </p:nvGrpSpPr>
      <p:grpSpPr>
        <a:xfrm>
          <a:off x="0" y="0"/>
          <a:ext cx="0" cy="0"/>
          <a:chOff x="0" y="0"/>
          <a:chExt cx="0" cy="0"/>
        </a:xfrm>
      </p:grpSpPr>
      <p:sp>
        <p:nvSpPr>
          <p:cNvPr id="1747" name="Google Shape;1747;p17"/>
          <p:cNvSpPr txBox="1"/>
          <p:nvPr>
            <p:ph type="title"/>
          </p:nvPr>
        </p:nvSpPr>
        <p:spPr>
          <a:xfrm>
            <a:off x="1489437" y="66216"/>
            <a:ext cx="10006783" cy="13208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2"/>
              </a:buClr>
              <a:buSzPts val="3200"/>
              <a:buFont typeface="Trebuchet MS"/>
              <a:buNone/>
            </a:pPr>
            <a:r>
              <a:rPr lang="en-US" sz="3200">
                <a:solidFill>
                  <a:schemeClr val="dk2"/>
                </a:solidFill>
                <a:latin typeface="Trebuchet MS"/>
                <a:ea typeface="Trebuchet MS"/>
                <a:cs typeface="Trebuchet MS"/>
                <a:sym typeface="Trebuchet MS"/>
              </a:rPr>
              <a:t>FTP-WEBE: Process – Environment Sector Country Mapping &amp; Needs Assessment Tool  </a:t>
            </a:r>
            <a:endParaRPr/>
          </a:p>
        </p:txBody>
      </p:sp>
      <p:grpSp>
        <p:nvGrpSpPr>
          <p:cNvPr id="1748" name="Google Shape;1748;p17"/>
          <p:cNvGrpSpPr/>
          <p:nvPr/>
        </p:nvGrpSpPr>
        <p:grpSpPr>
          <a:xfrm>
            <a:off x="1384820" y="1376579"/>
            <a:ext cx="9284894" cy="4582132"/>
            <a:chOff x="655055" y="-254162"/>
            <a:chExt cx="9284894" cy="4582132"/>
          </a:xfrm>
        </p:grpSpPr>
        <p:sp>
          <p:nvSpPr>
            <p:cNvPr id="1749" name="Google Shape;1749;p17"/>
            <p:cNvSpPr/>
            <p:nvPr/>
          </p:nvSpPr>
          <p:spPr>
            <a:xfrm>
              <a:off x="655055" y="1059170"/>
              <a:ext cx="2467618" cy="2035268"/>
            </a:xfrm>
            <a:prstGeom prst="roundRect">
              <a:avLst>
                <a:gd fmla="val 10000" name="adj"/>
              </a:avLst>
            </a:prstGeom>
            <a:solidFill>
              <a:schemeClr val="lt1">
                <a:alpha val="89803"/>
              </a:schemeClr>
            </a:solidFill>
            <a:ln cap="rnd" cmpd="sng" w="19050">
              <a:solidFill>
                <a:srgbClr val="5ECB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0" name="Google Shape;1750;p17"/>
            <p:cNvSpPr txBox="1"/>
            <p:nvPr/>
          </p:nvSpPr>
          <p:spPr>
            <a:xfrm>
              <a:off x="701892" y="1106007"/>
              <a:ext cx="2373944" cy="1505465"/>
            </a:xfrm>
            <a:prstGeom prst="rect">
              <a:avLst/>
            </a:prstGeom>
            <a:noFill/>
            <a:ln>
              <a:noFill/>
            </a:ln>
          </p:spPr>
          <p:txBody>
            <a:bodyPr anchorCtr="0" anchor="t" bIns="28575" lIns="28575" spcFirstLastPara="1" rIns="28575" wrap="square" tIns="28575">
              <a:noAutofit/>
            </a:bodyPr>
            <a:lstStyle/>
            <a:p>
              <a:pPr indent="-114300" lvl="1" marL="114300" marR="0" rtl="0" algn="l">
                <a:lnSpc>
                  <a:spcPct val="90000"/>
                </a:lnSpc>
                <a:spcBef>
                  <a:spcPts val="0"/>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Part 1:  Stakeholder Mapping</a:t>
              </a:r>
              <a:endParaRPr/>
            </a:p>
            <a:p>
              <a:pPr indent="-114300" lvl="1" marL="114300" marR="0" rtl="0" algn="l">
                <a:lnSpc>
                  <a:spcPct val="90000"/>
                </a:lnSpc>
                <a:spcBef>
                  <a:spcPts val="225"/>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Part 2:  Characterize Target Country Institutions and Environment Professionals</a:t>
              </a:r>
              <a:endParaRPr/>
            </a:p>
          </p:txBody>
        </p:sp>
        <p:sp>
          <p:nvSpPr>
            <p:cNvPr id="1751" name="Google Shape;1751;p17"/>
            <p:cNvSpPr/>
            <p:nvPr/>
          </p:nvSpPr>
          <p:spPr>
            <a:xfrm>
              <a:off x="2005193" y="1412462"/>
              <a:ext cx="2915508" cy="2915508"/>
            </a:xfrm>
            <a:custGeom>
              <a:rect b="b" l="l" r="r" t="t"/>
              <a:pathLst>
                <a:path extrusionOk="0" h="120000" w="120000">
                  <a:moveTo>
                    <a:pt x="10481" y="88122"/>
                  </a:moveTo>
                  <a:lnTo>
                    <a:pt x="14463" y="85860"/>
                  </a:lnTo>
                  <a:lnTo>
                    <a:pt x="14463" y="85860"/>
                  </a:lnTo>
                  <a:cubicBezTo>
                    <a:pt x="23101" y="101071"/>
                    <a:pt x="38763" y="110965"/>
                    <a:pt x="56210" y="112231"/>
                  </a:cubicBezTo>
                  <a:cubicBezTo>
                    <a:pt x="73657" y="113497"/>
                    <a:pt x="90583" y="105968"/>
                    <a:pt x="101327" y="92163"/>
                  </a:cubicBezTo>
                  <a:lnTo>
                    <a:pt x="98693" y="90667"/>
                  </a:lnTo>
                  <a:lnTo>
                    <a:pt x="107528" y="86991"/>
                  </a:lnTo>
                  <a:lnTo>
                    <a:pt x="107984" y="95944"/>
                  </a:lnTo>
                  <a:lnTo>
                    <a:pt x="105348" y="94447"/>
                  </a:lnTo>
                  <a:lnTo>
                    <a:pt x="105348" y="94447"/>
                  </a:lnTo>
                  <a:cubicBezTo>
                    <a:pt x="93770" y="109688"/>
                    <a:pt x="75310" y="118094"/>
                    <a:pt x="56211" y="116821"/>
                  </a:cubicBezTo>
                  <a:cubicBezTo>
                    <a:pt x="37113" y="115548"/>
                    <a:pt x="19933" y="104765"/>
                    <a:pt x="10481" y="88122"/>
                  </a:cubicBezTo>
                  <a:close/>
                </a:path>
              </a:pathLst>
            </a:custGeom>
            <a:solidFill>
              <a:srgbClr val="B3E2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2" name="Google Shape;1752;p17"/>
            <p:cNvSpPr/>
            <p:nvPr/>
          </p:nvSpPr>
          <p:spPr>
            <a:xfrm>
              <a:off x="1203414" y="2658310"/>
              <a:ext cx="2193438" cy="872258"/>
            </a:xfrm>
            <a:prstGeom prst="roundRect">
              <a:avLst>
                <a:gd fmla="val 10000" name="adj"/>
              </a:avLst>
            </a:prstGeom>
            <a:solidFill>
              <a:srgbClr val="5ECBEE"/>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3" name="Google Shape;1753;p17"/>
            <p:cNvSpPr txBox="1"/>
            <p:nvPr/>
          </p:nvSpPr>
          <p:spPr>
            <a:xfrm>
              <a:off x="1228962" y="2683858"/>
              <a:ext cx="2142342" cy="821162"/>
            </a:xfrm>
            <a:prstGeom prst="rect">
              <a:avLst/>
            </a:prstGeom>
            <a:noFill/>
            <a:ln>
              <a:noFill/>
            </a:ln>
          </p:spPr>
          <p:txBody>
            <a:bodyPr anchorCtr="0" anchor="ctr" bIns="21575" lIns="32375" spcFirstLastPara="1" rIns="32375" wrap="square" tIns="21575">
              <a:noAutofit/>
            </a:bodyPr>
            <a:lstStyle/>
            <a:p>
              <a:pPr indent="0" lvl="0" marL="0" marR="0" rtl="0" algn="ctr">
                <a:lnSpc>
                  <a:spcPct val="90000"/>
                </a:lnSpc>
                <a:spcBef>
                  <a:spcPts val="0"/>
                </a:spcBef>
                <a:spcAft>
                  <a:spcPts val="0"/>
                </a:spcAft>
                <a:buClr>
                  <a:schemeClr val="lt1"/>
                </a:buClr>
                <a:buSzPts val="1700"/>
                <a:buFont typeface="Trebuchet MS"/>
                <a:buNone/>
              </a:pPr>
              <a:r>
                <a:rPr lang="en-US" sz="1700">
                  <a:solidFill>
                    <a:schemeClr val="lt1"/>
                  </a:solidFill>
                  <a:latin typeface="Trebuchet MS"/>
                  <a:ea typeface="Trebuchet MS"/>
                  <a:cs typeface="Trebuchet MS"/>
                  <a:sym typeface="Trebuchet MS"/>
                </a:rPr>
                <a:t>Part 1 &amp; 2 Country Mapping Survey</a:t>
              </a:r>
              <a:endParaRPr/>
            </a:p>
          </p:txBody>
        </p:sp>
        <p:sp>
          <p:nvSpPr>
            <p:cNvPr id="1754" name="Google Shape;1754;p17"/>
            <p:cNvSpPr/>
            <p:nvPr/>
          </p:nvSpPr>
          <p:spPr>
            <a:xfrm>
              <a:off x="3926603" y="1059170"/>
              <a:ext cx="2467618" cy="2035268"/>
            </a:xfrm>
            <a:prstGeom prst="roundRect">
              <a:avLst>
                <a:gd fmla="val 10000" name="adj"/>
              </a:avLst>
            </a:prstGeom>
            <a:solidFill>
              <a:schemeClr val="lt1">
                <a:alpha val="89803"/>
              </a:schemeClr>
            </a:solidFill>
            <a:ln cap="rnd" cmpd="sng" w="19050">
              <a:solidFill>
                <a:srgbClr val="5ECB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5" name="Google Shape;1755;p17"/>
            <p:cNvSpPr txBox="1"/>
            <p:nvPr/>
          </p:nvSpPr>
          <p:spPr>
            <a:xfrm>
              <a:off x="3973440" y="1542136"/>
              <a:ext cx="2373944" cy="1505465"/>
            </a:xfrm>
            <a:prstGeom prst="rect">
              <a:avLst/>
            </a:prstGeom>
            <a:noFill/>
            <a:ln>
              <a:noFill/>
            </a:ln>
          </p:spPr>
          <p:txBody>
            <a:bodyPr anchorCtr="0" anchor="t" bIns="28575" lIns="28575" spcFirstLastPara="1" rIns="28575" wrap="square" tIns="28575">
              <a:noAutofit/>
            </a:bodyPr>
            <a:lstStyle/>
            <a:p>
              <a:pPr indent="-114300" lvl="1" marL="114300" marR="0" rtl="0" algn="l">
                <a:lnSpc>
                  <a:spcPct val="90000"/>
                </a:lnSpc>
                <a:spcBef>
                  <a:spcPts val="0"/>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Focus Group Members from Mapping Survey</a:t>
              </a:r>
              <a:endParaRPr/>
            </a:p>
            <a:p>
              <a:pPr indent="-114300" lvl="1" marL="114300" marR="0" rtl="0" algn="l">
                <a:lnSpc>
                  <a:spcPct val="90000"/>
                </a:lnSpc>
                <a:spcBef>
                  <a:spcPts val="225"/>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Identify institutional and individual country needs e.g., target groups</a:t>
              </a:r>
              <a:endParaRPr/>
            </a:p>
          </p:txBody>
        </p:sp>
        <p:sp>
          <p:nvSpPr>
            <p:cNvPr id="1756" name="Google Shape;1756;p17"/>
            <p:cNvSpPr/>
            <p:nvPr/>
          </p:nvSpPr>
          <p:spPr>
            <a:xfrm>
              <a:off x="5256178" y="-254162"/>
              <a:ext cx="3230815" cy="3230815"/>
            </a:xfrm>
            <a:custGeom>
              <a:rect b="b" l="l" r="r" t="t"/>
              <a:pathLst>
                <a:path extrusionOk="0" h="120000" w="120000">
                  <a:moveTo>
                    <a:pt x="10221" y="31731"/>
                  </a:moveTo>
                  <a:lnTo>
                    <a:pt x="10221" y="31731"/>
                  </a:lnTo>
                  <a:cubicBezTo>
                    <a:pt x="19791" y="14881"/>
                    <a:pt x="37235" y="4015"/>
                    <a:pt x="56578" y="2857"/>
                  </a:cubicBezTo>
                  <a:cubicBezTo>
                    <a:pt x="75922" y="1699"/>
                    <a:pt x="94538" y="10405"/>
                    <a:pt x="106050" y="25993"/>
                  </a:cubicBezTo>
                  <a:lnTo>
                    <a:pt x="108432" y="24641"/>
                  </a:lnTo>
                  <a:lnTo>
                    <a:pt x="107982" y="32751"/>
                  </a:lnTo>
                  <a:lnTo>
                    <a:pt x="100048" y="29401"/>
                  </a:lnTo>
                  <a:lnTo>
                    <a:pt x="102429" y="28049"/>
                  </a:lnTo>
                  <a:lnTo>
                    <a:pt x="102429" y="28049"/>
                  </a:lnTo>
                  <a:cubicBezTo>
                    <a:pt x="91667" y="13757"/>
                    <a:pt x="74432" y="5844"/>
                    <a:pt x="56577" y="6997"/>
                  </a:cubicBezTo>
                  <a:cubicBezTo>
                    <a:pt x="38723" y="8149"/>
                    <a:pt x="22649" y="18214"/>
                    <a:pt x="13814" y="33771"/>
                  </a:cubicBezTo>
                  <a:close/>
                </a:path>
              </a:pathLst>
            </a:custGeom>
            <a:solidFill>
              <a:srgbClr val="B3E2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7" name="Google Shape;1757;p17"/>
            <p:cNvSpPr/>
            <p:nvPr/>
          </p:nvSpPr>
          <p:spPr>
            <a:xfrm>
              <a:off x="4474963" y="623041"/>
              <a:ext cx="2193438" cy="872258"/>
            </a:xfrm>
            <a:prstGeom prst="roundRect">
              <a:avLst>
                <a:gd fmla="val 10000" name="adj"/>
              </a:avLst>
            </a:prstGeom>
            <a:solidFill>
              <a:srgbClr val="5ECBEE"/>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8" name="Google Shape;1758;p17"/>
            <p:cNvSpPr txBox="1"/>
            <p:nvPr/>
          </p:nvSpPr>
          <p:spPr>
            <a:xfrm>
              <a:off x="4500511" y="648589"/>
              <a:ext cx="2142342" cy="821162"/>
            </a:xfrm>
            <a:prstGeom prst="rect">
              <a:avLst/>
            </a:prstGeom>
            <a:noFill/>
            <a:ln>
              <a:noFill/>
            </a:ln>
          </p:spPr>
          <p:txBody>
            <a:bodyPr anchorCtr="0" anchor="ctr" bIns="21575" lIns="32375" spcFirstLastPara="1" rIns="32375" wrap="square" tIns="21575">
              <a:noAutofit/>
            </a:bodyPr>
            <a:lstStyle/>
            <a:p>
              <a:pPr indent="0" lvl="0" marL="0" marR="0" rtl="0" algn="ctr">
                <a:lnSpc>
                  <a:spcPct val="90000"/>
                </a:lnSpc>
                <a:spcBef>
                  <a:spcPts val="0"/>
                </a:spcBef>
                <a:spcAft>
                  <a:spcPts val="0"/>
                </a:spcAft>
                <a:buClr>
                  <a:schemeClr val="lt1"/>
                </a:buClr>
                <a:buSzPts val="1700"/>
                <a:buFont typeface="Trebuchet MS"/>
                <a:buNone/>
              </a:pPr>
              <a:r>
                <a:rPr lang="en-US" sz="1700">
                  <a:solidFill>
                    <a:schemeClr val="lt1"/>
                  </a:solidFill>
                  <a:latin typeface="Trebuchet MS"/>
                  <a:ea typeface="Trebuchet MS"/>
                  <a:cs typeface="Trebuchet MS"/>
                  <a:sym typeface="Trebuchet MS"/>
                </a:rPr>
                <a:t>Part 3: Country Needs and Readiness Assessment</a:t>
              </a:r>
              <a:endParaRPr/>
            </a:p>
          </p:txBody>
        </p:sp>
        <p:sp>
          <p:nvSpPr>
            <p:cNvPr id="1759" name="Google Shape;1759;p17"/>
            <p:cNvSpPr/>
            <p:nvPr/>
          </p:nvSpPr>
          <p:spPr>
            <a:xfrm>
              <a:off x="7198151" y="1059170"/>
              <a:ext cx="2467618" cy="2035268"/>
            </a:xfrm>
            <a:prstGeom prst="roundRect">
              <a:avLst>
                <a:gd fmla="val 10000" name="adj"/>
              </a:avLst>
            </a:prstGeom>
            <a:solidFill>
              <a:schemeClr val="lt1">
                <a:alpha val="89803"/>
              </a:schemeClr>
            </a:solidFill>
            <a:ln cap="rnd" cmpd="sng" w="19050">
              <a:solidFill>
                <a:srgbClr val="5ECB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0" name="Google Shape;1760;p17"/>
            <p:cNvSpPr txBox="1"/>
            <p:nvPr/>
          </p:nvSpPr>
          <p:spPr>
            <a:xfrm>
              <a:off x="7244988" y="1106007"/>
              <a:ext cx="2373944" cy="1505465"/>
            </a:xfrm>
            <a:prstGeom prst="rect">
              <a:avLst/>
            </a:prstGeom>
            <a:noFill/>
            <a:ln>
              <a:noFill/>
            </a:ln>
          </p:spPr>
          <p:txBody>
            <a:bodyPr anchorCtr="0" anchor="t" bIns="28575" lIns="28575" spcFirstLastPara="1" rIns="28575" wrap="square" tIns="28575">
              <a:noAutofit/>
            </a:bodyPr>
            <a:lstStyle/>
            <a:p>
              <a:pPr indent="-114300" lvl="1" marL="114300" marR="0" rtl="0" algn="l">
                <a:lnSpc>
                  <a:spcPct val="90000"/>
                </a:lnSpc>
                <a:spcBef>
                  <a:spcPts val="0"/>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Appropriate Training Level</a:t>
              </a:r>
              <a:endParaRPr/>
            </a:p>
            <a:p>
              <a:pPr indent="-114300" lvl="1" marL="114300" marR="0" rtl="0" algn="l">
                <a:lnSpc>
                  <a:spcPct val="90000"/>
                </a:lnSpc>
                <a:spcBef>
                  <a:spcPts val="225"/>
                </a:spcBef>
                <a:spcAft>
                  <a:spcPts val="0"/>
                </a:spcAft>
                <a:buClr>
                  <a:schemeClr val="dk1"/>
                </a:buClr>
                <a:buSzPts val="1500"/>
                <a:buFont typeface="Trebuchet MS"/>
                <a:buChar char="•"/>
              </a:pPr>
              <a:r>
                <a:rPr b="0" i="0" lang="en-US" sz="1500" u="none" cap="none" strike="noStrike">
                  <a:solidFill>
                    <a:schemeClr val="dk1"/>
                  </a:solidFill>
                  <a:latin typeface="Trebuchet MS"/>
                  <a:ea typeface="Trebuchet MS"/>
                  <a:cs typeface="Trebuchet MS"/>
                  <a:sym typeface="Trebuchet MS"/>
                </a:rPr>
                <a:t>Flexible and Sustainable</a:t>
              </a:r>
              <a:endParaRPr/>
            </a:p>
          </p:txBody>
        </p:sp>
        <p:sp>
          <p:nvSpPr>
            <p:cNvPr id="1761" name="Google Shape;1761;p17"/>
            <p:cNvSpPr/>
            <p:nvPr/>
          </p:nvSpPr>
          <p:spPr>
            <a:xfrm>
              <a:off x="7746511" y="2658310"/>
              <a:ext cx="2193438" cy="872258"/>
            </a:xfrm>
            <a:prstGeom prst="roundRect">
              <a:avLst>
                <a:gd fmla="val 10000" name="adj"/>
              </a:avLst>
            </a:prstGeom>
            <a:solidFill>
              <a:srgbClr val="5ECBEE"/>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2" name="Google Shape;1762;p17"/>
            <p:cNvSpPr txBox="1"/>
            <p:nvPr/>
          </p:nvSpPr>
          <p:spPr>
            <a:xfrm>
              <a:off x="7772059" y="2683858"/>
              <a:ext cx="2142342" cy="821162"/>
            </a:xfrm>
            <a:prstGeom prst="rect">
              <a:avLst/>
            </a:prstGeom>
            <a:noFill/>
            <a:ln>
              <a:noFill/>
            </a:ln>
          </p:spPr>
          <p:txBody>
            <a:bodyPr anchorCtr="0" anchor="ctr" bIns="21575" lIns="32375" spcFirstLastPara="1" rIns="32375" wrap="square" tIns="21575">
              <a:noAutofit/>
            </a:bodyPr>
            <a:lstStyle/>
            <a:p>
              <a:pPr indent="0" lvl="0" marL="0" marR="0" rtl="0" algn="ctr">
                <a:lnSpc>
                  <a:spcPct val="90000"/>
                </a:lnSpc>
                <a:spcBef>
                  <a:spcPts val="0"/>
                </a:spcBef>
                <a:spcAft>
                  <a:spcPts val="0"/>
                </a:spcAft>
                <a:buClr>
                  <a:schemeClr val="lt1"/>
                </a:buClr>
                <a:buSzPts val="1700"/>
                <a:buFont typeface="Trebuchet MS"/>
                <a:buNone/>
              </a:pPr>
              <a:r>
                <a:rPr lang="en-US" sz="1700">
                  <a:solidFill>
                    <a:schemeClr val="lt1"/>
                  </a:solidFill>
                  <a:latin typeface="Trebuchet MS"/>
                  <a:ea typeface="Trebuchet MS"/>
                  <a:cs typeface="Trebuchet MS"/>
                  <a:sym typeface="Trebuchet MS"/>
                </a:rPr>
                <a:t>Country Adapted Training</a:t>
              </a:r>
              <a:endParaRPr/>
            </a:p>
          </p:txBody>
        </p:sp>
      </p:grpSp>
      <p:sp>
        <p:nvSpPr>
          <p:cNvPr id="1763" name="Google Shape;1763;p17"/>
          <p:cNvSpPr/>
          <p:nvPr/>
        </p:nvSpPr>
        <p:spPr>
          <a:xfrm>
            <a:off x="7520683" y="5784351"/>
            <a:ext cx="2147299" cy="904125"/>
          </a:xfrm>
          <a:prstGeom prst="rect">
            <a:avLst/>
          </a:prstGeom>
          <a:solidFill>
            <a:schemeClr val="lt1"/>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pic>
        <p:nvPicPr>
          <p:cNvPr id="1764" name="Google Shape;1764;p17"/>
          <p:cNvPicPr preferRelativeResize="0"/>
          <p:nvPr/>
        </p:nvPicPr>
        <p:blipFill rotWithShape="1">
          <a:blip r:embed="rId3">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8" name="Shape 1768"/>
        <p:cNvGrpSpPr/>
        <p:nvPr/>
      </p:nvGrpSpPr>
      <p:grpSpPr>
        <a:xfrm>
          <a:off x="0" y="0"/>
          <a:ext cx="0" cy="0"/>
          <a:chOff x="0" y="0"/>
          <a:chExt cx="0" cy="0"/>
        </a:xfrm>
      </p:grpSpPr>
      <p:sp>
        <p:nvSpPr>
          <p:cNvPr id="1769" name="Google Shape;1769;p18"/>
          <p:cNvSpPr txBox="1"/>
          <p:nvPr>
            <p:ph type="title"/>
          </p:nvPr>
        </p:nvSpPr>
        <p:spPr>
          <a:xfrm>
            <a:off x="331167" y="936172"/>
            <a:ext cx="10217089" cy="82078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2"/>
              </a:buClr>
              <a:buSzPts val="3200"/>
              <a:buFont typeface="Trebuchet MS"/>
              <a:buNone/>
            </a:pPr>
            <a:r>
              <a:rPr lang="en-US" sz="3200">
                <a:solidFill>
                  <a:schemeClr val="dk2"/>
                </a:solidFill>
                <a:latin typeface="Trebuchet MS"/>
                <a:ea typeface="Trebuchet MS"/>
                <a:cs typeface="Trebuchet MS"/>
                <a:sym typeface="Trebuchet MS"/>
              </a:rPr>
              <a:t>FTP-WEBE: Environment Sector Country Mapping &amp; Needs Assessment Tool </a:t>
            </a:r>
            <a:endParaRPr/>
          </a:p>
        </p:txBody>
      </p:sp>
      <p:sp>
        <p:nvSpPr>
          <p:cNvPr id="1770" name="Google Shape;1770;p18"/>
          <p:cNvSpPr txBox="1"/>
          <p:nvPr>
            <p:ph idx="1" type="body"/>
          </p:nvPr>
        </p:nvSpPr>
        <p:spPr>
          <a:xfrm>
            <a:off x="453421" y="2025283"/>
            <a:ext cx="10723419" cy="4481315"/>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SzPts val="1920"/>
              <a:buChar char="►"/>
            </a:pPr>
            <a:r>
              <a:rPr lang="en-US" sz="2400">
                <a:solidFill>
                  <a:srgbClr val="000000"/>
                </a:solidFill>
              </a:rPr>
              <a:t>Developed a One Health </a:t>
            </a:r>
            <a:r>
              <a:rPr b="1" lang="en-US" sz="2400">
                <a:solidFill>
                  <a:srgbClr val="000000"/>
                </a:solidFill>
              </a:rPr>
              <a:t>Environment Sector Country Mapping and Needs Assessment Tool </a:t>
            </a:r>
            <a:r>
              <a:rPr lang="en-US" sz="2400">
                <a:solidFill>
                  <a:srgbClr val="000000"/>
                </a:solidFill>
              </a:rPr>
              <a:t>that evaluates national baseline individual &amp; institutional setting </a:t>
            </a:r>
            <a:endParaRPr/>
          </a:p>
          <a:p>
            <a:pPr indent="-342900" lvl="0" marL="342900" rtl="0" algn="l">
              <a:lnSpc>
                <a:spcPct val="100000"/>
              </a:lnSpc>
              <a:spcBef>
                <a:spcPts val="1000"/>
              </a:spcBef>
              <a:spcAft>
                <a:spcPts val="0"/>
              </a:spcAft>
              <a:buSzPts val="1920"/>
              <a:buChar char="►"/>
            </a:pPr>
            <a:r>
              <a:rPr lang="en-US" sz="2400">
                <a:solidFill>
                  <a:srgbClr val="000000"/>
                </a:solidFill>
              </a:rPr>
              <a:t>Includes a 2 parts </a:t>
            </a:r>
            <a:endParaRPr/>
          </a:p>
          <a:p>
            <a:pPr indent="-285750" lvl="1" marL="742950" rtl="0" algn="l">
              <a:spcBef>
                <a:spcPts val="1000"/>
              </a:spcBef>
              <a:spcAft>
                <a:spcPts val="0"/>
              </a:spcAft>
              <a:buSzPts val="1760"/>
              <a:buChar char="►"/>
            </a:pPr>
            <a:r>
              <a:rPr lang="en-US" sz="2200">
                <a:solidFill>
                  <a:srgbClr val="000000"/>
                </a:solidFill>
              </a:rPr>
              <a:t>environment sector stakeholder mapping exercise</a:t>
            </a:r>
            <a:endParaRPr/>
          </a:p>
          <a:p>
            <a:pPr indent="-285750" lvl="1" marL="742950" rtl="0" algn="l">
              <a:spcBef>
                <a:spcPts val="1000"/>
              </a:spcBef>
              <a:spcAft>
                <a:spcPts val="0"/>
              </a:spcAft>
              <a:buSzPts val="1760"/>
              <a:buChar char="►"/>
            </a:pPr>
            <a:r>
              <a:rPr lang="en-US" sz="2200">
                <a:solidFill>
                  <a:srgbClr val="000000"/>
                </a:solidFill>
              </a:rPr>
              <a:t>Self-assessment based on indicators in biodiversity, ecosystems, wildlife and OH</a:t>
            </a:r>
            <a:endParaRPr/>
          </a:p>
          <a:p>
            <a:pPr indent="-342900" lvl="0" marL="342900" rtl="0" algn="l">
              <a:lnSpc>
                <a:spcPct val="120000"/>
              </a:lnSpc>
              <a:spcBef>
                <a:spcPts val="1000"/>
              </a:spcBef>
              <a:spcAft>
                <a:spcPts val="0"/>
              </a:spcAft>
              <a:buSzPts val="1920"/>
              <a:buChar char="►"/>
            </a:pPr>
            <a:r>
              <a:rPr lang="en-US" sz="2400">
                <a:solidFill>
                  <a:srgbClr val="000000"/>
                </a:solidFill>
              </a:rPr>
              <a:t>Piloting in (Bangladesh, Indonesia, Thailand) and then roll out in the ASEAN region with ACB</a:t>
            </a:r>
            <a:endParaRPr sz="2400">
              <a:solidFill>
                <a:srgbClr val="000000"/>
              </a:solidFill>
            </a:endParaRPr>
          </a:p>
          <a:p>
            <a:pPr indent="0" lvl="0" marL="0" rtl="0" algn="l">
              <a:lnSpc>
                <a:spcPct val="120000"/>
              </a:lnSpc>
              <a:spcBef>
                <a:spcPts val="1000"/>
              </a:spcBef>
              <a:spcAft>
                <a:spcPts val="0"/>
              </a:spcAft>
              <a:buSzPts val="1440"/>
              <a:buNone/>
            </a:pPr>
            <a:r>
              <a:t/>
            </a:r>
            <a:endParaRPr>
              <a:solidFill>
                <a:srgbClr val="000000"/>
              </a:solidFill>
            </a:endParaRPr>
          </a:p>
          <a:p>
            <a:pPr indent="0" lvl="0" marL="0" rtl="0" algn="l">
              <a:spcBef>
                <a:spcPts val="1000"/>
              </a:spcBef>
              <a:spcAft>
                <a:spcPts val="0"/>
              </a:spcAft>
              <a:buSzPts val="1440"/>
              <a:buNone/>
            </a:pPr>
            <a:r>
              <a:t/>
            </a:r>
            <a:endParaRPr/>
          </a:p>
        </p:txBody>
      </p:sp>
      <p:sp>
        <p:nvSpPr>
          <p:cNvPr id="1771" name="Google Shape;1771;p18"/>
          <p:cNvSpPr/>
          <p:nvPr/>
        </p:nvSpPr>
        <p:spPr>
          <a:xfrm>
            <a:off x="7294652" y="5291191"/>
            <a:ext cx="2568539" cy="1448656"/>
          </a:xfrm>
          <a:prstGeom prst="rect">
            <a:avLst/>
          </a:prstGeom>
          <a:solidFill>
            <a:schemeClr val="lt1"/>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pic>
        <p:nvPicPr>
          <p:cNvPr id="1772" name="Google Shape;1772;p18"/>
          <p:cNvPicPr preferRelativeResize="0"/>
          <p:nvPr/>
        </p:nvPicPr>
        <p:blipFill rotWithShape="1">
          <a:blip r:embed="rId3">
            <a:alphaModFix/>
          </a:blip>
          <a:srcRect b="63980" l="0" r="58913" t="2862"/>
          <a:stretch/>
        </p:blipFill>
        <p:spPr>
          <a:xfrm>
            <a:off x="0" y="0"/>
            <a:ext cx="1489437" cy="676275"/>
          </a:xfrm>
          <a:prstGeom prst="rect">
            <a:avLst/>
          </a:prstGeom>
          <a:noFill/>
          <a:ln>
            <a:noFill/>
          </a:ln>
        </p:spPr>
      </p:pic>
      <p:pic>
        <p:nvPicPr>
          <p:cNvPr descr="Graphical user interface, application&#10;&#10;Description automatically generated" id="1773" name="Google Shape;1773;p18"/>
          <p:cNvPicPr preferRelativeResize="0"/>
          <p:nvPr/>
        </p:nvPicPr>
        <p:blipFill rotWithShape="1">
          <a:blip r:embed="rId4">
            <a:alphaModFix/>
          </a:blip>
          <a:srcRect b="0" l="1030" r="33761" t="94932"/>
          <a:stretch/>
        </p:blipFill>
        <p:spPr>
          <a:xfrm>
            <a:off x="0" y="5310105"/>
            <a:ext cx="12192000" cy="70541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7" name="Shape 1777"/>
        <p:cNvGrpSpPr/>
        <p:nvPr/>
      </p:nvGrpSpPr>
      <p:grpSpPr>
        <a:xfrm>
          <a:off x="0" y="0"/>
          <a:ext cx="0" cy="0"/>
          <a:chOff x="0" y="0"/>
          <a:chExt cx="0" cy="0"/>
        </a:xfrm>
      </p:grpSpPr>
      <p:sp>
        <p:nvSpPr>
          <p:cNvPr id="1778" name="Google Shape;1778;p19"/>
          <p:cNvSpPr txBox="1"/>
          <p:nvPr>
            <p:ph type="title"/>
          </p:nvPr>
        </p:nvSpPr>
        <p:spPr>
          <a:xfrm>
            <a:off x="1832090" y="172809"/>
            <a:ext cx="8617798" cy="816429"/>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2600"/>
              <a:buFont typeface="Calibri"/>
              <a:buNone/>
            </a:pPr>
            <a:r>
              <a:rPr b="1" lang="en-US" sz="2600">
                <a:solidFill>
                  <a:schemeClr val="dk1"/>
                </a:solidFill>
              </a:rPr>
              <a:t>Expanding OH: </a:t>
            </a:r>
            <a:r>
              <a:rPr b="1" lang="en-US" sz="2600">
                <a:solidFill>
                  <a:srgbClr val="FF0000"/>
                </a:solidFill>
              </a:rPr>
              <a:t>F</a:t>
            </a:r>
            <a:r>
              <a:rPr b="1" lang="en-US" sz="2600">
                <a:solidFill>
                  <a:schemeClr val="dk1"/>
                </a:solidFill>
              </a:rPr>
              <a:t>ield </a:t>
            </a:r>
            <a:r>
              <a:rPr b="1" lang="en-US" sz="2600">
                <a:solidFill>
                  <a:srgbClr val="FF0000"/>
                </a:solidFill>
              </a:rPr>
              <a:t>T</a:t>
            </a:r>
            <a:r>
              <a:rPr b="1" lang="en-US" sz="2600">
                <a:solidFill>
                  <a:schemeClr val="dk1"/>
                </a:solidFill>
              </a:rPr>
              <a:t>raining </a:t>
            </a:r>
            <a:r>
              <a:rPr b="1" lang="en-US" sz="2600">
                <a:solidFill>
                  <a:srgbClr val="FF0000"/>
                </a:solidFill>
              </a:rPr>
              <a:t>P</a:t>
            </a:r>
            <a:r>
              <a:rPr b="1" lang="en-US" sz="2600">
                <a:solidFill>
                  <a:schemeClr val="dk1"/>
                </a:solidFill>
              </a:rPr>
              <a:t>rogram for </a:t>
            </a:r>
            <a:r>
              <a:rPr b="1" lang="en-US" sz="2600">
                <a:solidFill>
                  <a:srgbClr val="FF0000"/>
                </a:solidFill>
              </a:rPr>
              <a:t>W</a:t>
            </a:r>
            <a:r>
              <a:rPr b="1" lang="en-US" sz="2600">
                <a:solidFill>
                  <a:schemeClr val="dk1"/>
                </a:solidFill>
              </a:rPr>
              <a:t>ildlife, </a:t>
            </a:r>
            <a:r>
              <a:rPr b="1" lang="en-US" sz="2600">
                <a:solidFill>
                  <a:srgbClr val="FF0000"/>
                </a:solidFill>
              </a:rPr>
              <a:t>E</a:t>
            </a:r>
            <a:r>
              <a:rPr b="1" lang="en-US" sz="2600">
                <a:solidFill>
                  <a:schemeClr val="dk1"/>
                </a:solidFill>
              </a:rPr>
              <a:t>cosystems, </a:t>
            </a:r>
            <a:r>
              <a:rPr b="1" lang="en-US" sz="2600">
                <a:solidFill>
                  <a:srgbClr val="FF0000"/>
                </a:solidFill>
              </a:rPr>
              <a:t>B</a:t>
            </a:r>
            <a:r>
              <a:rPr b="1" lang="en-US" sz="2600">
                <a:solidFill>
                  <a:schemeClr val="dk1"/>
                </a:solidFill>
              </a:rPr>
              <a:t>iodiversity &amp; </a:t>
            </a:r>
            <a:r>
              <a:rPr b="1" lang="en-US" sz="2600">
                <a:solidFill>
                  <a:srgbClr val="FF0000"/>
                </a:solidFill>
              </a:rPr>
              <a:t>E</a:t>
            </a:r>
            <a:r>
              <a:rPr b="1" lang="en-US" sz="2600">
                <a:solidFill>
                  <a:schemeClr val="dk1"/>
                </a:solidFill>
              </a:rPr>
              <a:t>nvironment Professionals (</a:t>
            </a:r>
            <a:r>
              <a:rPr b="1" lang="en-US" sz="2800">
                <a:solidFill>
                  <a:srgbClr val="FF0000"/>
                </a:solidFill>
              </a:rPr>
              <a:t>FTP-WEBE</a:t>
            </a:r>
            <a:r>
              <a:rPr b="1" lang="en-US" sz="2600">
                <a:solidFill>
                  <a:schemeClr val="dk1"/>
                </a:solidFill>
              </a:rPr>
              <a:t>)</a:t>
            </a:r>
            <a:endParaRPr b="1" sz="2600">
              <a:solidFill>
                <a:schemeClr val="lt1"/>
              </a:solidFill>
              <a:latin typeface="Trebuchet MS"/>
              <a:ea typeface="Trebuchet MS"/>
              <a:cs typeface="Trebuchet MS"/>
              <a:sym typeface="Trebuchet MS"/>
            </a:endParaRPr>
          </a:p>
        </p:txBody>
      </p:sp>
      <p:sp>
        <p:nvSpPr>
          <p:cNvPr id="1779" name="Google Shape;1779;p19"/>
          <p:cNvSpPr txBox="1"/>
          <p:nvPr>
            <p:ph idx="1" type="body"/>
          </p:nvPr>
        </p:nvSpPr>
        <p:spPr>
          <a:xfrm>
            <a:off x="204177" y="1000006"/>
            <a:ext cx="8853755" cy="295286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440"/>
              <a:buNone/>
            </a:pPr>
            <a:r>
              <a:rPr b="1" i="1" lang="en-US" u="sng"/>
              <a:t>GOALS:</a:t>
            </a:r>
            <a:endParaRPr/>
          </a:p>
          <a:p>
            <a:pPr indent="-514350" lvl="0" marL="514350" rtl="0" algn="l">
              <a:spcBef>
                <a:spcPts val="1000"/>
              </a:spcBef>
              <a:spcAft>
                <a:spcPts val="0"/>
              </a:spcAft>
              <a:buSzPts val="1440"/>
              <a:buFont typeface="Trebuchet MS"/>
              <a:buAutoNum type="arabicPeriod"/>
            </a:pPr>
            <a:r>
              <a:rPr b="1" i="1" lang="en-US">
                <a:solidFill>
                  <a:schemeClr val="dk1"/>
                </a:solidFill>
              </a:rPr>
              <a:t>Strengthen OH technical capacity of the natural resource management                                              and environment sector professionals and institutions</a:t>
            </a:r>
            <a:endParaRPr/>
          </a:p>
          <a:p>
            <a:pPr indent="-514350" lvl="0" marL="514350" rtl="0" algn="l">
              <a:spcBef>
                <a:spcPts val="1000"/>
              </a:spcBef>
              <a:spcAft>
                <a:spcPts val="0"/>
              </a:spcAft>
              <a:buSzPts val="1440"/>
              <a:buFont typeface="Trebuchet MS"/>
              <a:buAutoNum type="arabicPeriod"/>
            </a:pPr>
            <a:r>
              <a:rPr b="1" i="1" lang="en-US">
                <a:solidFill>
                  <a:schemeClr val="dk1"/>
                </a:solidFill>
              </a:rPr>
              <a:t>Create a “win-win” scenario to </a:t>
            </a:r>
            <a:r>
              <a:rPr b="1" i="1" lang="en-US">
                <a:solidFill>
                  <a:schemeClr val="accent4"/>
                </a:solidFill>
              </a:rPr>
              <a:t>properly engage the natural resource                                                         management and environment sector professionals </a:t>
            </a:r>
            <a:r>
              <a:rPr b="1" i="1" lang="en-US">
                <a:solidFill>
                  <a:schemeClr val="dk1"/>
                </a:solidFill>
              </a:rPr>
              <a:t>and </a:t>
            </a:r>
            <a:r>
              <a:rPr b="1" i="1" lang="en-US">
                <a:solidFill>
                  <a:schemeClr val="accent4"/>
                </a:solidFill>
              </a:rPr>
              <a:t>have them                                                understand how they can significantly contribute to OH solutions</a:t>
            </a:r>
            <a:endParaRPr/>
          </a:p>
          <a:p>
            <a:pPr indent="-514350" lvl="0" marL="514350" rtl="0" algn="l">
              <a:spcBef>
                <a:spcPts val="1000"/>
              </a:spcBef>
              <a:spcAft>
                <a:spcPts val="0"/>
              </a:spcAft>
              <a:buSzPts val="1440"/>
              <a:buFont typeface="Trebuchet MS"/>
              <a:buAutoNum type="arabicPeriod"/>
            </a:pPr>
            <a:r>
              <a:rPr b="1" i="1" lang="en-US">
                <a:solidFill>
                  <a:schemeClr val="dk1"/>
                </a:solidFill>
              </a:rPr>
              <a:t>Natural resource management and environment sector participate as                                                equal partners in national, regional and global OH policy development,                                         national initiatives, programs &amp; activities</a:t>
            </a:r>
            <a:endParaRPr b="1" i="1" sz="800" u="sng">
              <a:solidFill>
                <a:schemeClr val="dk1"/>
              </a:solidFill>
            </a:endParaRPr>
          </a:p>
        </p:txBody>
      </p:sp>
      <p:pic>
        <p:nvPicPr>
          <p:cNvPr id="1780" name="Google Shape;1780;p19"/>
          <p:cNvPicPr preferRelativeResize="0"/>
          <p:nvPr/>
        </p:nvPicPr>
        <p:blipFill rotWithShape="1">
          <a:blip r:embed="rId3">
            <a:alphaModFix/>
          </a:blip>
          <a:srcRect b="0" l="0" r="0" t="0"/>
          <a:stretch/>
        </p:blipFill>
        <p:spPr>
          <a:xfrm>
            <a:off x="9158287" y="1362074"/>
            <a:ext cx="2736533" cy="2752725"/>
          </a:xfrm>
          <a:prstGeom prst="rect">
            <a:avLst/>
          </a:prstGeom>
          <a:noFill/>
          <a:ln>
            <a:noFill/>
          </a:ln>
        </p:spPr>
      </p:pic>
      <p:sp>
        <p:nvSpPr>
          <p:cNvPr id="1781" name="Google Shape;1781;p19"/>
          <p:cNvSpPr/>
          <p:nvPr/>
        </p:nvSpPr>
        <p:spPr>
          <a:xfrm>
            <a:off x="7551506" y="6113124"/>
            <a:ext cx="2198670" cy="667820"/>
          </a:xfrm>
          <a:prstGeom prst="rect">
            <a:avLst/>
          </a:prstGeom>
          <a:solidFill>
            <a:schemeClr val="lt1"/>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cxnSp>
        <p:nvCxnSpPr>
          <p:cNvPr id="1782" name="Google Shape;1782;p19"/>
          <p:cNvCxnSpPr/>
          <p:nvPr/>
        </p:nvCxnSpPr>
        <p:spPr>
          <a:xfrm>
            <a:off x="6888716" y="2862204"/>
            <a:ext cx="1762200" cy="1675200"/>
          </a:xfrm>
          <a:prstGeom prst="bentConnector3">
            <a:avLst>
              <a:gd fmla="val 50000" name="adj1"/>
            </a:avLst>
          </a:prstGeom>
          <a:noFill/>
          <a:ln cap="flat" cmpd="sng" w="92075">
            <a:solidFill>
              <a:srgbClr val="16B0E3"/>
            </a:solidFill>
            <a:prstDash val="solid"/>
            <a:round/>
            <a:headEnd len="med" w="med" type="triangle"/>
            <a:tailEnd len="med" w="med" type="triangle"/>
          </a:ln>
          <a:effectLst>
            <a:outerShdw blurRad="38100" rotWithShape="0" dir="5400000" dist="25400">
              <a:srgbClr val="000000">
                <a:alpha val="37647"/>
              </a:srgbClr>
            </a:outerShdw>
          </a:effectLst>
        </p:spPr>
      </p:cxnSp>
      <p:sp>
        <p:nvSpPr>
          <p:cNvPr id="1783" name="Google Shape;1783;p19"/>
          <p:cNvSpPr txBox="1"/>
          <p:nvPr/>
        </p:nvSpPr>
        <p:spPr>
          <a:xfrm>
            <a:off x="8650841" y="4224745"/>
            <a:ext cx="3426859" cy="25545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000">
                <a:solidFill>
                  <a:schemeClr val="dk1"/>
                </a:solidFill>
                <a:latin typeface="Calibri"/>
                <a:ea typeface="Calibri"/>
                <a:cs typeface="Calibri"/>
                <a:sym typeface="Calibri"/>
              </a:rPr>
              <a:t>Concurrently, the </a:t>
            </a:r>
            <a:r>
              <a:rPr b="1" i="1" lang="en-US" sz="2000">
                <a:solidFill>
                  <a:srgbClr val="FF0000"/>
                </a:solidFill>
                <a:latin typeface="Calibri"/>
                <a:ea typeface="Calibri"/>
                <a:cs typeface="Calibri"/>
                <a:sym typeface="Calibri"/>
              </a:rPr>
              <a:t>medical &amp; veterinary sector professionals need to learn about the links between environment &amp; health</a:t>
            </a:r>
            <a:r>
              <a:rPr b="1" i="1" lang="en-US" sz="2000">
                <a:solidFill>
                  <a:schemeClr val="dk1"/>
                </a:solidFill>
                <a:latin typeface="Calibri"/>
                <a:ea typeface="Calibri"/>
                <a:cs typeface="Calibri"/>
                <a:sym typeface="Calibri"/>
              </a:rPr>
              <a:t>, </a:t>
            </a:r>
            <a:r>
              <a:rPr b="1" i="1" lang="en-US" sz="2000">
                <a:solidFill>
                  <a:srgbClr val="FF0000"/>
                </a:solidFill>
                <a:latin typeface="Calibri"/>
                <a:ea typeface="Calibri"/>
                <a:cs typeface="Calibri"/>
                <a:sym typeface="Calibri"/>
              </a:rPr>
              <a:t>learn how NRM/ environment sector can contribute to OH solutions and welcome them to participate  </a:t>
            </a:r>
            <a:endParaRPr/>
          </a:p>
        </p:txBody>
      </p:sp>
      <p:sp>
        <p:nvSpPr>
          <p:cNvPr id="1784" name="Google Shape;1784;p19"/>
          <p:cNvSpPr txBox="1"/>
          <p:nvPr/>
        </p:nvSpPr>
        <p:spPr>
          <a:xfrm>
            <a:off x="204177" y="4224745"/>
            <a:ext cx="8044473"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1800" u="sng">
                <a:solidFill>
                  <a:schemeClr val="dk1"/>
                </a:solidFill>
                <a:latin typeface="Calibri"/>
                <a:ea typeface="Calibri"/>
                <a:cs typeface="Calibri"/>
                <a:sym typeface="Calibri"/>
              </a:rPr>
              <a:t>Expected Outcomes: </a:t>
            </a:r>
            <a:endParaRPr/>
          </a:p>
          <a:p>
            <a:pPr indent="-514350" lvl="0" marL="514350" marR="0" rtl="0" algn="l">
              <a:spcBef>
                <a:spcPts val="0"/>
              </a:spcBef>
              <a:spcAft>
                <a:spcPts val="0"/>
              </a:spcAft>
              <a:buClr>
                <a:schemeClr val="accent2"/>
              </a:buClr>
              <a:buSzPts val="1800"/>
              <a:buFont typeface="Trebuchet MS"/>
              <a:buAutoNum type="arabicPeriod"/>
            </a:pPr>
            <a:r>
              <a:rPr b="1" lang="en-US" sz="1800">
                <a:solidFill>
                  <a:schemeClr val="accent2"/>
                </a:solidFill>
                <a:latin typeface="Calibri"/>
                <a:ea typeface="Calibri"/>
                <a:cs typeface="Calibri"/>
                <a:sym typeface="Calibri"/>
              </a:rPr>
              <a:t>Protect</a:t>
            </a:r>
            <a:r>
              <a:rPr lang="en-US" sz="1800">
                <a:solidFill>
                  <a:schemeClr val="dk1"/>
                </a:solidFill>
                <a:latin typeface="Calibri"/>
                <a:ea typeface="Calibri"/>
                <a:cs typeface="Calibri"/>
                <a:sym typeface="Calibri"/>
              </a:rPr>
              <a:t> </a:t>
            </a:r>
            <a:r>
              <a:rPr b="1" lang="en-US" sz="1800">
                <a:solidFill>
                  <a:schemeClr val="dk1"/>
                </a:solidFill>
                <a:latin typeface="Calibri"/>
                <a:ea typeface="Calibri"/>
                <a:cs typeface="Calibri"/>
                <a:sym typeface="Calibri"/>
              </a:rPr>
              <a:t>biodiversity, ecosystems and natural resources                                          (the “environment”) from anthropogenic drivers of degradation </a:t>
            </a:r>
            <a:endParaRPr/>
          </a:p>
          <a:p>
            <a:pPr indent="-514350" lvl="0" marL="514350" marR="0" rtl="0" algn="l">
              <a:spcBef>
                <a:spcPts val="0"/>
              </a:spcBef>
              <a:spcAft>
                <a:spcPts val="0"/>
              </a:spcAft>
              <a:buClr>
                <a:schemeClr val="dk1"/>
              </a:buClr>
              <a:buSzPts val="1800"/>
              <a:buFont typeface="Trebuchet MS"/>
              <a:buAutoNum type="arabicPeriod"/>
            </a:pPr>
            <a:r>
              <a:rPr b="1" lang="en-US" sz="1800">
                <a:solidFill>
                  <a:schemeClr val="dk1"/>
                </a:solidFill>
                <a:latin typeface="Calibri"/>
                <a:ea typeface="Calibri"/>
                <a:cs typeface="Calibri"/>
                <a:sym typeface="Calibri"/>
              </a:rPr>
              <a:t>Improve “upstream” interventions that </a:t>
            </a:r>
            <a:r>
              <a:rPr b="1" lang="en-US" sz="1800">
                <a:solidFill>
                  <a:schemeClr val="accent2"/>
                </a:solidFill>
                <a:latin typeface="Calibri"/>
                <a:ea typeface="Calibri"/>
                <a:cs typeface="Calibri"/>
                <a:sym typeface="Calibri"/>
              </a:rPr>
              <a:t>Prevent</a:t>
            </a:r>
            <a:r>
              <a:rPr lang="en-US" sz="1800">
                <a:solidFill>
                  <a:schemeClr val="dk1"/>
                </a:solidFill>
                <a:latin typeface="Calibri"/>
                <a:ea typeface="Calibri"/>
                <a:cs typeface="Calibri"/>
                <a:sym typeface="Calibri"/>
              </a:rPr>
              <a:t> </a:t>
            </a:r>
            <a:r>
              <a:rPr b="1" lang="en-US" sz="1800">
                <a:solidFill>
                  <a:schemeClr val="dk1"/>
                </a:solidFill>
                <a:latin typeface="Calibri"/>
                <a:ea typeface="Calibri"/>
                <a:cs typeface="Calibri"/>
                <a:sym typeface="Calibri"/>
              </a:rPr>
              <a:t>spill-over and emergence of                                                                                                      infectious zoonotic pathogens, transboundary animal diseases and AMR;  &amp;</a:t>
            </a:r>
            <a:endParaRPr/>
          </a:p>
          <a:p>
            <a:pPr indent="-514350" lvl="0" marL="514350" marR="0" rtl="0" algn="l">
              <a:spcBef>
                <a:spcPts val="0"/>
              </a:spcBef>
              <a:spcAft>
                <a:spcPts val="0"/>
              </a:spcAft>
              <a:buClr>
                <a:schemeClr val="accent2"/>
              </a:buClr>
              <a:buSzPts val="1800"/>
              <a:buFont typeface="Trebuchet MS"/>
              <a:buAutoNum type="arabicPeriod"/>
            </a:pPr>
            <a:r>
              <a:rPr b="1" lang="en-US" sz="1800">
                <a:solidFill>
                  <a:schemeClr val="accent2"/>
                </a:solidFill>
                <a:latin typeface="Calibri"/>
                <a:ea typeface="Calibri"/>
                <a:cs typeface="Calibri"/>
                <a:sym typeface="Calibri"/>
              </a:rPr>
              <a:t>Enhance</a:t>
            </a:r>
            <a:r>
              <a:rPr lang="en-US" sz="1800">
                <a:solidFill>
                  <a:schemeClr val="dk1"/>
                </a:solidFill>
                <a:latin typeface="Calibri"/>
                <a:ea typeface="Calibri"/>
                <a:cs typeface="Calibri"/>
                <a:sym typeface="Calibri"/>
              </a:rPr>
              <a:t> </a:t>
            </a:r>
            <a:r>
              <a:rPr b="1" lang="en-US" sz="1800">
                <a:solidFill>
                  <a:schemeClr val="dk1"/>
                </a:solidFill>
                <a:latin typeface="Calibri"/>
                <a:ea typeface="Calibri"/>
                <a:cs typeface="Calibri"/>
                <a:sym typeface="Calibri"/>
              </a:rPr>
              <a:t>national OH programming, platforms, policies and implementation</a:t>
            </a:r>
            <a:endParaRPr/>
          </a:p>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id="1785" name="Google Shape;1785;p19"/>
          <p:cNvPicPr preferRelativeResize="0"/>
          <p:nvPr/>
        </p:nvPicPr>
        <p:blipFill rotWithShape="1">
          <a:blip r:embed="rId4">
            <a:alphaModFix/>
          </a:blip>
          <a:srcRect b="63980" l="0" r="58913" t="2862"/>
          <a:stretch/>
        </p:blipFill>
        <p:spPr>
          <a:xfrm>
            <a:off x="0" y="0"/>
            <a:ext cx="1489437" cy="676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782"/>
                                        </p:tgtEl>
                                        <p:attrNameLst>
                                          <p:attrName>style.visibility</p:attrName>
                                        </p:attrNameLst>
                                      </p:cBhvr>
                                      <p:to>
                                        <p:strVal val="visible"/>
                                      </p:to>
                                    </p:set>
                                    <p:anim calcmode="lin" valueType="num">
                                      <p:cBhvr additive="base">
                                        <p:cTn dur="500"/>
                                        <p:tgtEl>
                                          <p:spTgt spid="1782"/>
                                        </p:tgtEl>
                                        <p:attrNameLst>
                                          <p:attrName>ppt_y</p:attrName>
                                        </p:attrNameLst>
                                      </p:cBhvr>
                                      <p:tavLst>
                                        <p:tav fmla="" tm="0">
                                          <p:val>
                                            <p:strVal val="#ppt_y+1"/>
                                          </p:val>
                                        </p:tav>
                                        <p:tav fmla="" tm="100000">
                                          <p:val>
                                            <p:strVal val="#ppt_y"/>
                                          </p:val>
                                        </p:tav>
                                      </p:tavLst>
                                    </p:anim>
                                  </p:childTnLst>
                                </p:cTn>
                              </p:par>
                              <p:par>
                                <p:cTn fill="hold" nodeType="withEffect" presetClass="entr" presetID="10" presetSubtype="0">
                                  <p:stCondLst>
                                    <p:cond delay="0"/>
                                  </p:stCondLst>
                                  <p:childTnLst>
                                    <p:set>
                                      <p:cBhvr>
                                        <p:cTn dur="1" fill="hold">
                                          <p:stCondLst>
                                            <p:cond delay="0"/>
                                          </p:stCondLst>
                                        </p:cTn>
                                        <p:tgtEl>
                                          <p:spTgt spid="1783"/>
                                        </p:tgtEl>
                                        <p:attrNameLst>
                                          <p:attrName>style.visibility</p:attrName>
                                        </p:attrNameLst>
                                      </p:cBhvr>
                                      <p:to>
                                        <p:strVal val="visible"/>
                                      </p:to>
                                    </p:set>
                                    <p:animEffect filter="fade" transition="in">
                                      <p:cBhvr>
                                        <p:cTn dur="1000"/>
                                        <p:tgtEl>
                                          <p:spTgt spid="17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4"/>
                                        </p:tgtEl>
                                        <p:attrNameLst>
                                          <p:attrName>style.visibility</p:attrName>
                                        </p:attrNameLst>
                                      </p:cBhvr>
                                      <p:to>
                                        <p:strVal val="visible"/>
                                      </p:to>
                                    </p:set>
                                    <p:animEffect filter="fade" transition="in">
                                      <p:cBhvr>
                                        <p:cTn dur="1000"/>
                                        <p:tgtEl>
                                          <p:spTgt spid="17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
          <p:cNvSpPr txBox="1"/>
          <p:nvPr/>
        </p:nvSpPr>
        <p:spPr>
          <a:xfrm>
            <a:off x="429759" y="1662366"/>
            <a:ext cx="11409061" cy="4924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600" u="none" cap="none" strike="noStrike">
                <a:solidFill>
                  <a:srgbClr val="7F7F7F"/>
                </a:solidFill>
                <a:latin typeface="Arial Black"/>
                <a:ea typeface="Arial Black"/>
                <a:cs typeface="Arial Black"/>
                <a:sym typeface="Arial Black"/>
              </a:rPr>
              <a:t>Why is a One Health Approach Needed in the Region?</a:t>
            </a:r>
            <a:endParaRPr/>
          </a:p>
        </p:txBody>
      </p:sp>
      <p:cxnSp>
        <p:nvCxnSpPr>
          <p:cNvPr id="111" name="Google Shape;111;p2"/>
          <p:cNvCxnSpPr/>
          <p:nvPr/>
        </p:nvCxnSpPr>
        <p:spPr>
          <a:xfrm>
            <a:off x="1628560" y="1516186"/>
            <a:ext cx="9011458" cy="9341"/>
          </a:xfrm>
          <a:prstGeom prst="straightConnector1">
            <a:avLst/>
          </a:prstGeom>
          <a:noFill/>
          <a:ln cap="flat" cmpd="sng" w="28575">
            <a:solidFill>
              <a:schemeClr val="accent1"/>
            </a:solidFill>
            <a:prstDash val="dot"/>
            <a:round/>
            <a:headEnd len="sm" w="sm" type="none"/>
            <a:tailEnd len="sm" w="sm" type="none"/>
          </a:ln>
        </p:spPr>
      </p:cxnSp>
      <p:pic>
        <p:nvPicPr>
          <p:cNvPr id="112" name="Google Shape;112;p2"/>
          <p:cNvPicPr preferRelativeResize="0"/>
          <p:nvPr/>
        </p:nvPicPr>
        <p:blipFill rotWithShape="1">
          <a:blip r:embed="rId3">
            <a:alphaModFix/>
          </a:blip>
          <a:srcRect b="17444" l="0" r="8542" t="13718"/>
          <a:stretch/>
        </p:blipFill>
        <p:spPr>
          <a:xfrm>
            <a:off x="8669283" y="2496775"/>
            <a:ext cx="3341869" cy="1416583"/>
          </a:xfrm>
          <a:prstGeom prst="rect">
            <a:avLst/>
          </a:prstGeom>
          <a:noFill/>
          <a:ln>
            <a:noFill/>
          </a:ln>
        </p:spPr>
      </p:pic>
      <p:pic>
        <p:nvPicPr>
          <p:cNvPr id="113" name="Google Shape;113;p2"/>
          <p:cNvPicPr preferRelativeResize="0"/>
          <p:nvPr/>
        </p:nvPicPr>
        <p:blipFill rotWithShape="1">
          <a:blip r:embed="rId4">
            <a:alphaModFix/>
          </a:blip>
          <a:srcRect b="44962" l="-2" r="57646" t="11386"/>
          <a:stretch/>
        </p:blipFill>
        <p:spPr>
          <a:xfrm>
            <a:off x="9225228" y="4026043"/>
            <a:ext cx="2678597" cy="1531174"/>
          </a:xfrm>
          <a:prstGeom prst="rect">
            <a:avLst/>
          </a:prstGeom>
          <a:noFill/>
          <a:ln>
            <a:noFill/>
          </a:ln>
        </p:spPr>
      </p:pic>
      <p:sp>
        <p:nvSpPr>
          <p:cNvPr id="114" name="Google Shape;114;p2"/>
          <p:cNvSpPr txBox="1"/>
          <p:nvPr/>
        </p:nvSpPr>
        <p:spPr>
          <a:xfrm>
            <a:off x="9225228" y="5714178"/>
            <a:ext cx="315831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100" u="none" cap="none" strike="noStrike">
                <a:solidFill>
                  <a:schemeClr val="dk1"/>
                </a:solidFill>
                <a:latin typeface="Trebuchet MS"/>
                <a:ea typeface="Trebuchet MS"/>
                <a:cs typeface="Trebuchet MS"/>
                <a:sym typeface="Trebuchet MS"/>
              </a:rPr>
              <a:t>Adapted from World Wildlife Fund Living                Planet Report (2020).</a:t>
            </a:r>
            <a:endParaRPr b="0" i="1" sz="1100" u="none" cap="none" strike="noStrike">
              <a:solidFill>
                <a:schemeClr val="dk1"/>
              </a:solidFill>
              <a:latin typeface="Trebuchet MS"/>
              <a:ea typeface="Trebuchet MS"/>
              <a:cs typeface="Trebuchet MS"/>
              <a:sym typeface="Trebuchet MS"/>
            </a:endParaRPr>
          </a:p>
        </p:txBody>
      </p:sp>
      <p:pic>
        <p:nvPicPr>
          <p:cNvPr id="115" name="Google Shape;115;p2"/>
          <p:cNvPicPr preferRelativeResize="0"/>
          <p:nvPr/>
        </p:nvPicPr>
        <p:blipFill rotWithShape="1">
          <a:blip r:embed="rId5">
            <a:alphaModFix/>
          </a:blip>
          <a:srcRect b="0" l="0" r="0" t="0"/>
          <a:stretch/>
        </p:blipFill>
        <p:spPr>
          <a:xfrm>
            <a:off x="4744182" y="2233482"/>
            <a:ext cx="3337112" cy="4177349"/>
          </a:xfrm>
          <a:prstGeom prst="rect">
            <a:avLst/>
          </a:prstGeom>
          <a:noFill/>
          <a:ln>
            <a:noFill/>
          </a:ln>
        </p:spPr>
      </p:pic>
      <p:sp>
        <p:nvSpPr>
          <p:cNvPr id="116" name="Google Shape;116;p2"/>
          <p:cNvSpPr/>
          <p:nvPr/>
        </p:nvSpPr>
        <p:spPr>
          <a:xfrm>
            <a:off x="404598" y="2074377"/>
            <a:ext cx="2784778"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u="none" cap="none" strike="noStrike">
                <a:solidFill>
                  <a:srgbClr val="632B8D"/>
                </a:solidFill>
                <a:latin typeface="Arial"/>
                <a:ea typeface="Arial"/>
                <a:cs typeface="Arial"/>
                <a:sym typeface="Arial"/>
              </a:rPr>
              <a:t>Population by subregion, 1980, 2022, 2050</a:t>
            </a:r>
            <a:endParaRPr b="1" sz="1600">
              <a:solidFill>
                <a:srgbClr val="632B8D"/>
              </a:solidFill>
              <a:latin typeface="Trebuchet MS"/>
              <a:ea typeface="Trebuchet MS"/>
              <a:cs typeface="Trebuchet MS"/>
              <a:sym typeface="Trebuchet MS"/>
            </a:endParaRPr>
          </a:p>
        </p:txBody>
      </p:sp>
      <p:sp>
        <p:nvSpPr>
          <p:cNvPr id="117" name="Google Shape;117;p2"/>
          <p:cNvSpPr/>
          <p:nvPr/>
        </p:nvSpPr>
        <p:spPr>
          <a:xfrm>
            <a:off x="94892" y="5799388"/>
            <a:ext cx="968754" cy="2616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Trebuchet MS"/>
                <a:ea typeface="Trebuchet MS"/>
                <a:cs typeface="Trebuchet MS"/>
                <a:sym typeface="Trebuchet MS"/>
              </a:rPr>
              <a:t>Source: FAO</a:t>
            </a:r>
            <a:endParaRPr/>
          </a:p>
        </p:txBody>
      </p:sp>
      <p:sp>
        <p:nvSpPr>
          <p:cNvPr id="118" name="Google Shape;118;p2"/>
          <p:cNvSpPr/>
          <p:nvPr/>
        </p:nvSpPr>
        <p:spPr>
          <a:xfrm>
            <a:off x="4305301" y="6499626"/>
            <a:ext cx="5861382" cy="303929"/>
          </a:xfrm>
          <a:prstGeom prst="rect">
            <a:avLst/>
          </a:prstGeom>
          <a:noFill/>
          <a:ln>
            <a:noFill/>
          </a:ln>
        </p:spPr>
        <p:txBody>
          <a:bodyPr anchorCtr="0" anchor="t" bIns="45700" lIns="91425" spcFirstLastPara="1" rIns="91425" wrap="square" tIns="45700">
            <a:spAutoFit/>
          </a:bodyPr>
          <a:lstStyle/>
          <a:p>
            <a:pPr indent="0" lvl="0" marL="100330" marR="827405" rtl="0" algn="l">
              <a:lnSpc>
                <a:spcPct val="125000"/>
              </a:lnSpc>
              <a:spcBef>
                <a:spcPts val="0"/>
              </a:spcBef>
              <a:spcAft>
                <a:spcPts val="0"/>
              </a:spcAft>
              <a:buNone/>
            </a:pPr>
            <a:r>
              <a:rPr lang="en-US" sz="1100">
                <a:solidFill>
                  <a:schemeClr val="dk1"/>
                </a:solidFill>
                <a:latin typeface="Trebuchet MS"/>
                <a:ea typeface="Trebuchet MS"/>
                <a:cs typeface="Trebuchet MS"/>
                <a:sym typeface="Trebuchet MS"/>
              </a:rPr>
              <a:t>Adapted from CBD (2014) 98, GSDR (2019) 99 and ELD Initiative (2015) 103</a:t>
            </a:r>
            <a:endParaRPr/>
          </a:p>
        </p:txBody>
      </p:sp>
      <p:sp>
        <p:nvSpPr>
          <p:cNvPr id="119" name="Google Shape;119;p2"/>
          <p:cNvSpPr/>
          <p:nvPr/>
        </p:nvSpPr>
        <p:spPr>
          <a:xfrm>
            <a:off x="9561865" y="2155435"/>
            <a:ext cx="2387192"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328CA7"/>
                </a:solidFill>
                <a:latin typeface="Arial"/>
                <a:ea typeface="Arial"/>
                <a:cs typeface="Arial"/>
                <a:sym typeface="Arial"/>
              </a:rPr>
              <a:t>Decline in Biodiversity</a:t>
            </a:r>
            <a:endParaRPr b="1" sz="1600">
              <a:solidFill>
                <a:srgbClr val="328CA7"/>
              </a:solidFill>
              <a:latin typeface="Trebuchet MS"/>
              <a:ea typeface="Trebuchet MS"/>
              <a:cs typeface="Trebuchet MS"/>
              <a:sym typeface="Trebuchet MS"/>
            </a:endParaRPr>
          </a:p>
        </p:txBody>
      </p:sp>
      <p:sp>
        <p:nvSpPr>
          <p:cNvPr id="120" name="Google Shape;120;p2"/>
          <p:cNvSpPr/>
          <p:nvPr/>
        </p:nvSpPr>
        <p:spPr>
          <a:xfrm>
            <a:off x="4635904" y="1962435"/>
            <a:ext cx="432522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7B8426"/>
                </a:solidFill>
                <a:latin typeface="Arial"/>
                <a:ea typeface="Arial"/>
                <a:cs typeface="Arial"/>
                <a:sym typeface="Arial"/>
              </a:rPr>
              <a:t>Environmental impacts of food production</a:t>
            </a:r>
            <a:endParaRPr/>
          </a:p>
        </p:txBody>
      </p:sp>
      <p:sp>
        <p:nvSpPr>
          <p:cNvPr id="121" name="Google Shape;121;p2"/>
          <p:cNvSpPr/>
          <p:nvPr/>
        </p:nvSpPr>
        <p:spPr>
          <a:xfrm>
            <a:off x="3889205" y="3850929"/>
            <a:ext cx="914400" cy="914400"/>
          </a:xfrm>
          <a:prstGeom prst="mathPlus">
            <a:avLst>
              <a:gd fmla="val 23520" name="adj1"/>
            </a:avLst>
          </a:prstGeom>
          <a:solidFill>
            <a:srgbClr val="FF0000"/>
          </a:solidFill>
          <a:ln cap="rnd"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22" name="Google Shape;122;p2"/>
          <p:cNvSpPr/>
          <p:nvPr/>
        </p:nvSpPr>
        <p:spPr>
          <a:xfrm>
            <a:off x="8152907" y="4013031"/>
            <a:ext cx="814556" cy="774553"/>
          </a:xfrm>
          <a:prstGeom prst="mathEqual">
            <a:avLst>
              <a:gd fmla="val 23520" name="adj1"/>
              <a:gd fmla="val 11760" name="adj2"/>
            </a:avLst>
          </a:prstGeom>
          <a:solidFill>
            <a:srgbClr val="FF0000"/>
          </a:solidFill>
          <a:ln cap="rnd" cmpd="sng" w="190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id="123" name="Google Shape;123;p2"/>
          <p:cNvPicPr preferRelativeResize="0"/>
          <p:nvPr/>
        </p:nvPicPr>
        <p:blipFill rotWithShape="1">
          <a:blip r:embed="rId6">
            <a:alphaModFix/>
          </a:blip>
          <a:srcRect b="1410" l="748" r="21695" t="1097"/>
          <a:stretch/>
        </p:blipFill>
        <p:spPr>
          <a:xfrm>
            <a:off x="140303" y="2656331"/>
            <a:ext cx="3826476" cy="314587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9" name="Shape 1789"/>
        <p:cNvGrpSpPr/>
        <p:nvPr/>
      </p:nvGrpSpPr>
      <p:grpSpPr>
        <a:xfrm>
          <a:off x="0" y="0"/>
          <a:ext cx="0" cy="0"/>
          <a:chOff x="0" y="0"/>
          <a:chExt cx="0" cy="0"/>
        </a:xfrm>
      </p:grpSpPr>
      <p:sp>
        <p:nvSpPr>
          <p:cNvPr id="1790" name="Google Shape;1790;p20"/>
          <p:cNvSpPr txBox="1"/>
          <p:nvPr>
            <p:ph type="ctrTitle"/>
          </p:nvPr>
        </p:nvSpPr>
        <p:spPr>
          <a:xfrm>
            <a:off x="1473230" y="2404534"/>
            <a:ext cx="8115817" cy="1646302"/>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rgbClr val="226292"/>
              </a:buClr>
              <a:buSzPts val="5400"/>
              <a:buFont typeface="Calibri"/>
              <a:buNone/>
            </a:pPr>
            <a:r>
              <a:rPr b="1" lang="en-US"/>
              <a:t>Tripartite One Health Tools</a:t>
            </a:r>
            <a:endParaRPr/>
          </a:p>
        </p:txBody>
      </p:sp>
      <p:sp>
        <p:nvSpPr>
          <p:cNvPr id="1791" name="Google Shape;1791;p20"/>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5" name="Shape 1795"/>
        <p:cNvGrpSpPr/>
        <p:nvPr/>
      </p:nvGrpSpPr>
      <p:grpSpPr>
        <a:xfrm>
          <a:off x="0" y="0"/>
          <a:ext cx="0" cy="0"/>
          <a:chOff x="0" y="0"/>
          <a:chExt cx="0" cy="0"/>
        </a:xfrm>
      </p:grpSpPr>
      <p:sp>
        <p:nvSpPr>
          <p:cNvPr id="1796" name="Google Shape;1796;p21"/>
          <p:cNvSpPr txBox="1"/>
          <p:nvPr>
            <p:ph type="title"/>
          </p:nvPr>
        </p:nvSpPr>
        <p:spPr>
          <a:xfrm>
            <a:off x="772870" y="228600"/>
            <a:ext cx="8835498" cy="13208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226292"/>
              </a:buClr>
              <a:buSzPts val="3600"/>
              <a:buFont typeface="Calibri"/>
              <a:buNone/>
            </a:pPr>
            <a:r>
              <a:rPr b="1" lang="en-US"/>
              <a:t>IHR-PVS National Bridging Workshop (NBW)</a:t>
            </a:r>
            <a:endParaRPr b="1"/>
          </a:p>
        </p:txBody>
      </p:sp>
      <p:sp>
        <p:nvSpPr>
          <p:cNvPr id="1797" name="Google Shape;1797;p21"/>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900"/>
              <a:buFont typeface="Trebuchet MS"/>
              <a:buNone/>
            </a:pPr>
            <a:fld id="{00000000-1234-1234-1234-123412341234}" type="slidenum">
              <a:rPr b="0" i="0" lang="en-US" sz="900" u="none" cap="none" strike="noStrike">
                <a:solidFill>
                  <a:srgbClr val="FFFFFF"/>
                </a:solidFill>
                <a:latin typeface="Trebuchet MS"/>
                <a:ea typeface="Trebuchet MS"/>
                <a:cs typeface="Trebuchet MS"/>
                <a:sym typeface="Trebuchet MS"/>
              </a:rPr>
              <a:t>‹#›</a:t>
            </a:fld>
            <a:endParaRPr b="0" i="0" sz="900" u="none" cap="none" strike="noStrike">
              <a:solidFill>
                <a:srgbClr val="FFFFFF"/>
              </a:solidFill>
              <a:latin typeface="Trebuchet MS"/>
              <a:ea typeface="Trebuchet MS"/>
              <a:cs typeface="Trebuchet MS"/>
              <a:sym typeface="Trebuchet MS"/>
            </a:endParaRPr>
          </a:p>
        </p:txBody>
      </p:sp>
      <p:pic>
        <p:nvPicPr>
          <p:cNvPr descr="A screenshot of a cell phone&#10;&#10;Description generated with high confidence" id="1798" name="Google Shape;1798;p21"/>
          <p:cNvPicPr preferRelativeResize="0"/>
          <p:nvPr/>
        </p:nvPicPr>
        <p:blipFill rotWithShape="1">
          <a:blip r:embed="rId3">
            <a:alphaModFix/>
          </a:blip>
          <a:srcRect b="19242" l="7052" r="6310" t="14085"/>
          <a:stretch/>
        </p:blipFill>
        <p:spPr>
          <a:xfrm>
            <a:off x="1600200" y="1543538"/>
            <a:ext cx="3149921" cy="1363397"/>
          </a:xfrm>
          <a:prstGeom prst="rect">
            <a:avLst/>
          </a:prstGeom>
          <a:noFill/>
          <a:ln>
            <a:noFill/>
          </a:ln>
          <a:effectLst>
            <a:outerShdw blurRad="292100" rotWithShape="0" algn="tl" dir="2700000" dist="139700">
              <a:srgbClr val="333333">
                <a:alpha val="64705"/>
              </a:srgbClr>
            </a:outerShdw>
          </a:effectLst>
        </p:spPr>
      </p:pic>
      <p:graphicFrame>
        <p:nvGraphicFramePr>
          <p:cNvPr id="1799" name="Google Shape;1799;p21"/>
          <p:cNvGraphicFramePr/>
          <p:nvPr/>
        </p:nvGraphicFramePr>
        <p:xfrm>
          <a:off x="381000" y="3058759"/>
          <a:ext cx="3000000" cy="3000000"/>
        </p:xfrm>
        <a:graphic>
          <a:graphicData uri="http://schemas.openxmlformats.org/drawingml/2006/table">
            <a:tbl>
              <a:tblPr bandRow="1" firstRow="1">
                <a:noFill/>
                <a:tableStyleId>{5065CAD7-246C-4E45-BD2F-83D4E14D7BFB}</a:tableStyleId>
              </a:tblPr>
              <a:tblGrid>
                <a:gridCol w="1405225"/>
                <a:gridCol w="1645875"/>
                <a:gridCol w="2772600"/>
              </a:tblGrid>
              <a:tr h="558925">
                <a:tc>
                  <a:txBody>
                    <a:bodyPr/>
                    <a:lstStyle/>
                    <a:p>
                      <a:pPr indent="0" lvl="0" marL="0" marR="0" rtl="0" algn="l">
                        <a:spcBef>
                          <a:spcPts val="0"/>
                        </a:spcBef>
                        <a:spcAft>
                          <a:spcPts val="0"/>
                        </a:spcAft>
                        <a:buNone/>
                      </a:pPr>
                      <a:r>
                        <a:t/>
                      </a:r>
                      <a:endParaRPr sz="2000">
                        <a:solidFill>
                          <a:srgbClr val="262626"/>
                        </a:solidFill>
                        <a:latin typeface="Calibri"/>
                        <a:ea typeface="Calibri"/>
                        <a:cs typeface="Calibri"/>
                        <a:sym typeface="Calibri"/>
                      </a:endParaRPr>
                    </a:p>
                  </a:txBody>
                  <a:tcPr marT="45725" marB="45725" marR="91450" marL="91450"/>
                </a:tc>
                <a:tc>
                  <a:txBody>
                    <a:bodyPr/>
                    <a:lstStyle/>
                    <a:p>
                      <a:pPr indent="0" lvl="0" marL="0" marR="0" rtl="0" algn="ctr">
                        <a:spcBef>
                          <a:spcPts val="0"/>
                        </a:spcBef>
                        <a:spcAft>
                          <a:spcPts val="0"/>
                        </a:spcAft>
                        <a:buNone/>
                      </a:pPr>
                      <a:r>
                        <a:rPr lang="en-US" sz="2000">
                          <a:solidFill>
                            <a:srgbClr val="262626"/>
                          </a:solidFill>
                          <a:latin typeface="Calibri"/>
                          <a:ea typeface="Calibri"/>
                          <a:cs typeface="Calibri"/>
                          <a:sym typeface="Calibri"/>
                        </a:rPr>
                        <a:t>Animal Health</a:t>
                      </a:r>
                      <a:endParaRPr/>
                    </a:p>
                  </a:txBody>
                  <a:tcPr marT="45725" marB="45725" marR="91450" marL="91450" anchor="ctr"/>
                </a:tc>
                <a:tc>
                  <a:txBody>
                    <a:bodyPr/>
                    <a:lstStyle/>
                    <a:p>
                      <a:pPr indent="0" lvl="0" marL="0" marR="0" rtl="0" algn="ctr">
                        <a:spcBef>
                          <a:spcPts val="0"/>
                        </a:spcBef>
                        <a:spcAft>
                          <a:spcPts val="0"/>
                        </a:spcAft>
                        <a:buNone/>
                      </a:pPr>
                      <a:r>
                        <a:rPr lang="en-US" sz="2000">
                          <a:solidFill>
                            <a:srgbClr val="262626"/>
                          </a:solidFill>
                          <a:latin typeface="Calibri"/>
                          <a:ea typeface="Calibri"/>
                          <a:cs typeface="Calibri"/>
                          <a:sym typeface="Calibri"/>
                        </a:rPr>
                        <a:t>Human Health</a:t>
                      </a:r>
                      <a:endParaRPr/>
                    </a:p>
                  </a:txBody>
                  <a:tcPr marT="45725" marB="45725" marR="91450" marL="91450" anchor="ctr"/>
                </a:tc>
              </a:tr>
              <a:tr h="998100">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International regulations &amp; standards</a:t>
                      </a:r>
                      <a:endParaRPr/>
                    </a:p>
                  </a:txBody>
                  <a:tcPr marT="45725" marB="45725" marR="91450" marL="91450"/>
                </a:tc>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Terrestrial Animal Health Code</a:t>
                      </a:r>
                      <a:endParaRPr/>
                    </a:p>
                  </a:txBody>
                  <a:tcPr marT="45725" marB="45725" marR="91450" marL="91450"/>
                </a:tc>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International Health Regulations - IHR, 2005</a:t>
                      </a:r>
                      <a:endParaRPr/>
                    </a:p>
                  </a:txBody>
                  <a:tcPr marT="45725" marB="45725" marR="91450" marL="91450" anchor="ctr"/>
                </a:tc>
              </a:tr>
              <a:tr h="1361950">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Capacity assessment frameworks</a:t>
                      </a:r>
                      <a:endParaRPr/>
                    </a:p>
                  </a:txBody>
                  <a:tcPr marT="45725" marB="45725" marR="91450" marL="91450"/>
                </a:tc>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Performance of Veterinary Services (PVS) Pathway</a:t>
                      </a:r>
                      <a:endParaRPr/>
                    </a:p>
                  </a:txBody>
                  <a:tcPr marT="45725" marB="45725" marR="91450" marL="91450"/>
                </a:tc>
                <a:tc>
                  <a:txBody>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State Party Annual reporting (SPAR) self assessment +</a:t>
                      </a:r>
                      <a:endParaRPr/>
                    </a:p>
                    <a:p>
                      <a:pPr indent="0" lvl="0" marL="0" marR="0" rtl="0" algn="l">
                        <a:spcBef>
                          <a:spcPts val="0"/>
                        </a:spcBef>
                        <a:spcAft>
                          <a:spcPts val="0"/>
                        </a:spcAft>
                        <a:buNone/>
                      </a:pPr>
                      <a:r>
                        <a:rPr b="1" lang="en-US" sz="1800">
                          <a:solidFill>
                            <a:srgbClr val="262626"/>
                          </a:solidFill>
                          <a:latin typeface="Calibri"/>
                          <a:ea typeface="Calibri"/>
                          <a:cs typeface="Calibri"/>
                          <a:sym typeface="Calibri"/>
                        </a:rPr>
                        <a:t>Joint External Evaluation (JEE)</a:t>
                      </a:r>
                      <a:endParaRPr/>
                    </a:p>
                  </a:txBody>
                  <a:tcPr marT="45725" marB="45725" marR="91450" marL="91450"/>
                </a:tc>
              </a:tr>
            </a:tbl>
          </a:graphicData>
        </a:graphic>
      </p:graphicFrame>
      <p:pic>
        <p:nvPicPr>
          <p:cNvPr id="1800" name="Google Shape;1800;p21"/>
          <p:cNvPicPr preferRelativeResize="0"/>
          <p:nvPr/>
        </p:nvPicPr>
        <p:blipFill rotWithShape="1">
          <a:blip r:embed="rId4">
            <a:alphaModFix/>
          </a:blip>
          <a:srcRect b="0" l="0" r="0" t="0"/>
          <a:stretch/>
        </p:blipFill>
        <p:spPr>
          <a:xfrm>
            <a:off x="6477000" y="2225236"/>
            <a:ext cx="5534616" cy="2574529"/>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4" name="Shape 1804"/>
        <p:cNvGrpSpPr/>
        <p:nvPr/>
      </p:nvGrpSpPr>
      <p:grpSpPr>
        <a:xfrm>
          <a:off x="0" y="0"/>
          <a:ext cx="0" cy="0"/>
          <a:chOff x="0" y="0"/>
          <a:chExt cx="0" cy="0"/>
        </a:xfrm>
      </p:grpSpPr>
      <p:sp>
        <p:nvSpPr>
          <p:cNvPr id="1805" name="Google Shape;1805;p22"/>
          <p:cNvSpPr txBox="1"/>
          <p:nvPr>
            <p:ph type="title"/>
          </p:nvPr>
        </p:nvSpPr>
        <p:spPr>
          <a:xfrm>
            <a:off x="759222" y="304800"/>
            <a:ext cx="8835498" cy="13208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226292"/>
              </a:buClr>
              <a:buSzPts val="3600"/>
              <a:buFont typeface="Calibri"/>
              <a:buNone/>
            </a:pPr>
            <a:r>
              <a:rPr b="1" lang="en-US"/>
              <a:t>Tripartite Zoonoses Guide &amp; Operational Tools</a:t>
            </a:r>
            <a:endParaRPr/>
          </a:p>
        </p:txBody>
      </p:sp>
      <p:sp>
        <p:nvSpPr>
          <p:cNvPr id="1806" name="Google Shape;1806;p22"/>
          <p:cNvSpPr txBox="1"/>
          <p:nvPr>
            <p:ph idx="12" type="sldNum"/>
          </p:nvPr>
        </p:nvSpPr>
        <p:spPr>
          <a:xfrm>
            <a:off x="11202161" y="6208362"/>
            <a:ext cx="683339" cy="365125"/>
          </a:xfrm>
          <a:prstGeom prst="rect">
            <a:avLst/>
          </a:prstGeom>
          <a:noFill/>
          <a:ln>
            <a:noFill/>
          </a:ln>
        </p:spPr>
        <p:txBody>
          <a:bodyPr anchorCtr="0" anchor="ctr" bIns="121900" lIns="121900" spcFirstLastPara="1" rIns="121900" wrap="square" tIns="121900">
            <a:noAutofit/>
          </a:bodyPr>
          <a:lstStyle/>
          <a:p>
            <a:pPr indent="0" lvl="0" marL="0" marR="0" rtl="0" algn="r">
              <a:lnSpc>
                <a:spcPct val="100000"/>
              </a:lnSpc>
              <a:spcBef>
                <a:spcPts val="0"/>
              </a:spcBef>
              <a:spcAft>
                <a:spcPts val="0"/>
              </a:spcAft>
              <a:buClr>
                <a:srgbClr val="FFFFFF"/>
              </a:buClr>
              <a:buSzPts val="1300"/>
              <a:buFont typeface="Trebuchet MS"/>
              <a:buNone/>
            </a:pPr>
            <a:fld id="{00000000-1234-1234-1234-123412341234}" type="slidenum">
              <a:rPr b="0" i="0" lang="en-US" sz="900" u="none" cap="none" strike="noStrike">
                <a:solidFill>
                  <a:srgbClr val="FFFFFF"/>
                </a:solidFill>
                <a:latin typeface="Trebuchet MS"/>
                <a:ea typeface="Trebuchet MS"/>
                <a:cs typeface="Trebuchet MS"/>
                <a:sym typeface="Trebuchet MS"/>
              </a:rPr>
              <a:t>‹#›</a:t>
            </a:fld>
            <a:endParaRPr b="0" i="0" sz="900" u="none" cap="none" strike="noStrike">
              <a:solidFill>
                <a:srgbClr val="FFFFFF"/>
              </a:solidFill>
              <a:latin typeface="Trebuchet MS"/>
              <a:ea typeface="Trebuchet MS"/>
              <a:cs typeface="Trebuchet MS"/>
              <a:sym typeface="Trebuchet MS"/>
            </a:endParaRPr>
          </a:p>
        </p:txBody>
      </p:sp>
      <p:sp>
        <p:nvSpPr>
          <p:cNvPr id="1807" name="Google Shape;1807;p22"/>
          <p:cNvSpPr/>
          <p:nvPr/>
        </p:nvSpPr>
        <p:spPr>
          <a:xfrm rot="5400000">
            <a:off x="-200" y="300"/>
            <a:ext cx="953700" cy="953100"/>
          </a:xfrm>
          <a:prstGeom prst="rtTriangle">
            <a:avLst/>
          </a:prstGeom>
          <a:solidFill>
            <a:srgbClr val="FFFFFF">
              <a:alpha val="43137"/>
            </a:srgbClr>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pic>
        <p:nvPicPr>
          <p:cNvPr id="1808" name="Google Shape;1808;p22"/>
          <p:cNvPicPr preferRelativeResize="0"/>
          <p:nvPr/>
        </p:nvPicPr>
        <p:blipFill rotWithShape="1">
          <a:blip r:embed="rId3">
            <a:alphaModFix/>
          </a:blip>
          <a:srcRect b="0" l="0" r="0" t="0"/>
          <a:stretch/>
        </p:blipFill>
        <p:spPr>
          <a:xfrm>
            <a:off x="953201" y="1600200"/>
            <a:ext cx="2971800" cy="4203532"/>
          </a:xfrm>
          <a:prstGeom prst="rect">
            <a:avLst/>
          </a:prstGeom>
          <a:noFill/>
          <a:ln>
            <a:noFill/>
          </a:ln>
          <a:effectLst>
            <a:outerShdw blurRad="190500" rotWithShape="0" algn="tl">
              <a:srgbClr val="000000">
                <a:alpha val="69803"/>
              </a:srgbClr>
            </a:outerShdw>
          </a:effectLst>
        </p:spPr>
      </p:pic>
      <p:sp>
        <p:nvSpPr>
          <p:cNvPr id="1809" name="Google Shape;1809;p22"/>
          <p:cNvSpPr txBox="1"/>
          <p:nvPr/>
        </p:nvSpPr>
        <p:spPr>
          <a:xfrm>
            <a:off x="4994285" y="2091034"/>
            <a:ext cx="6908800" cy="4614566"/>
          </a:xfrm>
          <a:prstGeom prst="rect">
            <a:avLst/>
          </a:prstGeom>
          <a:noFill/>
          <a:ln>
            <a:noFill/>
          </a:ln>
        </p:spPr>
        <p:txBody>
          <a:bodyPr anchorCtr="0" anchor="t" bIns="45700" lIns="91425" spcFirstLastPara="1" rIns="91425" wrap="square" tIns="45700">
            <a:normAutofit/>
          </a:bodyPr>
          <a:lstStyle/>
          <a:p>
            <a:pPr indent="-342900" lvl="0" marL="342900" marR="0" rtl="0" algn="l">
              <a:lnSpc>
                <a:spcPct val="90000"/>
              </a:lnSpc>
              <a:spcBef>
                <a:spcPts val="0"/>
              </a:spcBef>
              <a:spcAft>
                <a:spcPts val="0"/>
              </a:spcAft>
              <a:buClr>
                <a:srgbClr val="262626"/>
              </a:buClr>
              <a:buSzPts val="2800"/>
              <a:buFont typeface="Arial"/>
              <a:buChar char="•"/>
            </a:pPr>
            <a:r>
              <a:rPr b="1" lang="en-US" sz="2800">
                <a:solidFill>
                  <a:srgbClr val="262626"/>
                </a:solidFill>
                <a:latin typeface="Calibri"/>
                <a:ea typeface="Calibri"/>
                <a:cs typeface="Calibri"/>
                <a:sym typeface="Calibri"/>
              </a:rPr>
              <a:t>Multisectoral Coordination Mechanism (MCM OT)</a:t>
            </a:r>
            <a:endParaRPr/>
          </a:p>
          <a:p>
            <a:pPr indent="-50800" lvl="0" marL="228600" marR="0" rtl="0" algn="l">
              <a:lnSpc>
                <a:spcPct val="90000"/>
              </a:lnSpc>
              <a:spcBef>
                <a:spcPts val="600"/>
              </a:spcBef>
              <a:spcAft>
                <a:spcPts val="0"/>
              </a:spcAft>
              <a:buClr>
                <a:schemeClr val="dk1"/>
              </a:buClr>
              <a:buSzPts val="2800"/>
              <a:buFont typeface="Arial"/>
              <a:buNone/>
            </a:pPr>
            <a:r>
              <a:t/>
            </a:r>
            <a:endParaRPr b="1" sz="2800">
              <a:solidFill>
                <a:srgbClr val="262626"/>
              </a:solidFill>
              <a:latin typeface="Calibri"/>
              <a:ea typeface="Calibri"/>
              <a:cs typeface="Calibri"/>
              <a:sym typeface="Calibri"/>
            </a:endParaRPr>
          </a:p>
          <a:p>
            <a:pPr indent="-342900" lvl="0" marL="342900" marR="0" rtl="0" algn="l">
              <a:lnSpc>
                <a:spcPct val="90000"/>
              </a:lnSpc>
              <a:spcBef>
                <a:spcPts val="600"/>
              </a:spcBef>
              <a:spcAft>
                <a:spcPts val="0"/>
              </a:spcAft>
              <a:buClr>
                <a:srgbClr val="262626"/>
              </a:buClr>
              <a:buSzPts val="2800"/>
              <a:buFont typeface="Arial"/>
              <a:buChar char="•"/>
            </a:pPr>
            <a:r>
              <a:rPr b="1" lang="en-US" sz="2800">
                <a:solidFill>
                  <a:srgbClr val="262626"/>
                </a:solidFill>
                <a:latin typeface="Calibri"/>
                <a:ea typeface="Calibri"/>
                <a:cs typeface="Calibri"/>
                <a:sym typeface="Calibri"/>
              </a:rPr>
              <a:t>Surveillance and Information Sharing (SIS OT)</a:t>
            </a:r>
            <a:endParaRPr/>
          </a:p>
          <a:p>
            <a:pPr indent="-165100" lvl="0" marL="342900" marR="0" rtl="0" algn="l">
              <a:lnSpc>
                <a:spcPct val="90000"/>
              </a:lnSpc>
              <a:spcBef>
                <a:spcPts val="600"/>
              </a:spcBef>
              <a:spcAft>
                <a:spcPts val="0"/>
              </a:spcAft>
              <a:buClr>
                <a:schemeClr val="dk1"/>
              </a:buClr>
              <a:buSzPts val="2800"/>
              <a:buFont typeface="Arial"/>
              <a:buNone/>
            </a:pPr>
            <a:r>
              <a:t/>
            </a:r>
            <a:endParaRPr b="1" sz="2800">
              <a:solidFill>
                <a:srgbClr val="262626"/>
              </a:solidFill>
              <a:latin typeface="Calibri"/>
              <a:ea typeface="Calibri"/>
              <a:cs typeface="Calibri"/>
              <a:sym typeface="Calibri"/>
            </a:endParaRPr>
          </a:p>
          <a:p>
            <a:pPr indent="-342900" lvl="0" marL="342900" marR="0" rtl="0" algn="l">
              <a:lnSpc>
                <a:spcPct val="90000"/>
              </a:lnSpc>
              <a:spcBef>
                <a:spcPts val="600"/>
              </a:spcBef>
              <a:spcAft>
                <a:spcPts val="0"/>
              </a:spcAft>
              <a:buClr>
                <a:srgbClr val="262626"/>
              </a:buClr>
              <a:buSzPts val="2800"/>
              <a:buFont typeface="Arial"/>
              <a:buChar char="•"/>
            </a:pPr>
            <a:r>
              <a:rPr b="1" lang="en-US" sz="2800">
                <a:solidFill>
                  <a:srgbClr val="262626"/>
                </a:solidFill>
                <a:latin typeface="Calibri"/>
                <a:ea typeface="Calibri"/>
                <a:cs typeface="Calibri"/>
                <a:sym typeface="Calibri"/>
              </a:rPr>
              <a:t>Joint Risk Assessment (JRA OT)</a:t>
            </a:r>
            <a:endParaRPr/>
          </a:p>
          <a:p>
            <a:pPr indent="0" lvl="0" marL="0" marR="0" rtl="0" algn="l">
              <a:lnSpc>
                <a:spcPct val="90000"/>
              </a:lnSpc>
              <a:spcBef>
                <a:spcPts val="600"/>
              </a:spcBef>
              <a:spcAft>
                <a:spcPts val="0"/>
              </a:spcAft>
              <a:buClr>
                <a:schemeClr val="dk1"/>
              </a:buClr>
              <a:buSzPts val="2800"/>
              <a:buFont typeface="Arial"/>
              <a:buNone/>
            </a:pPr>
            <a:r>
              <a:t/>
            </a:r>
            <a:endParaRPr sz="2800">
              <a:solidFill>
                <a:schemeClr val="dk1"/>
              </a:solidFill>
              <a:latin typeface="Trebuchet MS"/>
              <a:ea typeface="Trebuchet MS"/>
              <a:cs typeface="Trebuchet MS"/>
              <a:sym typeface="Trebuchet MS"/>
            </a:endParaRPr>
          </a:p>
        </p:txBody>
      </p:sp>
      <p:pic>
        <p:nvPicPr>
          <p:cNvPr id="1810" name="Google Shape;1810;p22"/>
          <p:cNvPicPr preferRelativeResize="0"/>
          <p:nvPr/>
        </p:nvPicPr>
        <p:blipFill rotWithShape="1">
          <a:blip r:embed="rId4">
            <a:alphaModFix/>
          </a:blip>
          <a:srcRect b="0" l="0" r="0" t="0"/>
          <a:stretch/>
        </p:blipFill>
        <p:spPr>
          <a:xfrm>
            <a:off x="4572000" y="2174659"/>
            <a:ext cx="663180" cy="713232"/>
          </a:xfrm>
          <a:prstGeom prst="rect">
            <a:avLst/>
          </a:prstGeom>
          <a:noFill/>
          <a:ln>
            <a:noFill/>
          </a:ln>
        </p:spPr>
      </p:pic>
      <p:pic>
        <p:nvPicPr>
          <p:cNvPr id="1811" name="Google Shape;1811;p22"/>
          <p:cNvPicPr preferRelativeResize="0"/>
          <p:nvPr/>
        </p:nvPicPr>
        <p:blipFill rotWithShape="1">
          <a:blip r:embed="rId5">
            <a:alphaModFix/>
          </a:blip>
          <a:srcRect b="0" l="0" r="0" t="0"/>
          <a:stretch/>
        </p:blipFill>
        <p:spPr>
          <a:xfrm>
            <a:off x="4543346" y="3286476"/>
            <a:ext cx="790654" cy="696848"/>
          </a:xfrm>
          <a:prstGeom prst="rect">
            <a:avLst/>
          </a:prstGeom>
          <a:noFill/>
          <a:ln>
            <a:noFill/>
          </a:ln>
        </p:spPr>
      </p:pic>
      <p:pic>
        <p:nvPicPr>
          <p:cNvPr id="1812" name="Google Shape;1812;p22"/>
          <p:cNvPicPr preferRelativeResize="0"/>
          <p:nvPr/>
        </p:nvPicPr>
        <p:blipFill rotWithShape="1">
          <a:blip r:embed="rId6">
            <a:alphaModFix/>
          </a:blip>
          <a:srcRect b="0" l="0" r="0" t="0"/>
          <a:stretch/>
        </p:blipFill>
        <p:spPr>
          <a:xfrm>
            <a:off x="4579285" y="4234091"/>
            <a:ext cx="770225" cy="757171"/>
          </a:xfrm>
          <a:prstGeom prst="rect">
            <a:avLst/>
          </a:prstGeom>
          <a:noFill/>
          <a:ln>
            <a:noFill/>
          </a:ln>
        </p:spPr>
      </p:pic>
      <p:sp>
        <p:nvSpPr>
          <p:cNvPr id="1813" name="Google Shape;1813;p22"/>
          <p:cNvSpPr txBox="1"/>
          <p:nvPr/>
        </p:nvSpPr>
        <p:spPr>
          <a:xfrm>
            <a:off x="11202161" y="6208362"/>
            <a:ext cx="683339" cy="365125"/>
          </a:xfrm>
          <a:prstGeom prst="rect">
            <a:avLst/>
          </a:prstGeom>
          <a:noFill/>
          <a:ln>
            <a:noFill/>
          </a:ln>
        </p:spPr>
        <p:txBody>
          <a:bodyPr anchorCtr="0" anchor="ctr" bIns="121900" lIns="121900" spcFirstLastPara="1" rIns="121900" wrap="square" tIns="121900">
            <a:noAutofit/>
          </a:bodyPr>
          <a:lstStyle/>
          <a:p>
            <a:pPr indent="0" lvl="0" marL="0" marR="0" rtl="0" algn="r">
              <a:spcBef>
                <a:spcPts val="0"/>
              </a:spcBef>
              <a:spcAft>
                <a:spcPts val="0"/>
              </a:spcAft>
              <a:buNone/>
            </a:pPr>
            <a:fld id="{00000000-1234-1234-1234-123412341234}" type="slidenum">
              <a:rPr lang="en-US" sz="900">
                <a:solidFill>
                  <a:srgbClr val="FFFFFF"/>
                </a:solidFill>
                <a:latin typeface="Trebuchet MS"/>
                <a:ea typeface="Trebuchet MS"/>
                <a:cs typeface="Trebuchet MS"/>
                <a:sym typeface="Trebuchet MS"/>
              </a:rPr>
              <a:t>‹#›</a:t>
            </a:fld>
            <a:endParaRPr sz="900">
              <a:solidFill>
                <a:srgbClr val="FFFFFF"/>
              </a:solidFill>
              <a:latin typeface="Trebuchet MS"/>
              <a:ea typeface="Trebuchet MS"/>
              <a:cs typeface="Trebuchet MS"/>
              <a:sym typeface="Trebuchet M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7" name="Shape 1817"/>
        <p:cNvGrpSpPr/>
        <p:nvPr/>
      </p:nvGrpSpPr>
      <p:grpSpPr>
        <a:xfrm>
          <a:off x="0" y="0"/>
          <a:ext cx="0" cy="0"/>
          <a:chOff x="0" y="0"/>
          <a:chExt cx="0" cy="0"/>
        </a:xfrm>
      </p:grpSpPr>
      <p:sp>
        <p:nvSpPr>
          <p:cNvPr id="1818" name="Google Shape;1818;p23"/>
          <p:cNvSpPr txBox="1"/>
          <p:nvPr>
            <p:ph type="title"/>
          </p:nvPr>
        </p:nvSpPr>
        <p:spPr>
          <a:xfrm>
            <a:off x="677334" y="609600"/>
            <a:ext cx="10828866" cy="13208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226292"/>
              </a:buClr>
              <a:buSzPts val="3600"/>
              <a:buFont typeface="Calibri"/>
              <a:buNone/>
            </a:pPr>
            <a:r>
              <a:rPr b="1" lang="en-US"/>
              <a:t>Multisectoral Coordination Mechanisms Operational Tool (MCM OT)</a:t>
            </a:r>
            <a:endParaRPr/>
          </a:p>
        </p:txBody>
      </p:sp>
      <p:sp>
        <p:nvSpPr>
          <p:cNvPr id="1819" name="Google Shape;1819;p23"/>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20" name="Google Shape;1820;p23"/>
          <p:cNvSpPr txBox="1"/>
          <p:nvPr/>
        </p:nvSpPr>
        <p:spPr>
          <a:xfrm>
            <a:off x="677334" y="2057400"/>
            <a:ext cx="7156481" cy="4074762"/>
          </a:xfrm>
          <a:prstGeom prst="rect">
            <a:avLst/>
          </a:prstGeom>
          <a:noFill/>
          <a:ln>
            <a:noFill/>
          </a:ln>
        </p:spPr>
        <p:txBody>
          <a:bodyPr anchorCtr="0" anchor="t" bIns="45700" lIns="91425" spcFirstLastPara="1" rIns="91425" wrap="square" tIns="45700">
            <a:normAutofit/>
          </a:bodyPr>
          <a:lstStyle/>
          <a:p>
            <a:pPr indent="-342900" lvl="0" marL="342900" marR="0" rtl="0" algn="l">
              <a:spcBef>
                <a:spcPts val="0"/>
              </a:spcBef>
              <a:spcAft>
                <a:spcPts val="0"/>
              </a:spcAft>
              <a:buClr>
                <a:schemeClr val="accent1"/>
              </a:buClr>
              <a:buSzPts val="2080"/>
              <a:buFont typeface="Noto Sans Symbols"/>
              <a:buChar char="►"/>
            </a:pPr>
            <a:r>
              <a:rPr b="1" i="0" lang="en-US" sz="2600">
                <a:solidFill>
                  <a:srgbClr val="262626"/>
                </a:solidFill>
                <a:latin typeface="Calibri"/>
                <a:ea typeface="Calibri"/>
                <a:cs typeface="Calibri"/>
                <a:sym typeface="Calibri"/>
              </a:rPr>
              <a:t>Supports national authorities to improve coordination in managing zoonotic diseases by establishing or strengthening a multisectoral, One Health coordinating mechanism </a:t>
            </a:r>
            <a:endParaRPr/>
          </a:p>
          <a:p>
            <a:pPr indent="-342900" lvl="0" marL="342900" marR="0" rtl="0" algn="l">
              <a:spcBef>
                <a:spcPts val="1200"/>
              </a:spcBef>
              <a:spcAft>
                <a:spcPts val="0"/>
              </a:spcAft>
              <a:buClr>
                <a:schemeClr val="accent1"/>
              </a:buClr>
              <a:buSzPts val="2080"/>
              <a:buFont typeface="Noto Sans Symbols"/>
              <a:buChar char="►"/>
            </a:pPr>
            <a:r>
              <a:rPr b="1" i="0" lang="en-US" sz="2600">
                <a:solidFill>
                  <a:srgbClr val="262626"/>
                </a:solidFill>
                <a:latin typeface="Calibri"/>
                <a:ea typeface="Calibri"/>
                <a:cs typeface="Calibri"/>
                <a:sym typeface="Calibri"/>
              </a:rPr>
              <a:t>Applicable for all countries and all situations:</a:t>
            </a:r>
            <a:endParaRPr/>
          </a:p>
          <a:p>
            <a:pPr indent="-285750" lvl="1" marL="742950" marR="0" rtl="0" algn="l">
              <a:spcBef>
                <a:spcPts val="600"/>
              </a:spcBef>
              <a:spcAft>
                <a:spcPts val="0"/>
              </a:spcAft>
              <a:buClr>
                <a:schemeClr val="accent1"/>
              </a:buClr>
              <a:buSzPts val="1760"/>
              <a:buFont typeface="Noto Sans Symbols"/>
              <a:buChar char="►"/>
            </a:pPr>
            <a:r>
              <a:rPr b="1" i="0" lang="en-US" sz="2200" u="none" cap="none" strike="noStrike">
                <a:solidFill>
                  <a:srgbClr val="262626"/>
                </a:solidFill>
                <a:latin typeface="Calibri"/>
                <a:ea typeface="Calibri"/>
                <a:cs typeface="Calibri"/>
                <a:sym typeface="Calibri"/>
              </a:rPr>
              <a:t>Countries without any One Health mechanism in place</a:t>
            </a:r>
            <a:endParaRPr/>
          </a:p>
          <a:p>
            <a:pPr indent="-285750" lvl="1" marL="742950" marR="0" rtl="0" algn="l">
              <a:spcBef>
                <a:spcPts val="0"/>
              </a:spcBef>
              <a:spcAft>
                <a:spcPts val="0"/>
              </a:spcAft>
              <a:buClr>
                <a:schemeClr val="accent1"/>
              </a:buClr>
              <a:buSzPts val="1760"/>
              <a:buFont typeface="Noto Sans Symbols"/>
              <a:buChar char="►"/>
            </a:pPr>
            <a:r>
              <a:rPr b="1" i="0" lang="en-US" sz="2200" u="none" cap="none" strike="noStrike">
                <a:solidFill>
                  <a:srgbClr val="262626"/>
                </a:solidFill>
                <a:latin typeface="Calibri"/>
                <a:ea typeface="Calibri"/>
                <a:cs typeface="Calibri"/>
                <a:sym typeface="Calibri"/>
              </a:rPr>
              <a:t>Countries with an existing One Health taskforce</a:t>
            </a:r>
            <a:endParaRPr/>
          </a:p>
          <a:p>
            <a:pPr indent="-285750" lvl="1" marL="742950" marR="0" rtl="0" algn="l">
              <a:spcBef>
                <a:spcPts val="0"/>
              </a:spcBef>
              <a:spcAft>
                <a:spcPts val="0"/>
              </a:spcAft>
              <a:buClr>
                <a:schemeClr val="accent1"/>
              </a:buClr>
              <a:buSzPts val="1760"/>
              <a:buFont typeface="Noto Sans Symbols"/>
              <a:buChar char="►"/>
            </a:pPr>
            <a:r>
              <a:rPr b="1" i="0" lang="en-US" sz="2200" u="none" cap="none" strike="noStrike">
                <a:solidFill>
                  <a:srgbClr val="262626"/>
                </a:solidFill>
                <a:latin typeface="Calibri"/>
                <a:ea typeface="Calibri"/>
                <a:cs typeface="Calibri"/>
                <a:sym typeface="Calibri"/>
              </a:rPr>
              <a:t>Countries with a fully operating One Health mechanism</a:t>
            </a:r>
            <a:endParaRPr/>
          </a:p>
        </p:txBody>
      </p:sp>
      <p:pic>
        <p:nvPicPr>
          <p:cNvPr id="1821" name="Google Shape;1821;p23"/>
          <p:cNvPicPr preferRelativeResize="0"/>
          <p:nvPr/>
        </p:nvPicPr>
        <p:blipFill rotWithShape="1">
          <a:blip r:embed="rId3">
            <a:alphaModFix/>
          </a:blip>
          <a:srcRect b="-7857" l="5269" r="3721" t="-7869"/>
          <a:stretch/>
        </p:blipFill>
        <p:spPr>
          <a:xfrm>
            <a:off x="8089685" y="1787858"/>
            <a:ext cx="3674685" cy="3753118"/>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5" name="Shape 1825"/>
        <p:cNvGrpSpPr/>
        <p:nvPr/>
      </p:nvGrpSpPr>
      <p:grpSpPr>
        <a:xfrm>
          <a:off x="0" y="0"/>
          <a:ext cx="0" cy="0"/>
          <a:chOff x="0" y="0"/>
          <a:chExt cx="0" cy="0"/>
        </a:xfrm>
      </p:grpSpPr>
      <p:sp>
        <p:nvSpPr>
          <p:cNvPr id="1826" name="Google Shape;1826;p24"/>
          <p:cNvSpPr txBox="1"/>
          <p:nvPr>
            <p:ph type="title"/>
          </p:nvPr>
        </p:nvSpPr>
        <p:spPr>
          <a:xfrm>
            <a:off x="677334" y="609600"/>
            <a:ext cx="10066866" cy="13208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rgbClr val="226292"/>
              </a:buClr>
              <a:buSzPts val="3600"/>
              <a:buFont typeface="Calibri"/>
              <a:buNone/>
            </a:pPr>
            <a:r>
              <a:rPr b="1" lang="en-US"/>
              <a:t>Surveillance and Information Sharing Operational Tool (SIS OT)</a:t>
            </a:r>
            <a:endParaRPr/>
          </a:p>
        </p:txBody>
      </p:sp>
      <p:sp>
        <p:nvSpPr>
          <p:cNvPr id="1827" name="Google Shape;1827;p24"/>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828" name="Google Shape;1828;p24"/>
          <p:cNvPicPr preferRelativeResize="0"/>
          <p:nvPr/>
        </p:nvPicPr>
        <p:blipFill rotWithShape="1">
          <a:blip r:embed="rId3">
            <a:alphaModFix/>
          </a:blip>
          <a:srcRect b="0" l="0" r="0" t="0"/>
          <a:stretch/>
        </p:blipFill>
        <p:spPr>
          <a:xfrm>
            <a:off x="396610" y="2133600"/>
            <a:ext cx="6463958" cy="3747510"/>
          </a:xfrm>
          <a:prstGeom prst="rect">
            <a:avLst/>
          </a:prstGeom>
          <a:noFill/>
          <a:ln>
            <a:noFill/>
          </a:ln>
        </p:spPr>
      </p:pic>
      <p:pic>
        <p:nvPicPr>
          <p:cNvPr id="1829" name="Google Shape;1829;p24"/>
          <p:cNvPicPr preferRelativeResize="0"/>
          <p:nvPr/>
        </p:nvPicPr>
        <p:blipFill rotWithShape="1">
          <a:blip r:embed="rId4">
            <a:alphaModFix/>
          </a:blip>
          <a:srcRect b="8591" l="11961" r="4314" t="8592"/>
          <a:stretch/>
        </p:blipFill>
        <p:spPr>
          <a:xfrm>
            <a:off x="6906731" y="2188192"/>
            <a:ext cx="2843594" cy="1331894"/>
          </a:xfrm>
          <a:prstGeom prst="rect">
            <a:avLst/>
          </a:prstGeom>
          <a:noFill/>
          <a:ln>
            <a:noFill/>
          </a:ln>
          <a:effectLst>
            <a:outerShdw blurRad="292100" rotWithShape="0" algn="tl" dir="2700000" dist="139700">
              <a:srgbClr val="333333">
                <a:alpha val="64705"/>
              </a:srgbClr>
            </a:outerShdw>
          </a:effectLst>
        </p:spPr>
      </p:pic>
      <p:pic>
        <p:nvPicPr>
          <p:cNvPr id="1830" name="Google Shape;1830;p24"/>
          <p:cNvPicPr preferRelativeResize="0"/>
          <p:nvPr/>
        </p:nvPicPr>
        <p:blipFill rotWithShape="1">
          <a:blip r:embed="rId5">
            <a:alphaModFix/>
          </a:blip>
          <a:srcRect b="5376" l="12684" r="10307" t="2647"/>
          <a:stretch/>
        </p:blipFill>
        <p:spPr>
          <a:xfrm>
            <a:off x="9622719" y="2181523"/>
            <a:ext cx="1991528" cy="1337306"/>
          </a:xfrm>
          <a:prstGeom prst="rect">
            <a:avLst/>
          </a:prstGeom>
          <a:noFill/>
          <a:ln>
            <a:noFill/>
          </a:ln>
          <a:effectLst>
            <a:outerShdw blurRad="292100" rotWithShape="0" algn="tl" dir="2700000" dist="139700">
              <a:srgbClr val="333333">
                <a:alpha val="64705"/>
              </a:srgbClr>
            </a:outerShdw>
          </a:effectLst>
        </p:spPr>
      </p:pic>
      <p:sp>
        <p:nvSpPr>
          <p:cNvPr id="1831" name="Google Shape;1831;p24"/>
          <p:cNvSpPr txBox="1"/>
          <p:nvPr/>
        </p:nvSpPr>
        <p:spPr>
          <a:xfrm>
            <a:off x="6895496" y="3776621"/>
            <a:ext cx="4877209" cy="3786037"/>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00B0F0"/>
              </a:buClr>
              <a:buSzPts val="1200"/>
              <a:buFont typeface="Noto Sans Symbols"/>
              <a:buChar char="►"/>
            </a:pPr>
            <a:r>
              <a:rPr b="1" lang="en-US" sz="2000">
                <a:solidFill>
                  <a:srgbClr val="262626"/>
                </a:solidFill>
                <a:latin typeface="Calibri"/>
                <a:ea typeface="Calibri"/>
                <a:cs typeface="Calibri"/>
                <a:sym typeface="Calibri"/>
              </a:rPr>
              <a:t>Indonesia: first country conducted the       SIS OT workshop</a:t>
            </a:r>
            <a:endParaRPr/>
          </a:p>
          <a:p>
            <a:pPr indent="-228600" lvl="0" marL="228600" marR="0" rtl="0" algn="l">
              <a:lnSpc>
                <a:spcPct val="90000"/>
              </a:lnSpc>
              <a:spcBef>
                <a:spcPts val="1000"/>
              </a:spcBef>
              <a:spcAft>
                <a:spcPts val="0"/>
              </a:spcAft>
              <a:buClr>
                <a:srgbClr val="00B0F0"/>
              </a:buClr>
              <a:buSzPts val="1200"/>
              <a:buFont typeface="Noto Sans Symbols"/>
              <a:buChar char="►"/>
            </a:pPr>
            <a:r>
              <a:rPr b="1" lang="en-US" sz="2000">
                <a:solidFill>
                  <a:srgbClr val="262626"/>
                </a:solidFill>
                <a:latin typeface="Calibri"/>
                <a:ea typeface="Calibri"/>
                <a:cs typeface="Calibri"/>
                <a:sym typeface="Calibri"/>
              </a:rPr>
              <a:t>SIS development plan and next steps identified:</a:t>
            </a:r>
            <a:endParaRPr/>
          </a:p>
          <a:p>
            <a:pPr indent="-274638" lvl="1" marL="685800" marR="0" rtl="0" algn="l">
              <a:lnSpc>
                <a:spcPct val="90000"/>
              </a:lnSpc>
              <a:spcBef>
                <a:spcPts val="500"/>
              </a:spcBef>
              <a:spcAft>
                <a:spcPts val="0"/>
              </a:spcAft>
              <a:buClr>
                <a:srgbClr val="00B0F0"/>
              </a:buClr>
              <a:buSzPts val="1200"/>
              <a:buFont typeface="Noto Sans Symbols"/>
              <a:buChar char="►"/>
            </a:pPr>
            <a:r>
              <a:rPr b="1" i="0" lang="en-US" sz="2000" u="none" cap="none" strike="noStrike">
                <a:solidFill>
                  <a:srgbClr val="262626"/>
                </a:solidFill>
                <a:latin typeface="Calibri"/>
                <a:ea typeface="Calibri"/>
                <a:cs typeface="Calibri"/>
                <a:sym typeface="Calibri"/>
              </a:rPr>
              <a:t>5 activities in short term (1 year)</a:t>
            </a:r>
            <a:endParaRPr/>
          </a:p>
          <a:p>
            <a:pPr indent="-274638" lvl="1" marL="685800" marR="0" rtl="0" algn="l">
              <a:lnSpc>
                <a:spcPct val="90000"/>
              </a:lnSpc>
              <a:spcBef>
                <a:spcPts val="500"/>
              </a:spcBef>
              <a:spcAft>
                <a:spcPts val="0"/>
              </a:spcAft>
              <a:buClr>
                <a:srgbClr val="00B0F0"/>
              </a:buClr>
              <a:buSzPts val="1200"/>
              <a:buFont typeface="Noto Sans Symbols"/>
              <a:buChar char="►"/>
            </a:pPr>
            <a:r>
              <a:rPr b="1" i="0" lang="en-US" sz="2000" u="none" cap="none" strike="noStrike">
                <a:solidFill>
                  <a:srgbClr val="262626"/>
                </a:solidFill>
                <a:latin typeface="Calibri"/>
                <a:ea typeface="Calibri"/>
                <a:cs typeface="Calibri"/>
                <a:sym typeface="Calibri"/>
              </a:rPr>
              <a:t>10 activities in medium term (2-3 years)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5" name="Shape 1835"/>
        <p:cNvGrpSpPr/>
        <p:nvPr/>
      </p:nvGrpSpPr>
      <p:grpSpPr>
        <a:xfrm>
          <a:off x="0" y="0"/>
          <a:ext cx="0" cy="0"/>
          <a:chOff x="0" y="0"/>
          <a:chExt cx="0" cy="0"/>
        </a:xfrm>
      </p:grpSpPr>
      <p:sp>
        <p:nvSpPr>
          <p:cNvPr id="1836" name="Google Shape;1836;p25"/>
          <p:cNvSpPr txBox="1"/>
          <p:nvPr>
            <p:ph type="ctrTitle"/>
          </p:nvPr>
        </p:nvSpPr>
        <p:spPr>
          <a:xfrm>
            <a:off x="2980904" y="1719170"/>
            <a:ext cx="6230186" cy="10302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accent2"/>
              </a:buClr>
              <a:buSzPts val="5400"/>
              <a:buFont typeface="Calibri"/>
              <a:buNone/>
            </a:pPr>
            <a:r>
              <a:rPr lang="en-US">
                <a:solidFill>
                  <a:schemeClr val="accent2"/>
                </a:solidFill>
              </a:rPr>
              <a:t>Joint Risk Assessment </a:t>
            </a:r>
            <a:endParaRPr/>
          </a:p>
        </p:txBody>
      </p:sp>
      <p:sp>
        <p:nvSpPr>
          <p:cNvPr id="1837" name="Google Shape;1837;p25"/>
          <p:cNvSpPr txBox="1"/>
          <p:nvPr>
            <p:ph idx="1" type="subTitle"/>
          </p:nvPr>
        </p:nvSpPr>
        <p:spPr>
          <a:xfrm>
            <a:off x="3163818" y="2654857"/>
            <a:ext cx="5864359" cy="535716"/>
          </a:xfrm>
          <a:prstGeom prst="rect">
            <a:avLst/>
          </a:prstGeom>
          <a:noFill/>
          <a:ln>
            <a:noFill/>
          </a:ln>
        </p:spPr>
        <p:txBody>
          <a:bodyPr anchorCtr="0" anchor="t" bIns="45700" lIns="91425" spcFirstLastPara="1" rIns="91425" wrap="square" tIns="45700">
            <a:normAutofit/>
          </a:bodyPr>
          <a:lstStyle/>
          <a:p>
            <a:pPr indent="0" lvl="0" marL="0" rtl="0" algn="r">
              <a:spcBef>
                <a:spcPts val="0"/>
              </a:spcBef>
              <a:spcAft>
                <a:spcPts val="0"/>
              </a:spcAft>
              <a:buSzPts val="1920"/>
              <a:buNone/>
            </a:pPr>
            <a:r>
              <a:rPr lang="en-US">
                <a:solidFill>
                  <a:schemeClr val="accent2"/>
                </a:solidFill>
              </a:rPr>
              <a:t>at the Human-Animal-Environment Interface</a:t>
            </a:r>
            <a:endParaRPr/>
          </a:p>
        </p:txBody>
      </p:sp>
      <p:pic>
        <p:nvPicPr>
          <p:cNvPr descr="Icon&#10;&#10;Description automatically generated" id="1838" name="Google Shape;1838;p25"/>
          <p:cNvPicPr preferRelativeResize="0"/>
          <p:nvPr/>
        </p:nvPicPr>
        <p:blipFill rotWithShape="1">
          <a:blip r:embed="rId3">
            <a:alphaModFix/>
          </a:blip>
          <a:srcRect b="0" l="0" r="0" t="0"/>
          <a:stretch/>
        </p:blipFill>
        <p:spPr>
          <a:xfrm>
            <a:off x="4611359" y="3302713"/>
            <a:ext cx="2969275" cy="2566986"/>
          </a:xfrm>
          <a:prstGeom prst="rect">
            <a:avLst/>
          </a:prstGeom>
          <a:solidFill>
            <a:schemeClr val="accent2"/>
          </a:solid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2" name="Shape 1842"/>
        <p:cNvGrpSpPr/>
        <p:nvPr/>
      </p:nvGrpSpPr>
      <p:grpSpPr>
        <a:xfrm>
          <a:off x="0" y="0"/>
          <a:ext cx="0" cy="0"/>
          <a:chOff x="0" y="0"/>
          <a:chExt cx="0" cy="0"/>
        </a:xfrm>
      </p:grpSpPr>
      <p:sp>
        <p:nvSpPr>
          <p:cNvPr id="1843" name="Google Shape;1843;p26"/>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844" name="Google Shape;1844;p26"/>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Why do we need Joint Risk Assessment?</a:t>
            </a:r>
            <a:endParaRPr>
              <a:solidFill>
                <a:schemeClr val="lt1"/>
              </a:solidFill>
            </a:endParaRPr>
          </a:p>
        </p:txBody>
      </p:sp>
      <p:sp>
        <p:nvSpPr>
          <p:cNvPr id="1845" name="Google Shape;1845;p26"/>
          <p:cNvSpPr txBox="1"/>
          <p:nvPr>
            <p:ph idx="12" type="sldNum"/>
          </p:nvPr>
        </p:nvSpPr>
        <p:spPr>
          <a:xfrm>
            <a:off x="11202161" y="6208362"/>
            <a:ext cx="683339"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46" name="Google Shape;1846;p26"/>
          <p:cNvSpPr txBox="1"/>
          <p:nvPr/>
        </p:nvSpPr>
        <p:spPr>
          <a:xfrm>
            <a:off x="773809" y="1524000"/>
            <a:ext cx="10428352"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0C0C0C"/>
                </a:solidFill>
                <a:latin typeface="Calibri"/>
                <a:ea typeface="Calibri"/>
                <a:cs typeface="Calibri"/>
                <a:sym typeface="Calibri"/>
              </a:rPr>
              <a:t>The reality: Technical staff from different sectors, assessing the same hazard, will generally estimate risk differently.</a:t>
            </a:r>
            <a:r>
              <a:rPr b="1" lang="en-US" sz="2800">
                <a:solidFill>
                  <a:srgbClr val="3E3C55"/>
                </a:solidFill>
                <a:latin typeface="Calibri"/>
                <a:ea typeface="Calibri"/>
                <a:cs typeface="Calibri"/>
                <a:sym typeface="Calibri"/>
              </a:rPr>
              <a:t> </a:t>
            </a:r>
            <a:endParaRPr/>
          </a:p>
        </p:txBody>
      </p:sp>
      <p:pic>
        <p:nvPicPr>
          <p:cNvPr descr="Icon&#10;&#10;Description automatically generated" id="1847" name="Google Shape;1847;p26"/>
          <p:cNvPicPr preferRelativeResize="0"/>
          <p:nvPr/>
        </p:nvPicPr>
        <p:blipFill rotWithShape="1">
          <a:blip r:embed="rId3">
            <a:alphaModFix/>
          </a:blip>
          <a:srcRect b="0" l="0" r="0" t="0"/>
          <a:stretch/>
        </p:blipFill>
        <p:spPr>
          <a:xfrm>
            <a:off x="10793802" y="56555"/>
            <a:ext cx="1124173" cy="1124712"/>
          </a:xfrm>
          <a:prstGeom prst="rect">
            <a:avLst/>
          </a:prstGeom>
          <a:noFill/>
          <a:ln>
            <a:noFill/>
          </a:ln>
        </p:spPr>
      </p:pic>
      <p:sp>
        <p:nvSpPr>
          <p:cNvPr id="1848" name="Google Shape;1848;p26"/>
          <p:cNvSpPr txBox="1"/>
          <p:nvPr/>
        </p:nvSpPr>
        <p:spPr>
          <a:xfrm>
            <a:off x="770626" y="2819400"/>
            <a:ext cx="11150360" cy="187230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b="1" lang="en-US" sz="2400">
                <a:solidFill>
                  <a:srgbClr val="3F3F3F"/>
                </a:solidFill>
                <a:latin typeface="Trebuchet MS"/>
                <a:ea typeface="Trebuchet MS"/>
                <a:cs typeface="Trebuchet MS"/>
                <a:sym typeface="Trebuchet MS"/>
              </a:rPr>
              <a:t>Example Risk Assessment Question: </a:t>
            </a:r>
            <a:endParaRPr sz="2400">
              <a:solidFill>
                <a:srgbClr val="3F3F3F"/>
              </a:solidFill>
              <a:latin typeface="Trebuchet MS"/>
              <a:ea typeface="Trebuchet MS"/>
              <a:cs typeface="Trebuchet MS"/>
              <a:sym typeface="Trebuchet MS"/>
            </a:endParaRPr>
          </a:p>
          <a:p>
            <a:pPr indent="0" lvl="0" marL="0" marR="0" rtl="0" algn="l">
              <a:lnSpc>
                <a:spcPct val="90000"/>
              </a:lnSpc>
              <a:spcBef>
                <a:spcPts val="1000"/>
              </a:spcBef>
              <a:spcAft>
                <a:spcPts val="0"/>
              </a:spcAft>
              <a:buNone/>
            </a:pPr>
            <a:r>
              <a:rPr lang="en-US" sz="2400">
                <a:solidFill>
                  <a:srgbClr val="3F3F3F"/>
                </a:solidFill>
                <a:latin typeface="Trebuchet MS"/>
                <a:ea typeface="Trebuchet MS"/>
                <a:cs typeface="Trebuchet MS"/>
                <a:sym typeface="Trebuchet MS"/>
              </a:rPr>
              <a:t>What is the likelihood of a zoonotic influenza infecting a person and infecting an animal?</a:t>
            </a:r>
            <a:endParaRPr sz="2400">
              <a:solidFill>
                <a:srgbClr val="3F3F3F"/>
              </a:solidFill>
              <a:latin typeface="Trebuchet MS"/>
              <a:ea typeface="Trebuchet MS"/>
              <a:cs typeface="Trebuchet MS"/>
              <a:sym typeface="Trebuchet MS"/>
            </a:endParaRPr>
          </a:p>
          <a:p>
            <a:pPr indent="0" lvl="0" marL="0" marR="0" rtl="0" algn="l">
              <a:lnSpc>
                <a:spcPct val="90000"/>
              </a:lnSpc>
              <a:spcBef>
                <a:spcPts val="1000"/>
              </a:spcBef>
              <a:spcAft>
                <a:spcPts val="0"/>
              </a:spcAft>
              <a:buNone/>
            </a:pPr>
            <a:r>
              <a:t/>
            </a:r>
            <a:endParaRPr sz="1800">
              <a:solidFill>
                <a:schemeClr val="dk1"/>
              </a:solidFill>
              <a:latin typeface="Trebuchet MS"/>
              <a:ea typeface="Trebuchet MS"/>
              <a:cs typeface="Trebuchet MS"/>
              <a:sym typeface="Trebuchet MS"/>
            </a:endParaRPr>
          </a:p>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descr="Shape&#10;&#10;Description automatically generated" id="1849" name="Google Shape;1849;p26"/>
          <p:cNvPicPr preferRelativeResize="0"/>
          <p:nvPr/>
        </p:nvPicPr>
        <p:blipFill rotWithShape="1">
          <a:blip r:embed="rId4">
            <a:alphaModFix/>
          </a:blip>
          <a:srcRect b="0" l="0" r="0" t="0"/>
          <a:stretch/>
        </p:blipFill>
        <p:spPr>
          <a:xfrm>
            <a:off x="4839419" y="4600005"/>
            <a:ext cx="6869501" cy="1614307"/>
          </a:xfrm>
          <a:prstGeom prst="rect">
            <a:avLst/>
          </a:prstGeom>
          <a:noFill/>
          <a:ln>
            <a:noFill/>
          </a:ln>
        </p:spPr>
      </p:pic>
      <p:sp>
        <p:nvSpPr>
          <p:cNvPr id="1850" name="Google Shape;1850;p26"/>
          <p:cNvSpPr txBox="1"/>
          <p:nvPr/>
        </p:nvSpPr>
        <p:spPr>
          <a:xfrm>
            <a:off x="8520110" y="3964673"/>
            <a:ext cx="346612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Trebuchet MS"/>
                <a:ea typeface="Trebuchet MS"/>
                <a:cs typeface="Trebuchet MS"/>
                <a:sym typeface="Trebuchet MS"/>
              </a:rPr>
              <a:t>Human Health Sector Assessment:</a:t>
            </a:r>
            <a:endParaRPr b="1" sz="1800">
              <a:solidFill>
                <a:schemeClr val="dk1"/>
              </a:solidFill>
              <a:latin typeface="Trebuchet MS"/>
              <a:ea typeface="Trebuchet MS"/>
              <a:cs typeface="Trebuchet MS"/>
              <a:sym typeface="Trebuchet MS"/>
            </a:endParaRPr>
          </a:p>
        </p:txBody>
      </p:sp>
      <p:sp>
        <p:nvSpPr>
          <p:cNvPr id="1851" name="Google Shape;1851;p26"/>
          <p:cNvSpPr txBox="1"/>
          <p:nvPr/>
        </p:nvSpPr>
        <p:spPr>
          <a:xfrm>
            <a:off x="4950728" y="3964672"/>
            <a:ext cx="307415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Trebuchet MS"/>
                <a:ea typeface="Trebuchet MS"/>
                <a:cs typeface="Trebuchet MS"/>
                <a:sym typeface="Trebuchet MS"/>
              </a:rPr>
              <a:t>Animal Health Sector Assessment:</a:t>
            </a:r>
            <a:endParaRPr b="1" sz="1800">
              <a:solidFill>
                <a:schemeClr val="dk1"/>
              </a:solidFill>
              <a:latin typeface="Trebuchet MS"/>
              <a:ea typeface="Trebuchet MS"/>
              <a:cs typeface="Trebuchet MS"/>
              <a:sym typeface="Trebuchet MS"/>
            </a:endParaRPr>
          </a:p>
        </p:txBody>
      </p:sp>
      <p:sp>
        <p:nvSpPr>
          <p:cNvPr id="1852" name="Google Shape;1852;p26"/>
          <p:cNvSpPr txBox="1"/>
          <p:nvPr/>
        </p:nvSpPr>
        <p:spPr>
          <a:xfrm>
            <a:off x="3068877" y="-400833"/>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6" name="Shape 1856"/>
        <p:cNvGrpSpPr/>
        <p:nvPr/>
      </p:nvGrpSpPr>
      <p:grpSpPr>
        <a:xfrm>
          <a:off x="0" y="0"/>
          <a:ext cx="0" cy="0"/>
          <a:chOff x="0" y="0"/>
          <a:chExt cx="0" cy="0"/>
        </a:xfrm>
      </p:grpSpPr>
      <p:sp>
        <p:nvSpPr>
          <p:cNvPr id="1857" name="Google Shape;1857;p27"/>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858" name="Google Shape;1858;p27"/>
          <p:cNvSpPr txBox="1"/>
          <p:nvPr>
            <p:ph type="title"/>
          </p:nvPr>
        </p:nvSpPr>
        <p:spPr>
          <a:xfrm>
            <a:off x="572526" y="268164"/>
            <a:ext cx="10019137"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200"/>
              <a:buFont typeface="Calibri"/>
              <a:buNone/>
            </a:pPr>
            <a:r>
              <a:rPr b="1" lang="en-US" sz="3200">
                <a:solidFill>
                  <a:schemeClr val="lt1"/>
                </a:solidFill>
              </a:rPr>
              <a:t>A Standard Tripartite (FAO-OIE-WHO) Operational Tool </a:t>
            </a:r>
            <a:endParaRPr>
              <a:solidFill>
                <a:schemeClr val="lt1"/>
              </a:solidFill>
            </a:endParaRPr>
          </a:p>
        </p:txBody>
      </p:sp>
      <p:pic>
        <p:nvPicPr>
          <p:cNvPr descr="Icon&#10;&#10;Description automatically generated" id="1859" name="Google Shape;1859;p27"/>
          <p:cNvPicPr preferRelativeResize="0"/>
          <p:nvPr/>
        </p:nvPicPr>
        <p:blipFill rotWithShape="1">
          <a:blip r:embed="rId3">
            <a:alphaModFix/>
          </a:blip>
          <a:srcRect b="0" l="0" r="0" t="0"/>
          <a:stretch/>
        </p:blipFill>
        <p:spPr>
          <a:xfrm>
            <a:off x="10794572" y="57325"/>
            <a:ext cx="1122633" cy="1123171"/>
          </a:xfrm>
          <a:prstGeom prst="rect">
            <a:avLst/>
          </a:prstGeom>
          <a:noFill/>
          <a:ln>
            <a:noFill/>
          </a:ln>
        </p:spPr>
      </p:pic>
      <p:sp>
        <p:nvSpPr>
          <p:cNvPr id="1860" name="Google Shape;1860;p27"/>
          <p:cNvSpPr txBox="1"/>
          <p:nvPr/>
        </p:nvSpPr>
        <p:spPr>
          <a:xfrm>
            <a:off x="773809" y="1400175"/>
            <a:ext cx="9745968" cy="38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Trebuchet MS"/>
              <a:buNone/>
            </a:pPr>
            <a:r>
              <a:t/>
            </a:r>
            <a:endParaRPr b="1" i="0" sz="1800" u="none" cap="none" strike="noStrike">
              <a:solidFill>
                <a:srgbClr val="3E3C55"/>
              </a:solidFill>
              <a:latin typeface="Calibri"/>
              <a:ea typeface="Calibri"/>
              <a:cs typeface="Calibri"/>
              <a:sym typeface="Calibri"/>
            </a:endParaRPr>
          </a:p>
        </p:txBody>
      </p:sp>
      <p:sp>
        <p:nvSpPr>
          <p:cNvPr id="1861" name="Google Shape;1861;p27"/>
          <p:cNvSpPr/>
          <p:nvPr/>
        </p:nvSpPr>
        <p:spPr>
          <a:xfrm>
            <a:off x="773809" y="5784235"/>
            <a:ext cx="71784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Trebuchet MS"/>
              <a:buNone/>
            </a:pPr>
            <a:r>
              <a:t/>
            </a:r>
            <a:endParaRPr b="1" i="0" sz="1800" u="none" cap="none" strike="noStrike">
              <a:solidFill>
                <a:srgbClr val="C83048"/>
              </a:solidFill>
              <a:latin typeface="Calibri"/>
              <a:ea typeface="Calibri"/>
              <a:cs typeface="Calibri"/>
              <a:sym typeface="Calibri"/>
            </a:endParaRPr>
          </a:p>
        </p:txBody>
      </p:sp>
      <p:sp>
        <p:nvSpPr>
          <p:cNvPr id="1862" name="Google Shape;1862;p27"/>
          <p:cNvSpPr txBox="1"/>
          <p:nvPr/>
        </p:nvSpPr>
        <p:spPr>
          <a:xfrm>
            <a:off x="634654" y="1365093"/>
            <a:ext cx="9191736" cy="46858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62626"/>
              </a:buClr>
              <a:buSzPts val="2400"/>
              <a:buFont typeface="Calibri"/>
              <a:buNone/>
            </a:pPr>
            <a:r>
              <a:rPr b="1" i="0" lang="en-US" sz="2400" u="none" cap="none" strike="noStrike">
                <a:solidFill>
                  <a:srgbClr val="262626"/>
                </a:solidFill>
                <a:latin typeface="Calibri"/>
                <a:ea typeface="Calibri"/>
                <a:cs typeface="Calibri"/>
                <a:sym typeface="Calibri"/>
              </a:rPr>
              <a:t>JRA OT allows technical staff to conduct joint qualitative risk assessments at the national or subnational level.</a:t>
            </a:r>
            <a:endParaRPr/>
          </a:p>
          <a:p>
            <a:pPr indent="0" lvl="0" marL="0" marR="0" rtl="0" algn="l">
              <a:lnSpc>
                <a:spcPct val="100000"/>
              </a:lnSpc>
              <a:spcBef>
                <a:spcPts val="0"/>
              </a:spcBef>
              <a:spcAft>
                <a:spcPts val="0"/>
              </a:spcAft>
              <a:buClr>
                <a:schemeClr val="dk1"/>
              </a:buClr>
              <a:buSzPts val="1600"/>
              <a:buFont typeface="Trebuchet MS"/>
              <a:buNone/>
            </a:pPr>
            <a:r>
              <a:t/>
            </a:r>
            <a:endParaRPr b="0" i="0" sz="1600" u="none" cap="none" strike="noStrike">
              <a:solidFill>
                <a:srgbClr val="262626"/>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2400"/>
              <a:buFont typeface="Calibri"/>
              <a:buNone/>
            </a:pPr>
            <a:r>
              <a:rPr b="0" i="0" lang="en-US" sz="2400" u="none" cap="none" strike="noStrike">
                <a:solidFill>
                  <a:schemeClr val="dk1"/>
                </a:solidFill>
                <a:latin typeface="Calibri"/>
                <a:ea typeface="Calibri"/>
                <a:cs typeface="Calibri"/>
                <a:sym typeface="Calibri"/>
              </a:rPr>
              <a:t>A 10-step method for assessing risk at the human-animal-environmental interface:</a:t>
            </a:r>
            <a:endParaRPr/>
          </a:p>
          <a:p>
            <a:pPr indent="-342900" lvl="1" marL="8001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Qualitative</a:t>
            </a:r>
            <a:endParaRPr/>
          </a:p>
          <a:p>
            <a:pPr indent="-342900" lvl="1" marL="8001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Assessment of a single hazard (e.g. health event or priority zoonotic disease)</a:t>
            </a:r>
            <a:endParaRPr/>
          </a:p>
          <a:p>
            <a:pPr indent="-342900" lvl="1" marL="8001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Uses existing technical knowledge and available data</a:t>
            </a:r>
            <a:endParaRPr/>
          </a:p>
          <a:p>
            <a:pPr indent="-342900" lvl="1" marL="8001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Can be iteratively repeated and updated</a:t>
            </a:r>
            <a:endParaRPr/>
          </a:p>
          <a:p>
            <a:pPr indent="-342900" lvl="1" marL="800100" marR="0" rtl="0" algn="l">
              <a:lnSpc>
                <a:spcPct val="100000"/>
              </a:lnSpc>
              <a:spcBef>
                <a:spcPts val="0"/>
              </a:spcBef>
              <a:spcAft>
                <a:spcPts val="0"/>
              </a:spcAft>
              <a:buClr>
                <a:schemeClr val="dk1"/>
              </a:buClr>
              <a:buSzPts val="2300"/>
              <a:buFont typeface="Arial"/>
              <a:buChar char="•"/>
            </a:pPr>
            <a:r>
              <a:rPr b="0" i="0" lang="en-US" sz="2300" u="none" cap="none" strike="noStrike">
                <a:solidFill>
                  <a:schemeClr val="dk1"/>
                </a:solidFill>
                <a:latin typeface="Calibri"/>
                <a:ea typeface="Calibri"/>
                <a:cs typeface="Calibri"/>
                <a:sym typeface="Calibri"/>
              </a:rPr>
              <a:t>Ensures science-informed/evidence-based risk management and communication</a:t>
            </a:r>
            <a:endParaRPr/>
          </a:p>
          <a:p>
            <a:pPr indent="-342900" lvl="1" marL="800100" marR="0" rtl="0" algn="l">
              <a:lnSpc>
                <a:spcPct val="100000"/>
              </a:lnSpc>
              <a:spcBef>
                <a:spcPts val="0"/>
              </a:spcBef>
              <a:spcAft>
                <a:spcPts val="0"/>
              </a:spcAft>
              <a:buClr>
                <a:srgbClr val="262626"/>
              </a:buClr>
              <a:buSzPts val="2300"/>
              <a:buFont typeface="Arial"/>
              <a:buChar char="•"/>
            </a:pPr>
            <a:r>
              <a:rPr b="1" i="0" lang="en-US" sz="2300" u="none" cap="none" strike="noStrike">
                <a:solidFill>
                  <a:srgbClr val="262626"/>
                </a:solidFill>
                <a:latin typeface="Calibri"/>
                <a:ea typeface="Calibri"/>
                <a:cs typeface="Calibri"/>
                <a:sym typeface="Calibri"/>
              </a:rPr>
              <a:t>Does NOT replace sector-specific risk assessments</a:t>
            </a:r>
            <a:endParaRPr/>
          </a:p>
        </p:txBody>
      </p:sp>
      <p:pic>
        <p:nvPicPr>
          <p:cNvPr descr="http://www.fao.org/3/cb1520en/cb1520en_200.jpg" id="1863" name="Google Shape;1863;p27"/>
          <p:cNvPicPr preferRelativeResize="0"/>
          <p:nvPr/>
        </p:nvPicPr>
        <p:blipFill rotWithShape="1">
          <a:blip r:embed="rId4">
            <a:alphaModFix/>
          </a:blip>
          <a:srcRect b="0" l="0" r="0" t="0"/>
          <a:stretch/>
        </p:blipFill>
        <p:spPr>
          <a:xfrm>
            <a:off x="9842071" y="2160460"/>
            <a:ext cx="2075133" cy="2936314"/>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8" name="Shape 1868"/>
        <p:cNvGrpSpPr/>
        <p:nvPr/>
      </p:nvGrpSpPr>
      <p:grpSpPr>
        <a:xfrm>
          <a:off x="0" y="0"/>
          <a:ext cx="0" cy="0"/>
          <a:chOff x="0" y="0"/>
          <a:chExt cx="0" cy="0"/>
        </a:xfrm>
      </p:grpSpPr>
      <p:sp>
        <p:nvSpPr>
          <p:cNvPr id="1869" name="Google Shape;1869;p28"/>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870" name="Google Shape;1870;p28"/>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Benefits of JRA OT in the Region</a:t>
            </a:r>
            <a:endParaRPr>
              <a:solidFill>
                <a:schemeClr val="lt1"/>
              </a:solidFill>
            </a:endParaRPr>
          </a:p>
        </p:txBody>
      </p:sp>
      <p:pic>
        <p:nvPicPr>
          <p:cNvPr descr="Icon&#10;&#10;Description automatically generated" id="1871" name="Google Shape;1871;p28"/>
          <p:cNvPicPr preferRelativeResize="0"/>
          <p:nvPr/>
        </p:nvPicPr>
        <p:blipFill rotWithShape="1">
          <a:blip r:embed="rId3">
            <a:alphaModFix/>
          </a:blip>
          <a:srcRect b="0" l="0" r="0" t="0"/>
          <a:stretch/>
        </p:blipFill>
        <p:spPr>
          <a:xfrm>
            <a:off x="10794572" y="57325"/>
            <a:ext cx="1122633" cy="1123171"/>
          </a:xfrm>
          <a:prstGeom prst="rect">
            <a:avLst/>
          </a:prstGeom>
          <a:noFill/>
          <a:ln>
            <a:noFill/>
          </a:ln>
        </p:spPr>
      </p:pic>
      <p:sp>
        <p:nvSpPr>
          <p:cNvPr id="1872" name="Google Shape;1872;p28"/>
          <p:cNvSpPr txBox="1"/>
          <p:nvPr/>
        </p:nvSpPr>
        <p:spPr>
          <a:xfrm>
            <a:off x="773809" y="1400175"/>
            <a:ext cx="9745968" cy="38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Trebuchet MS"/>
              <a:buNone/>
            </a:pPr>
            <a:r>
              <a:t/>
            </a:r>
            <a:endParaRPr b="1" i="0" sz="1800" u="none" cap="none" strike="noStrike">
              <a:solidFill>
                <a:srgbClr val="3E3C55"/>
              </a:solidFill>
              <a:latin typeface="Calibri"/>
              <a:ea typeface="Calibri"/>
              <a:cs typeface="Calibri"/>
              <a:sym typeface="Calibri"/>
            </a:endParaRPr>
          </a:p>
        </p:txBody>
      </p:sp>
      <p:sp>
        <p:nvSpPr>
          <p:cNvPr id="1873" name="Google Shape;1873;p28"/>
          <p:cNvSpPr txBox="1"/>
          <p:nvPr/>
        </p:nvSpPr>
        <p:spPr>
          <a:xfrm>
            <a:off x="608560" y="1447800"/>
            <a:ext cx="5927969"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262626"/>
                </a:solidFill>
                <a:latin typeface="Calibri"/>
                <a:ea typeface="Calibri"/>
                <a:cs typeface="Calibri"/>
                <a:sym typeface="Calibri"/>
              </a:rPr>
              <a:t>Pilot countries</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Indonesia: First pilot country in 2018 </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Viet Nam: 2019</a:t>
            </a:r>
            <a:endParaRPr/>
          </a:p>
        </p:txBody>
      </p:sp>
      <p:pic>
        <p:nvPicPr>
          <p:cNvPr id="1874" name="Google Shape;1874;p28"/>
          <p:cNvPicPr preferRelativeResize="0"/>
          <p:nvPr/>
        </p:nvPicPr>
        <p:blipFill rotWithShape="1">
          <a:blip r:embed="rId4">
            <a:alphaModFix/>
          </a:blip>
          <a:srcRect b="0" l="0" r="0" t="0"/>
          <a:stretch/>
        </p:blipFill>
        <p:spPr>
          <a:xfrm>
            <a:off x="6755842" y="4328293"/>
            <a:ext cx="2311020" cy="1299314"/>
          </a:xfrm>
          <a:prstGeom prst="rect">
            <a:avLst/>
          </a:prstGeom>
          <a:noFill/>
          <a:ln>
            <a:noFill/>
          </a:ln>
          <a:effectLst>
            <a:outerShdw blurRad="292100" rotWithShape="0" algn="tl" dir="2700000" dist="139700">
              <a:srgbClr val="333333">
                <a:alpha val="64705"/>
              </a:srgbClr>
            </a:outerShdw>
          </a:effectLst>
        </p:spPr>
      </p:pic>
      <p:sp>
        <p:nvSpPr>
          <p:cNvPr id="1875" name="Google Shape;1875;p28"/>
          <p:cNvSpPr txBox="1"/>
          <p:nvPr/>
        </p:nvSpPr>
        <p:spPr>
          <a:xfrm>
            <a:off x="6725697" y="5715000"/>
            <a:ext cx="2192549"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National JRA for H9N2 in Indonesia, 2022</a:t>
            </a:r>
            <a:endParaRPr/>
          </a:p>
        </p:txBody>
      </p:sp>
      <p:pic>
        <p:nvPicPr>
          <p:cNvPr descr="click to enlarge" id="1876" name="Google Shape;1876;p28">
            <a:hlinkClick r:id="rId5"/>
          </p:cNvPr>
          <p:cNvPicPr preferRelativeResize="0"/>
          <p:nvPr/>
        </p:nvPicPr>
        <p:blipFill rotWithShape="1">
          <a:blip r:embed="rId6">
            <a:alphaModFix/>
          </a:blip>
          <a:srcRect b="0" l="0" r="0" t="0"/>
          <a:stretch/>
        </p:blipFill>
        <p:spPr>
          <a:xfrm>
            <a:off x="6705600" y="1635853"/>
            <a:ext cx="2286000" cy="1494720"/>
          </a:xfrm>
          <a:prstGeom prst="rect">
            <a:avLst/>
          </a:prstGeom>
          <a:noFill/>
          <a:ln>
            <a:noFill/>
          </a:ln>
          <a:effectLst>
            <a:outerShdw blurRad="292100" rotWithShape="0" algn="tl" dir="2700000" dist="139700">
              <a:srgbClr val="333333">
                <a:alpha val="64705"/>
              </a:srgbClr>
            </a:outerShdw>
          </a:effectLst>
        </p:spPr>
      </p:pic>
      <p:sp>
        <p:nvSpPr>
          <p:cNvPr id="1877" name="Google Shape;1877;p28"/>
          <p:cNvSpPr txBox="1"/>
          <p:nvPr/>
        </p:nvSpPr>
        <p:spPr>
          <a:xfrm>
            <a:off x="6845669" y="3207603"/>
            <a:ext cx="2013788"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JRA Pilot Workshop in Indonesia, 2018</a:t>
            </a:r>
            <a:endParaRPr/>
          </a:p>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©WHO Indonesia</a:t>
            </a:r>
            <a:endParaRPr/>
          </a:p>
        </p:txBody>
      </p:sp>
      <p:pic>
        <p:nvPicPr>
          <p:cNvPr id="1878" name="Google Shape;1878;p28"/>
          <p:cNvPicPr preferRelativeResize="0"/>
          <p:nvPr/>
        </p:nvPicPr>
        <p:blipFill rotWithShape="1">
          <a:blip r:embed="rId7">
            <a:alphaModFix/>
          </a:blip>
          <a:srcRect b="0" l="0" r="0" t="0"/>
          <a:stretch/>
        </p:blipFill>
        <p:spPr>
          <a:xfrm>
            <a:off x="9411668" y="1533262"/>
            <a:ext cx="2125935" cy="1619760"/>
          </a:xfrm>
          <a:prstGeom prst="rect">
            <a:avLst/>
          </a:prstGeom>
          <a:noFill/>
          <a:ln>
            <a:noFill/>
          </a:ln>
          <a:effectLst>
            <a:outerShdw blurRad="292100" rotWithShape="0" algn="tl" dir="2700000" dist="139700">
              <a:srgbClr val="333333">
                <a:alpha val="64705"/>
              </a:srgbClr>
            </a:outerShdw>
          </a:effectLst>
        </p:spPr>
      </p:pic>
      <p:sp>
        <p:nvSpPr>
          <p:cNvPr id="1879" name="Google Shape;1879;p28"/>
          <p:cNvSpPr txBox="1"/>
          <p:nvPr/>
        </p:nvSpPr>
        <p:spPr>
          <a:xfrm>
            <a:off x="9448800" y="3200400"/>
            <a:ext cx="2057400" cy="107721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JRA Pilot Workshop in Viet Nam, 2019</a:t>
            </a:r>
            <a:endParaRPr/>
          </a:p>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 JRA Team, Viet Nam</a:t>
            </a:r>
            <a:endParaRPr/>
          </a:p>
        </p:txBody>
      </p:sp>
      <p:sp>
        <p:nvSpPr>
          <p:cNvPr id="1880" name="Google Shape;1880;p28"/>
          <p:cNvSpPr txBox="1"/>
          <p:nvPr/>
        </p:nvSpPr>
        <p:spPr>
          <a:xfrm>
            <a:off x="645780" y="2723864"/>
            <a:ext cx="5927969"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262626"/>
                </a:solidFill>
                <a:latin typeface="Calibri"/>
                <a:ea typeface="Calibri"/>
                <a:cs typeface="Calibri"/>
                <a:sym typeface="Calibri"/>
              </a:rPr>
              <a:t>Adoption of the tool</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Indonesia: 3 workshops in 2018-2022 (rabies, COVID-19, H9N2) -&gt; zoonotic TB</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Viet Nam: AI and rabies in 2022 </a:t>
            </a:r>
            <a:endParaRPr/>
          </a:p>
        </p:txBody>
      </p:sp>
      <p:sp>
        <p:nvSpPr>
          <p:cNvPr id="1881" name="Google Shape;1881;p28"/>
          <p:cNvSpPr/>
          <p:nvPr/>
        </p:nvSpPr>
        <p:spPr>
          <a:xfrm>
            <a:off x="629697" y="4271744"/>
            <a:ext cx="5602578"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262626"/>
                </a:solidFill>
                <a:latin typeface="Calibri"/>
                <a:ea typeface="Calibri"/>
                <a:cs typeface="Calibri"/>
                <a:sym typeface="Calibri"/>
              </a:rPr>
              <a:t>JRA guideline in local languages</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Translation: Indonesian, Vietnamese</a:t>
            </a:r>
            <a:endParaRPr/>
          </a:p>
          <a:p>
            <a:pPr indent="-285750" lvl="0" marL="285750" marR="0" rtl="0" algn="l">
              <a:spcBef>
                <a:spcPts val="0"/>
              </a:spcBef>
              <a:spcAft>
                <a:spcPts val="0"/>
              </a:spcAft>
              <a:buClr>
                <a:srgbClr val="262626"/>
              </a:buClr>
              <a:buSzPts val="2000"/>
              <a:buFont typeface="Arial"/>
              <a:buChar char="•"/>
            </a:pPr>
            <a:r>
              <a:rPr b="1" lang="en-US" sz="2000">
                <a:solidFill>
                  <a:srgbClr val="262626"/>
                </a:solidFill>
                <a:latin typeface="Calibri"/>
                <a:ea typeface="Calibri"/>
                <a:cs typeface="Calibri"/>
                <a:sym typeface="Calibri"/>
              </a:rPr>
              <a:t>Thai: the first official document available aside from the six UN languages (workshop on H5N1 in 2021)</a:t>
            </a:r>
            <a:endParaRPr/>
          </a:p>
        </p:txBody>
      </p:sp>
      <p:pic>
        <p:nvPicPr>
          <p:cNvPr id="1882" name="Google Shape;1882;p28"/>
          <p:cNvPicPr preferRelativeResize="0"/>
          <p:nvPr/>
        </p:nvPicPr>
        <p:blipFill rotWithShape="1">
          <a:blip r:embed="rId8">
            <a:alphaModFix/>
          </a:blip>
          <a:srcRect b="0" l="0" r="0" t="0"/>
          <a:stretch/>
        </p:blipFill>
        <p:spPr>
          <a:xfrm>
            <a:off x="9411668" y="4354182"/>
            <a:ext cx="2328976" cy="1358907"/>
          </a:xfrm>
          <a:prstGeom prst="rect">
            <a:avLst/>
          </a:prstGeom>
          <a:noFill/>
          <a:ln>
            <a:noFill/>
          </a:ln>
          <a:effectLst>
            <a:outerShdw blurRad="292100" rotWithShape="0" algn="tl" dir="2700000" dist="139700">
              <a:srgbClr val="333333">
                <a:alpha val="64705"/>
              </a:srgbClr>
            </a:outerShdw>
          </a:effectLst>
        </p:spPr>
      </p:pic>
      <p:sp>
        <p:nvSpPr>
          <p:cNvPr id="1883" name="Google Shape;1883;p28"/>
          <p:cNvSpPr txBox="1"/>
          <p:nvPr/>
        </p:nvSpPr>
        <p:spPr>
          <a:xfrm>
            <a:off x="9466051" y="5774065"/>
            <a:ext cx="2192549"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600">
                <a:solidFill>
                  <a:srgbClr val="3F3F3F"/>
                </a:solidFill>
                <a:latin typeface="Trebuchet MS"/>
                <a:ea typeface="Trebuchet MS"/>
                <a:cs typeface="Trebuchet MS"/>
                <a:sym typeface="Trebuchet MS"/>
              </a:rPr>
              <a:t>JRA OT in Thai language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8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7" name="Shape 1887"/>
        <p:cNvGrpSpPr/>
        <p:nvPr/>
      </p:nvGrpSpPr>
      <p:grpSpPr>
        <a:xfrm>
          <a:off x="0" y="0"/>
          <a:ext cx="0" cy="0"/>
          <a:chOff x="0" y="0"/>
          <a:chExt cx="0" cy="0"/>
        </a:xfrm>
      </p:grpSpPr>
      <p:sp>
        <p:nvSpPr>
          <p:cNvPr id="1888" name="Google Shape;1888;p29"/>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889" name="Google Shape;1889;p29"/>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Setting up JRA Steering Committee</a:t>
            </a:r>
            <a:endParaRPr>
              <a:solidFill>
                <a:schemeClr val="lt1"/>
              </a:solidFill>
            </a:endParaRPr>
          </a:p>
        </p:txBody>
      </p:sp>
      <p:sp>
        <p:nvSpPr>
          <p:cNvPr id="1890" name="Google Shape;1890;p29"/>
          <p:cNvSpPr txBox="1"/>
          <p:nvPr/>
        </p:nvSpPr>
        <p:spPr>
          <a:xfrm>
            <a:off x="2679082" y="3253795"/>
            <a:ext cx="1642361" cy="628377"/>
          </a:xfrm>
          <a:prstGeom prst="rect">
            <a:avLst/>
          </a:prstGeom>
          <a:noFill/>
          <a:ln>
            <a:noFill/>
          </a:ln>
        </p:spPr>
        <p:txBody>
          <a:bodyPr anchorCtr="0" anchor="t" bIns="0" lIns="0" spcFirstLastPara="1" rIns="0" wrap="square" tIns="12700">
            <a:spAutoFit/>
          </a:bodyPr>
          <a:lstStyle/>
          <a:p>
            <a:pPr indent="0" lvl="0" marL="0" marR="0" rtl="0" algn="ctr">
              <a:lnSpc>
                <a:spcPct val="37250"/>
              </a:lnSpc>
              <a:spcBef>
                <a:spcPts val="0"/>
              </a:spcBef>
              <a:spcAft>
                <a:spcPts val="0"/>
              </a:spcAft>
              <a:buClr>
                <a:srgbClr val="1C1C1C"/>
              </a:buClr>
              <a:buSzPts val="2000"/>
              <a:buFont typeface="Calibri"/>
              <a:buNone/>
            </a:pPr>
            <a:r>
              <a:rPr b="1" i="0" lang="en-US" sz="2000" u="none" cap="none" strike="noStrike">
                <a:solidFill>
                  <a:srgbClr val="1C1C1C"/>
                </a:solidFill>
                <a:latin typeface="Calibri"/>
                <a:ea typeface="Calibri"/>
                <a:cs typeface="Calibri"/>
                <a:sym typeface="Calibri"/>
              </a:rPr>
              <a:t>MODULE 1</a:t>
            </a:r>
            <a:endParaRPr b="1" i="0" sz="2000" u="none" cap="none" strike="noStrike">
              <a:solidFill>
                <a:srgbClr val="1C1C1C"/>
              </a:solidFill>
              <a:latin typeface="Calibri"/>
              <a:ea typeface="Calibri"/>
              <a:cs typeface="Calibri"/>
              <a:sym typeface="Calibri"/>
            </a:endParaRPr>
          </a:p>
          <a:p>
            <a:pPr indent="0" lvl="0" marL="0" marR="0" rtl="0" algn="ctr">
              <a:lnSpc>
                <a:spcPct val="37250"/>
              </a:lnSpc>
              <a:spcBef>
                <a:spcPts val="1200"/>
              </a:spcBef>
              <a:spcAft>
                <a:spcPts val="0"/>
              </a:spcAft>
              <a:buClr>
                <a:schemeClr val="dk1"/>
              </a:buClr>
              <a:buSzPts val="2000"/>
              <a:buFont typeface="Trebuchet MS"/>
              <a:buNone/>
            </a:pPr>
            <a:r>
              <a:t/>
            </a:r>
            <a:endParaRPr b="0" i="0" sz="2000" u="none" cap="none" strike="noStrike">
              <a:solidFill>
                <a:srgbClr val="000000"/>
              </a:solidFill>
              <a:latin typeface="Calibri"/>
              <a:ea typeface="Calibri"/>
              <a:cs typeface="Calibri"/>
              <a:sym typeface="Calibri"/>
            </a:endParaRPr>
          </a:p>
          <a:p>
            <a:pPr indent="0" lvl="0" marL="0" marR="0" rtl="0" algn="ctr">
              <a:lnSpc>
                <a:spcPct val="35178"/>
              </a:lnSpc>
              <a:spcBef>
                <a:spcPts val="1200"/>
              </a:spcBef>
              <a:spcAft>
                <a:spcPts val="0"/>
              </a:spcAft>
              <a:buClr>
                <a:srgbClr val="0099CC"/>
              </a:buClr>
              <a:buSzPts val="2800"/>
              <a:buFont typeface="Calibri"/>
              <a:buNone/>
            </a:pPr>
            <a:r>
              <a:rPr b="1" i="0" lang="en-US" sz="2800" u="none" cap="none" strike="noStrike">
                <a:solidFill>
                  <a:srgbClr val="0099CC"/>
                </a:solidFill>
                <a:latin typeface="Calibri"/>
                <a:ea typeface="Calibri"/>
                <a:cs typeface="Calibri"/>
                <a:sym typeface="Calibri"/>
              </a:rPr>
              <a:t>Setting up</a:t>
            </a:r>
            <a:endParaRPr b="0" i="0" sz="1600" u="none" cap="none" strike="noStrike">
              <a:solidFill>
                <a:srgbClr val="000000"/>
              </a:solidFill>
              <a:latin typeface="Calibri"/>
              <a:ea typeface="Calibri"/>
              <a:cs typeface="Calibri"/>
              <a:sym typeface="Calibri"/>
            </a:endParaRPr>
          </a:p>
        </p:txBody>
      </p:sp>
      <p:sp>
        <p:nvSpPr>
          <p:cNvPr id="1891" name="Google Shape;1891;p29"/>
          <p:cNvSpPr txBox="1"/>
          <p:nvPr/>
        </p:nvSpPr>
        <p:spPr>
          <a:xfrm>
            <a:off x="803597" y="4169689"/>
            <a:ext cx="6825925"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Calibri"/>
              <a:buNone/>
            </a:pPr>
            <a:r>
              <a:rPr b="0" i="0" lang="en-US" sz="2000" u="none" cap="none" strike="noStrike">
                <a:solidFill>
                  <a:srgbClr val="000000"/>
                </a:solidFill>
                <a:latin typeface="Calibri"/>
                <a:ea typeface="Calibri"/>
                <a:cs typeface="Calibri"/>
                <a:sym typeface="Calibri"/>
              </a:rPr>
              <a:t>Establish and convene a national steering committee</a:t>
            </a:r>
            <a:endParaRPr/>
          </a:p>
        </p:txBody>
      </p:sp>
      <p:sp>
        <p:nvSpPr>
          <p:cNvPr id="1892" name="Google Shape;1892;p29"/>
          <p:cNvSpPr txBox="1"/>
          <p:nvPr/>
        </p:nvSpPr>
        <p:spPr>
          <a:xfrm>
            <a:off x="803596" y="4503870"/>
            <a:ext cx="6825925" cy="4001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D62940"/>
              </a:buClr>
              <a:buSzPts val="2000"/>
              <a:buFont typeface="Calibri"/>
              <a:buNone/>
            </a:pPr>
            <a:r>
              <a:rPr b="0" i="0" lang="en-US" sz="2000" u="none" cap="none" strike="noStrike">
                <a:solidFill>
                  <a:srgbClr val="D62940"/>
                </a:solidFill>
                <a:latin typeface="Calibri"/>
                <a:ea typeface="Calibri"/>
                <a:cs typeface="Calibri"/>
                <a:sym typeface="Calibri"/>
              </a:rPr>
              <a:t>Identify a lead</a:t>
            </a:r>
            <a:endParaRPr/>
          </a:p>
        </p:txBody>
      </p:sp>
      <p:sp>
        <p:nvSpPr>
          <p:cNvPr id="1893" name="Google Shape;1893;p29"/>
          <p:cNvSpPr txBox="1"/>
          <p:nvPr/>
        </p:nvSpPr>
        <p:spPr>
          <a:xfrm>
            <a:off x="803593" y="4848283"/>
            <a:ext cx="6825925" cy="4001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D62940"/>
              </a:buClr>
              <a:buSzPts val="2000"/>
              <a:buFont typeface="Calibri"/>
              <a:buNone/>
            </a:pPr>
            <a:r>
              <a:rPr b="0" i="0" lang="en-US" sz="2000" u="none" cap="none" strike="noStrike">
                <a:solidFill>
                  <a:srgbClr val="D62940"/>
                </a:solidFill>
                <a:latin typeface="Calibri"/>
                <a:ea typeface="Calibri"/>
                <a:cs typeface="Calibri"/>
                <a:sym typeface="Calibri"/>
              </a:rPr>
              <a:t>Establish and convene a technical team</a:t>
            </a:r>
            <a:endParaRPr/>
          </a:p>
        </p:txBody>
      </p:sp>
      <p:sp>
        <p:nvSpPr>
          <p:cNvPr id="1894" name="Google Shape;1894;p29"/>
          <p:cNvSpPr txBox="1"/>
          <p:nvPr/>
        </p:nvSpPr>
        <p:spPr>
          <a:xfrm>
            <a:off x="803594" y="5198189"/>
            <a:ext cx="6825925" cy="4001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Calibri"/>
              <a:buNone/>
            </a:pPr>
            <a:r>
              <a:rPr b="0" i="0" lang="en-US" sz="2000" u="none" cap="none" strike="noStrike">
                <a:solidFill>
                  <a:srgbClr val="000000"/>
                </a:solidFill>
                <a:latin typeface="Calibri"/>
                <a:ea typeface="Calibri"/>
                <a:cs typeface="Calibri"/>
                <a:sym typeface="Calibri"/>
              </a:rPr>
              <a:t>Establish and convene a stakeholder group</a:t>
            </a:r>
            <a:endParaRPr/>
          </a:p>
        </p:txBody>
      </p:sp>
      <p:sp>
        <p:nvSpPr>
          <p:cNvPr id="1895" name="Google Shape;1895;p29"/>
          <p:cNvSpPr/>
          <p:nvPr/>
        </p:nvSpPr>
        <p:spPr>
          <a:xfrm>
            <a:off x="546422" y="4237857"/>
            <a:ext cx="257175" cy="262964"/>
          </a:xfrm>
          <a:prstGeom prst="ellipse">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1</a:t>
            </a:r>
            <a:endParaRPr/>
          </a:p>
        </p:txBody>
      </p:sp>
      <p:sp>
        <p:nvSpPr>
          <p:cNvPr id="1896" name="Google Shape;1896;p29"/>
          <p:cNvSpPr/>
          <p:nvPr/>
        </p:nvSpPr>
        <p:spPr>
          <a:xfrm>
            <a:off x="546422" y="4569799"/>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2</a:t>
            </a:r>
            <a:endParaRPr/>
          </a:p>
        </p:txBody>
      </p:sp>
      <p:sp>
        <p:nvSpPr>
          <p:cNvPr id="1897" name="Google Shape;1897;p29"/>
          <p:cNvSpPr/>
          <p:nvPr/>
        </p:nvSpPr>
        <p:spPr>
          <a:xfrm>
            <a:off x="546422" y="4918401"/>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3</a:t>
            </a:r>
            <a:endParaRPr/>
          </a:p>
        </p:txBody>
      </p:sp>
      <p:sp>
        <p:nvSpPr>
          <p:cNvPr id="1898" name="Google Shape;1898;p29"/>
          <p:cNvSpPr/>
          <p:nvPr/>
        </p:nvSpPr>
        <p:spPr>
          <a:xfrm>
            <a:off x="546422" y="5253425"/>
            <a:ext cx="257175" cy="262964"/>
          </a:xfrm>
          <a:prstGeom prst="ellipse">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4</a:t>
            </a:r>
            <a:endParaRPr/>
          </a:p>
        </p:txBody>
      </p:sp>
      <p:pic>
        <p:nvPicPr>
          <p:cNvPr descr="Timeline&#10;&#10;Description automatically generated" id="1899" name="Google Shape;1899;p29"/>
          <p:cNvPicPr preferRelativeResize="0"/>
          <p:nvPr/>
        </p:nvPicPr>
        <p:blipFill rotWithShape="1">
          <a:blip r:embed="rId3">
            <a:alphaModFix/>
          </a:blip>
          <a:srcRect b="94546" l="15201" r="15899" t="1007"/>
          <a:stretch/>
        </p:blipFill>
        <p:spPr>
          <a:xfrm>
            <a:off x="2820537" y="5694303"/>
            <a:ext cx="5410200" cy="304800"/>
          </a:xfrm>
          <a:prstGeom prst="rect">
            <a:avLst/>
          </a:prstGeom>
          <a:noFill/>
          <a:ln>
            <a:noFill/>
          </a:ln>
        </p:spPr>
      </p:pic>
      <p:pic>
        <p:nvPicPr>
          <p:cNvPr descr="Diagram&#10;&#10;Description automatically generated" id="1900" name="Google Shape;1900;p29"/>
          <p:cNvPicPr preferRelativeResize="0"/>
          <p:nvPr/>
        </p:nvPicPr>
        <p:blipFill rotWithShape="1">
          <a:blip r:embed="rId4">
            <a:alphaModFix/>
          </a:blip>
          <a:srcRect b="0" l="0" r="0" t="0"/>
          <a:stretch/>
        </p:blipFill>
        <p:spPr>
          <a:xfrm>
            <a:off x="7116218" y="2972182"/>
            <a:ext cx="4611224" cy="3657218"/>
          </a:xfrm>
          <a:prstGeom prst="rect">
            <a:avLst/>
          </a:prstGeom>
          <a:noFill/>
          <a:ln>
            <a:noFill/>
          </a:ln>
        </p:spPr>
      </p:pic>
      <p:sp>
        <p:nvSpPr>
          <p:cNvPr id="1901" name="Google Shape;1901;p29"/>
          <p:cNvSpPr txBox="1"/>
          <p:nvPr/>
        </p:nvSpPr>
        <p:spPr>
          <a:xfrm>
            <a:off x="266478" y="3250616"/>
            <a:ext cx="1960095" cy="628377"/>
          </a:xfrm>
          <a:prstGeom prst="rect">
            <a:avLst/>
          </a:prstGeom>
          <a:noFill/>
          <a:ln>
            <a:noFill/>
          </a:ln>
        </p:spPr>
        <p:txBody>
          <a:bodyPr anchorCtr="0" anchor="t" bIns="0" lIns="0" spcFirstLastPara="1" rIns="0" wrap="square" tIns="12700">
            <a:spAutoFit/>
          </a:bodyPr>
          <a:lstStyle/>
          <a:p>
            <a:pPr indent="0" lvl="0" marL="0" marR="0" rtl="0" algn="ctr">
              <a:lnSpc>
                <a:spcPct val="37250"/>
              </a:lnSpc>
              <a:spcBef>
                <a:spcPts val="0"/>
              </a:spcBef>
              <a:spcAft>
                <a:spcPts val="0"/>
              </a:spcAft>
              <a:buClr>
                <a:srgbClr val="1C1C1C"/>
              </a:buClr>
              <a:buSzPts val="2000"/>
              <a:buFont typeface="Calibri"/>
              <a:buNone/>
            </a:pPr>
            <a:r>
              <a:rPr b="1" i="0" lang="en-US" sz="2000" u="none" cap="none" strike="noStrike">
                <a:solidFill>
                  <a:srgbClr val="1C1C1C"/>
                </a:solidFill>
                <a:latin typeface="Calibri"/>
                <a:ea typeface="Calibri"/>
                <a:cs typeface="Calibri"/>
                <a:sym typeface="Calibri"/>
              </a:rPr>
              <a:t>MODULE 0</a:t>
            </a:r>
            <a:endParaRPr b="1" i="0" sz="2000" u="none" cap="none" strike="noStrike">
              <a:solidFill>
                <a:srgbClr val="1C1C1C"/>
              </a:solidFill>
              <a:latin typeface="Calibri"/>
              <a:ea typeface="Calibri"/>
              <a:cs typeface="Calibri"/>
              <a:sym typeface="Calibri"/>
            </a:endParaRPr>
          </a:p>
          <a:p>
            <a:pPr indent="0" lvl="0" marL="0" marR="0" rtl="0" algn="ctr">
              <a:lnSpc>
                <a:spcPct val="37250"/>
              </a:lnSpc>
              <a:spcBef>
                <a:spcPts val="1200"/>
              </a:spcBef>
              <a:spcAft>
                <a:spcPts val="0"/>
              </a:spcAft>
              <a:buClr>
                <a:schemeClr val="dk1"/>
              </a:buClr>
              <a:buSzPts val="2000"/>
              <a:buFont typeface="Trebuchet MS"/>
              <a:buNone/>
            </a:pPr>
            <a:r>
              <a:t/>
            </a:r>
            <a:endParaRPr b="0" i="0" sz="2000" u="none" cap="none" strike="noStrike">
              <a:solidFill>
                <a:srgbClr val="000000"/>
              </a:solidFill>
              <a:latin typeface="Calibri"/>
              <a:ea typeface="Calibri"/>
              <a:cs typeface="Calibri"/>
              <a:sym typeface="Calibri"/>
            </a:endParaRPr>
          </a:p>
          <a:p>
            <a:pPr indent="0" lvl="0" marL="0" marR="0" rtl="0" algn="ctr">
              <a:lnSpc>
                <a:spcPct val="35178"/>
              </a:lnSpc>
              <a:spcBef>
                <a:spcPts val="1200"/>
              </a:spcBef>
              <a:spcAft>
                <a:spcPts val="0"/>
              </a:spcAft>
              <a:buClr>
                <a:srgbClr val="0099CC"/>
              </a:buClr>
              <a:buSzPts val="2800"/>
              <a:buFont typeface="Calibri"/>
              <a:buNone/>
            </a:pPr>
            <a:r>
              <a:rPr b="1" i="0" lang="en-US" sz="2800" u="none" cap="none" strike="noStrike">
                <a:solidFill>
                  <a:srgbClr val="0099CC"/>
                </a:solidFill>
                <a:latin typeface="Calibri"/>
                <a:ea typeface="Calibri"/>
                <a:cs typeface="Calibri"/>
                <a:sym typeface="Calibri"/>
              </a:rPr>
              <a:t>Introduction</a:t>
            </a:r>
            <a:endParaRPr b="0" i="0" sz="1600" u="none" cap="none" strike="noStrike">
              <a:solidFill>
                <a:srgbClr val="000000"/>
              </a:solidFill>
              <a:latin typeface="Calibri"/>
              <a:ea typeface="Calibri"/>
              <a:cs typeface="Calibri"/>
              <a:sym typeface="Calibri"/>
            </a:endParaRPr>
          </a:p>
        </p:txBody>
      </p:sp>
      <p:sp>
        <p:nvSpPr>
          <p:cNvPr id="1902" name="Google Shape;1902;p29"/>
          <p:cNvSpPr/>
          <p:nvPr/>
        </p:nvSpPr>
        <p:spPr>
          <a:xfrm flipH="1" rot="-5400000">
            <a:off x="6309166" y="-2618677"/>
            <a:ext cx="154904" cy="9572835"/>
          </a:xfrm>
          <a:custGeom>
            <a:rect b="b" l="l" r="r" t="t"/>
            <a:pathLst>
              <a:path extrusionOk="0" h="4008754" w="38100">
                <a:moveTo>
                  <a:pt x="19050" y="3855974"/>
                </a:moveTo>
                <a:lnTo>
                  <a:pt x="11637" y="3857470"/>
                </a:lnTo>
                <a:lnTo>
                  <a:pt x="5581" y="3861550"/>
                </a:lnTo>
                <a:lnTo>
                  <a:pt x="1497" y="3867605"/>
                </a:lnTo>
                <a:lnTo>
                  <a:pt x="0" y="3875024"/>
                </a:lnTo>
                <a:lnTo>
                  <a:pt x="0" y="3989311"/>
                </a:lnTo>
                <a:lnTo>
                  <a:pt x="1497" y="3996729"/>
                </a:lnTo>
                <a:lnTo>
                  <a:pt x="5581" y="4002784"/>
                </a:lnTo>
                <a:lnTo>
                  <a:pt x="11637" y="4006865"/>
                </a:lnTo>
                <a:lnTo>
                  <a:pt x="19050" y="4008361"/>
                </a:lnTo>
                <a:lnTo>
                  <a:pt x="26468" y="4006865"/>
                </a:lnTo>
                <a:lnTo>
                  <a:pt x="32523" y="4002784"/>
                </a:lnTo>
                <a:lnTo>
                  <a:pt x="36603" y="3996729"/>
                </a:lnTo>
                <a:lnTo>
                  <a:pt x="38100" y="3989311"/>
                </a:lnTo>
                <a:lnTo>
                  <a:pt x="38100" y="3875024"/>
                </a:lnTo>
                <a:lnTo>
                  <a:pt x="36603" y="3867605"/>
                </a:lnTo>
                <a:lnTo>
                  <a:pt x="32523" y="3861550"/>
                </a:lnTo>
                <a:lnTo>
                  <a:pt x="26468" y="3857470"/>
                </a:lnTo>
                <a:lnTo>
                  <a:pt x="19050" y="3855974"/>
                </a:lnTo>
                <a:close/>
              </a:path>
              <a:path extrusionOk="0" h="4008754" w="38100">
                <a:moveTo>
                  <a:pt x="19050" y="3170174"/>
                </a:moveTo>
                <a:lnTo>
                  <a:pt x="11637" y="3171671"/>
                </a:lnTo>
                <a:lnTo>
                  <a:pt x="5581" y="3175755"/>
                </a:lnTo>
                <a:lnTo>
                  <a:pt x="1497" y="3181811"/>
                </a:lnTo>
                <a:lnTo>
                  <a:pt x="0" y="3189224"/>
                </a:lnTo>
                <a:lnTo>
                  <a:pt x="0" y="3303524"/>
                </a:lnTo>
                <a:lnTo>
                  <a:pt x="1497" y="3310936"/>
                </a:lnTo>
                <a:lnTo>
                  <a:pt x="5581" y="3316992"/>
                </a:lnTo>
                <a:lnTo>
                  <a:pt x="11637" y="3321076"/>
                </a:lnTo>
                <a:lnTo>
                  <a:pt x="19050" y="3322574"/>
                </a:lnTo>
                <a:lnTo>
                  <a:pt x="26468" y="3321076"/>
                </a:lnTo>
                <a:lnTo>
                  <a:pt x="32523" y="3316992"/>
                </a:lnTo>
                <a:lnTo>
                  <a:pt x="36603" y="3310936"/>
                </a:lnTo>
                <a:lnTo>
                  <a:pt x="38100" y="3303524"/>
                </a:lnTo>
                <a:lnTo>
                  <a:pt x="38100" y="3189224"/>
                </a:lnTo>
                <a:lnTo>
                  <a:pt x="36603" y="3181811"/>
                </a:lnTo>
                <a:lnTo>
                  <a:pt x="32523" y="3175755"/>
                </a:lnTo>
                <a:lnTo>
                  <a:pt x="26468" y="3171671"/>
                </a:lnTo>
                <a:lnTo>
                  <a:pt x="19050" y="3170174"/>
                </a:lnTo>
                <a:close/>
              </a:path>
              <a:path extrusionOk="0" h="4008754" w="38100">
                <a:moveTo>
                  <a:pt x="19050" y="2941574"/>
                </a:moveTo>
                <a:lnTo>
                  <a:pt x="11637" y="2943070"/>
                </a:lnTo>
                <a:lnTo>
                  <a:pt x="5581" y="2947150"/>
                </a:lnTo>
                <a:lnTo>
                  <a:pt x="1497" y="2953205"/>
                </a:lnTo>
                <a:lnTo>
                  <a:pt x="0" y="2960624"/>
                </a:lnTo>
                <a:lnTo>
                  <a:pt x="0" y="3074924"/>
                </a:lnTo>
                <a:lnTo>
                  <a:pt x="1497" y="3082336"/>
                </a:lnTo>
                <a:lnTo>
                  <a:pt x="5581" y="3088392"/>
                </a:lnTo>
                <a:lnTo>
                  <a:pt x="11637" y="3092476"/>
                </a:lnTo>
                <a:lnTo>
                  <a:pt x="19050" y="3093974"/>
                </a:lnTo>
                <a:lnTo>
                  <a:pt x="26468" y="3092476"/>
                </a:lnTo>
                <a:lnTo>
                  <a:pt x="32523" y="3088392"/>
                </a:lnTo>
                <a:lnTo>
                  <a:pt x="36603" y="3082336"/>
                </a:lnTo>
                <a:lnTo>
                  <a:pt x="38100" y="3074924"/>
                </a:lnTo>
                <a:lnTo>
                  <a:pt x="38100" y="2960624"/>
                </a:lnTo>
                <a:lnTo>
                  <a:pt x="36603" y="2953205"/>
                </a:lnTo>
                <a:lnTo>
                  <a:pt x="32523" y="2947150"/>
                </a:lnTo>
                <a:lnTo>
                  <a:pt x="26468" y="2943070"/>
                </a:lnTo>
                <a:lnTo>
                  <a:pt x="19050" y="2941574"/>
                </a:lnTo>
                <a:close/>
              </a:path>
              <a:path extrusionOk="0" h="4008754" w="38100">
                <a:moveTo>
                  <a:pt x="12" y="2846971"/>
                </a:moveTo>
                <a:lnTo>
                  <a:pt x="1683" y="2854160"/>
                </a:lnTo>
                <a:lnTo>
                  <a:pt x="5797" y="2860006"/>
                </a:lnTo>
                <a:lnTo>
                  <a:pt x="11778" y="2863936"/>
                </a:lnTo>
                <a:lnTo>
                  <a:pt x="19050" y="2865374"/>
                </a:lnTo>
                <a:lnTo>
                  <a:pt x="26361" y="2863921"/>
                </a:lnTo>
                <a:lnTo>
                  <a:pt x="32361" y="2859952"/>
                </a:lnTo>
                <a:lnTo>
                  <a:pt x="36468" y="2854052"/>
                </a:lnTo>
                <a:lnTo>
                  <a:pt x="37908" y="2847657"/>
                </a:lnTo>
                <a:lnTo>
                  <a:pt x="14465" y="2847644"/>
                </a:lnTo>
                <a:lnTo>
                  <a:pt x="8420" y="2847492"/>
                </a:lnTo>
                <a:lnTo>
                  <a:pt x="4203" y="2847289"/>
                </a:lnTo>
                <a:lnTo>
                  <a:pt x="12" y="2846971"/>
                </a:lnTo>
                <a:close/>
              </a:path>
              <a:path extrusionOk="0" h="4008754" w="38100">
                <a:moveTo>
                  <a:pt x="38100" y="2846806"/>
                </a:moveTo>
                <a:lnTo>
                  <a:pt x="31496" y="2847365"/>
                </a:lnTo>
                <a:lnTo>
                  <a:pt x="24815" y="2847657"/>
                </a:lnTo>
                <a:lnTo>
                  <a:pt x="37908" y="2847657"/>
                </a:lnTo>
                <a:lnTo>
                  <a:pt x="38100" y="2846806"/>
                </a:lnTo>
                <a:close/>
              </a:path>
              <a:path extrusionOk="0" h="4008754" w="38100">
                <a:moveTo>
                  <a:pt x="38100" y="2376373"/>
                </a:moveTo>
                <a:lnTo>
                  <a:pt x="19672" y="2376373"/>
                </a:lnTo>
                <a:lnTo>
                  <a:pt x="28270" y="2376551"/>
                </a:lnTo>
                <a:lnTo>
                  <a:pt x="33210" y="2376817"/>
                </a:lnTo>
                <a:lnTo>
                  <a:pt x="38100" y="2377236"/>
                </a:lnTo>
                <a:lnTo>
                  <a:pt x="38100" y="2376373"/>
                </a:lnTo>
                <a:close/>
              </a:path>
              <a:path extrusionOk="0" h="4008754" w="38100">
                <a:moveTo>
                  <a:pt x="19050" y="2255774"/>
                </a:moveTo>
                <a:lnTo>
                  <a:pt x="11637" y="2257270"/>
                </a:lnTo>
                <a:lnTo>
                  <a:pt x="5581" y="2261350"/>
                </a:lnTo>
                <a:lnTo>
                  <a:pt x="1497" y="2267405"/>
                </a:lnTo>
                <a:lnTo>
                  <a:pt x="0" y="2274824"/>
                </a:lnTo>
                <a:lnTo>
                  <a:pt x="0" y="2377046"/>
                </a:lnTo>
                <a:lnTo>
                  <a:pt x="5905" y="2376601"/>
                </a:lnTo>
                <a:lnTo>
                  <a:pt x="11874" y="2376373"/>
                </a:lnTo>
                <a:lnTo>
                  <a:pt x="38100" y="2376373"/>
                </a:lnTo>
                <a:lnTo>
                  <a:pt x="38100" y="2274824"/>
                </a:lnTo>
                <a:lnTo>
                  <a:pt x="36603" y="2267405"/>
                </a:lnTo>
                <a:lnTo>
                  <a:pt x="32523" y="2261350"/>
                </a:lnTo>
                <a:lnTo>
                  <a:pt x="26468" y="2257270"/>
                </a:lnTo>
                <a:lnTo>
                  <a:pt x="19050" y="2255774"/>
                </a:lnTo>
                <a:close/>
              </a:path>
              <a:path extrusionOk="0" h="4008754" w="38100">
                <a:moveTo>
                  <a:pt x="19050" y="2027174"/>
                </a:moveTo>
                <a:lnTo>
                  <a:pt x="11637" y="2028670"/>
                </a:lnTo>
                <a:lnTo>
                  <a:pt x="5581" y="2032750"/>
                </a:lnTo>
                <a:lnTo>
                  <a:pt x="1497" y="2038805"/>
                </a:lnTo>
                <a:lnTo>
                  <a:pt x="0" y="2046224"/>
                </a:lnTo>
                <a:lnTo>
                  <a:pt x="0" y="2160524"/>
                </a:lnTo>
                <a:lnTo>
                  <a:pt x="1497" y="2167942"/>
                </a:lnTo>
                <a:lnTo>
                  <a:pt x="5581" y="2173997"/>
                </a:lnTo>
                <a:lnTo>
                  <a:pt x="11637" y="2178077"/>
                </a:lnTo>
                <a:lnTo>
                  <a:pt x="19050" y="2179574"/>
                </a:lnTo>
                <a:lnTo>
                  <a:pt x="26468" y="2178077"/>
                </a:lnTo>
                <a:lnTo>
                  <a:pt x="32523" y="2173997"/>
                </a:lnTo>
                <a:lnTo>
                  <a:pt x="36603" y="2167942"/>
                </a:lnTo>
                <a:lnTo>
                  <a:pt x="38100" y="2160524"/>
                </a:lnTo>
                <a:lnTo>
                  <a:pt x="38100" y="2046224"/>
                </a:lnTo>
                <a:lnTo>
                  <a:pt x="36603" y="2038805"/>
                </a:lnTo>
                <a:lnTo>
                  <a:pt x="32523" y="2032750"/>
                </a:lnTo>
                <a:lnTo>
                  <a:pt x="26468" y="2028670"/>
                </a:lnTo>
                <a:lnTo>
                  <a:pt x="19050" y="2027174"/>
                </a:lnTo>
                <a:close/>
              </a:path>
              <a:path extrusionOk="0" h="4008754" w="38100">
                <a:moveTo>
                  <a:pt x="0" y="1898040"/>
                </a:moveTo>
                <a:lnTo>
                  <a:pt x="0" y="1931924"/>
                </a:lnTo>
                <a:lnTo>
                  <a:pt x="1497" y="1939336"/>
                </a:lnTo>
                <a:lnTo>
                  <a:pt x="5581" y="1945392"/>
                </a:lnTo>
                <a:lnTo>
                  <a:pt x="11637" y="1949476"/>
                </a:lnTo>
                <a:lnTo>
                  <a:pt x="19050" y="1950974"/>
                </a:lnTo>
                <a:lnTo>
                  <a:pt x="26468" y="1949476"/>
                </a:lnTo>
                <a:lnTo>
                  <a:pt x="32523" y="1945392"/>
                </a:lnTo>
                <a:lnTo>
                  <a:pt x="36603" y="1939336"/>
                </a:lnTo>
                <a:lnTo>
                  <a:pt x="38100" y="1931924"/>
                </a:lnTo>
                <a:lnTo>
                  <a:pt x="38100" y="1898713"/>
                </a:lnTo>
                <a:lnTo>
                  <a:pt x="11925" y="1898713"/>
                </a:lnTo>
                <a:lnTo>
                  <a:pt x="5930" y="1898484"/>
                </a:lnTo>
                <a:lnTo>
                  <a:pt x="0" y="1898040"/>
                </a:lnTo>
                <a:close/>
              </a:path>
              <a:path extrusionOk="0" h="4008754" w="38100">
                <a:moveTo>
                  <a:pt x="38100" y="1897862"/>
                </a:moveTo>
                <a:lnTo>
                  <a:pt x="31470" y="1898421"/>
                </a:lnTo>
                <a:lnTo>
                  <a:pt x="24765" y="1898713"/>
                </a:lnTo>
                <a:lnTo>
                  <a:pt x="38100" y="1898713"/>
                </a:lnTo>
                <a:lnTo>
                  <a:pt x="38100" y="1897862"/>
                </a:lnTo>
                <a:close/>
              </a:path>
              <a:path extrusionOk="0" h="4008754" w="38100">
                <a:moveTo>
                  <a:pt x="38100" y="1427454"/>
                </a:moveTo>
                <a:lnTo>
                  <a:pt x="24765" y="1427454"/>
                </a:lnTo>
                <a:lnTo>
                  <a:pt x="31470" y="1427746"/>
                </a:lnTo>
                <a:lnTo>
                  <a:pt x="38100" y="1428305"/>
                </a:lnTo>
                <a:lnTo>
                  <a:pt x="38100" y="1427454"/>
                </a:lnTo>
                <a:close/>
              </a:path>
              <a:path extrusionOk="0" h="4008754" w="38100">
                <a:moveTo>
                  <a:pt x="19050" y="1341374"/>
                </a:moveTo>
                <a:lnTo>
                  <a:pt x="11637" y="1342870"/>
                </a:lnTo>
                <a:lnTo>
                  <a:pt x="5581" y="1346950"/>
                </a:lnTo>
                <a:lnTo>
                  <a:pt x="1497" y="1353005"/>
                </a:lnTo>
                <a:lnTo>
                  <a:pt x="0" y="1360424"/>
                </a:lnTo>
                <a:lnTo>
                  <a:pt x="0" y="1428127"/>
                </a:lnTo>
                <a:lnTo>
                  <a:pt x="5930" y="1427683"/>
                </a:lnTo>
                <a:lnTo>
                  <a:pt x="11925" y="1427454"/>
                </a:lnTo>
                <a:lnTo>
                  <a:pt x="38100" y="1427454"/>
                </a:lnTo>
                <a:lnTo>
                  <a:pt x="38100" y="1360424"/>
                </a:lnTo>
                <a:lnTo>
                  <a:pt x="36603" y="1353005"/>
                </a:lnTo>
                <a:lnTo>
                  <a:pt x="32523" y="1346950"/>
                </a:lnTo>
                <a:lnTo>
                  <a:pt x="26468" y="1342870"/>
                </a:lnTo>
                <a:lnTo>
                  <a:pt x="19050" y="1341374"/>
                </a:lnTo>
                <a:close/>
              </a:path>
              <a:path extrusionOk="0" h="4008754" w="38100">
                <a:moveTo>
                  <a:pt x="19050" y="1112786"/>
                </a:moveTo>
                <a:lnTo>
                  <a:pt x="11637" y="1114282"/>
                </a:lnTo>
                <a:lnTo>
                  <a:pt x="5581" y="1118362"/>
                </a:lnTo>
                <a:lnTo>
                  <a:pt x="1497" y="1124413"/>
                </a:lnTo>
                <a:lnTo>
                  <a:pt x="0" y="1131824"/>
                </a:lnTo>
                <a:lnTo>
                  <a:pt x="0" y="1246124"/>
                </a:lnTo>
                <a:lnTo>
                  <a:pt x="1497" y="1253536"/>
                </a:lnTo>
                <a:lnTo>
                  <a:pt x="5581" y="1259592"/>
                </a:lnTo>
                <a:lnTo>
                  <a:pt x="11637" y="1263676"/>
                </a:lnTo>
                <a:lnTo>
                  <a:pt x="19050" y="1265174"/>
                </a:lnTo>
                <a:lnTo>
                  <a:pt x="26468" y="1263676"/>
                </a:lnTo>
                <a:lnTo>
                  <a:pt x="32523" y="1259592"/>
                </a:lnTo>
                <a:lnTo>
                  <a:pt x="36603" y="1253536"/>
                </a:lnTo>
                <a:lnTo>
                  <a:pt x="38100" y="1246124"/>
                </a:lnTo>
                <a:lnTo>
                  <a:pt x="38100" y="1131824"/>
                </a:lnTo>
                <a:lnTo>
                  <a:pt x="36603" y="1124413"/>
                </a:lnTo>
                <a:lnTo>
                  <a:pt x="32523" y="1118362"/>
                </a:lnTo>
                <a:lnTo>
                  <a:pt x="26468" y="1114282"/>
                </a:lnTo>
                <a:lnTo>
                  <a:pt x="19050" y="1112786"/>
                </a:lnTo>
                <a:close/>
              </a:path>
              <a:path extrusionOk="0" h="4008754" w="38100">
                <a:moveTo>
                  <a:pt x="0" y="949109"/>
                </a:moveTo>
                <a:lnTo>
                  <a:pt x="0" y="1017524"/>
                </a:lnTo>
                <a:lnTo>
                  <a:pt x="1497" y="1024936"/>
                </a:lnTo>
                <a:lnTo>
                  <a:pt x="5581" y="1030992"/>
                </a:lnTo>
                <a:lnTo>
                  <a:pt x="11637" y="1035076"/>
                </a:lnTo>
                <a:lnTo>
                  <a:pt x="19050" y="1036574"/>
                </a:lnTo>
                <a:lnTo>
                  <a:pt x="26468" y="1035076"/>
                </a:lnTo>
                <a:lnTo>
                  <a:pt x="32523" y="1030992"/>
                </a:lnTo>
                <a:lnTo>
                  <a:pt x="36603" y="1024936"/>
                </a:lnTo>
                <a:lnTo>
                  <a:pt x="38100" y="1017524"/>
                </a:lnTo>
                <a:lnTo>
                  <a:pt x="38100" y="949794"/>
                </a:lnTo>
                <a:lnTo>
                  <a:pt x="11925" y="949794"/>
                </a:lnTo>
                <a:lnTo>
                  <a:pt x="5930" y="949553"/>
                </a:lnTo>
                <a:lnTo>
                  <a:pt x="0" y="949109"/>
                </a:lnTo>
                <a:close/>
              </a:path>
              <a:path extrusionOk="0" h="4008754" w="38100">
                <a:moveTo>
                  <a:pt x="38100" y="948944"/>
                </a:moveTo>
                <a:lnTo>
                  <a:pt x="31470" y="949502"/>
                </a:lnTo>
                <a:lnTo>
                  <a:pt x="24765" y="949794"/>
                </a:lnTo>
                <a:lnTo>
                  <a:pt x="38100" y="949794"/>
                </a:lnTo>
                <a:lnTo>
                  <a:pt x="38100" y="948944"/>
                </a:lnTo>
                <a:close/>
              </a:path>
              <a:path extrusionOk="0" h="4008754" w="38100">
                <a:moveTo>
                  <a:pt x="38100" y="478510"/>
                </a:moveTo>
                <a:lnTo>
                  <a:pt x="24765" y="478510"/>
                </a:lnTo>
                <a:lnTo>
                  <a:pt x="31470" y="478802"/>
                </a:lnTo>
                <a:lnTo>
                  <a:pt x="38100" y="479361"/>
                </a:lnTo>
                <a:lnTo>
                  <a:pt x="38100" y="478510"/>
                </a:lnTo>
                <a:close/>
              </a:path>
              <a:path extrusionOk="0" h="4008754" w="38100">
                <a:moveTo>
                  <a:pt x="19050" y="426986"/>
                </a:moveTo>
                <a:lnTo>
                  <a:pt x="11637" y="428482"/>
                </a:lnTo>
                <a:lnTo>
                  <a:pt x="5581" y="432563"/>
                </a:lnTo>
                <a:lnTo>
                  <a:pt x="1497" y="438618"/>
                </a:lnTo>
                <a:lnTo>
                  <a:pt x="0" y="446036"/>
                </a:lnTo>
                <a:lnTo>
                  <a:pt x="0" y="479183"/>
                </a:lnTo>
                <a:lnTo>
                  <a:pt x="5930" y="478739"/>
                </a:lnTo>
                <a:lnTo>
                  <a:pt x="11925" y="478510"/>
                </a:lnTo>
                <a:lnTo>
                  <a:pt x="38100" y="478510"/>
                </a:lnTo>
                <a:lnTo>
                  <a:pt x="38100" y="446036"/>
                </a:lnTo>
                <a:lnTo>
                  <a:pt x="36603" y="438618"/>
                </a:lnTo>
                <a:lnTo>
                  <a:pt x="32523" y="432563"/>
                </a:lnTo>
                <a:lnTo>
                  <a:pt x="26468" y="428482"/>
                </a:lnTo>
                <a:lnTo>
                  <a:pt x="19050" y="426986"/>
                </a:lnTo>
                <a:close/>
              </a:path>
              <a:path extrusionOk="0" h="4008754" w="38100">
                <a:moveTo>
                  <a:pt x="19050" y="198374"/>
                </a:moveTo>
                <a:lnTo>
                  <a:pt x="11637" y="199871"/>
                </a:lnTo>
                <a:lnTo>
                  <a:pt x="5581" y="203955"/>
                </a:lnTo>
                <a:lnTo>
                  <a:pt x="1497" y="210011"/>
                </a:lnTo>
                <a:lnTo>
                  <a:pt x="0" y="217424"/>
                </a:lnTo>
                <a:lnTo>
                  <a:pt x="0" y="331724"/>
                </a:lnTo>
                <a:lnTo>
                  <a:pt x="1497" y="339136"/>
                </a:lnTo>
                <a:lnTo>
                  <a:pt x="5581" y="345192"/>
                </a:lnTo>
                <a:lnTo>
                  <a:pt x="11637" y="349276"/>
                </a:lnTo>
                <a:lnTo>
                  <a:pt x="19050" y="350774"/>
                </a:lnTo>
                <a:lnTo>
                  <a:pt x="26468" y="349276"/>
                </a:lnTo>
                <a:lnTo>
                  <a:pt x="32523" y="345192"/>
                </a:lnTo>
                <a:lnTo>
                  <a:pt x="36603" y="339136"/>
                </a:lnTo>
                <a:lnTo>
                  <a:pt x="38100" y="331724"/>
                </a:lnTo>
                <a:lnTo>
                  <a:pt x="38100" y="217424"/>
                </a:lnTo>
                <a:lnTo>
                  <a:pt x="36603" y="210011"/>
                </a:lnTo>
                <a:lnTo>
                  <a:pt x="32523" y="203955"/>
                </a:lnTo>
                <a:lnTo>
                  <a:pt x="26468" y="199871"/>
                </a:lnTo>
                <a:lnTo>
                  <a:pt x="19050" y="198374"/>
                </a:lnTo>
                <a:close/>
              </a:path>
              <a:path extrusionOk="0" h="4008754" w="38100">
                <a:moveTo>
                  <a:pt x="0" y="165"/>
                </a:moveTo>
                <a:lnTo>
                  <a:pt x="0" y="103136"/>
                </a:lnTo>
                <a:lnTo>
                  <a:pt x="1497" y="110549"/>
                </a:lnTo>
                <a:lnTo>
                  <a:pt x="5581" y="116605"/>
                </a:lnTo>
                <a:lnTo>
                  <a:pt x="11637" y="120688"/>
                </a:lnTo>
                <a:lnTo>
                  <a:pt x="19050" y="122186"/>
                </a:lnTo>
                <a:lnTo>
                  <a:pt x="26468" y="120688"/>
                </a:lnTo>
                <a:lnTo>
                  <a:pt x="32523" y="116605"/>
                </a:lnTo>
                <a:lnTo>
                  <a:pt x="36603" y="110549"/>
                </a:lnTo>
                <a:lnTo>
                  <a:pt x="38100" y="103136"/>
                </a:lnTo>
                <a:lnTo>
                  <a:pt x="38100" y="850"/>
                </a:lnTo>
                <a:lnTo>
                  <a:pt x="11925" y="850"/>
                </a:lnTo>
                <a:lnTo>
                  <a:pt x="5930" y="622"/>
                </a:lnTo>
                <a:lnTo>
                  <a:pt x="0" y="165"/>
                </a:lnTo>
                <a:close/>
              </a:path>
              <a:path extrusionOk="0" h="4008754" w="38100">
                <a:moveTo>
                  <a:pt x="38100" y="0"/>
                </a:moveTo>
                <a:lnTo>
                  <a:pt x="31470" y="558"/>
                </a:lnTo>
                <a:lnTo>
                  <a:pt x="24765" y="850"/>
                </a:lnTo>
                <a:lnTo>
                  <a:pt x="38100" y="850"/>
                </a:lnTo>
                <a:lnTo>
                  <a:pt x="38100"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sp>
        <p:nvSpPr>
          <p:cNvPr id="1903" name="Google Shape;1903;p29"/>
          <p:cNvSpPr/>
          <p:nvPr/>
        </p:nvSpPr>
        <p:spPr>
          <a:xfrm rot="-5400000">
            <a:off x="11075541" y="1946456"/>
            <a:ext cx="624269" cy="442578"/>
          </a:xfrm>
          <a:custGeom>
            <a:rect b="b" l="l" r="r" t="t"/>
            <a:pathLst>
              <a:path extrusionOk="0" h="220979" w="397510">
                <a:moveTo>
                  <a:pt x="23920" y="5410"/>
                </a:moveTo>
                <a:lnTo>
                  <a:pt x="14179" y="5410"/>
                </a:lnTo>
                <a:lnTo>
                  <a:pt x="9302" y="7264"/>
                </a:lnTo>
                <a:lnTo>
                  <a:pt x="5581" y="10985"/>
                </a:lnTo>
                <a:lnTo>
                  <a:pt x="1395" y="17287"/>
                </a:lnTo>
                <a:lnTo>
                  <a:pt x="0" y="24455"/>
                </a:lnTo>
                <a:lnTo>
                  <a:pt x="1395" y="31625"/>
                </a:lnTo>
                <a:lnTo>
                  <a:pt x="5581" y="37934"/>
                </a:lnTo>
                <a:lnTo>
                  <a:pt x="186035" y="218389"/>
                </a:lnTo>
                <a:lnTo>
                  <a:pt x="190950" y="220433"/>
                </a:lnTo>
                <a:lnTo>
                  <a:pt x="200983" y="220433"/>
                </a:lnTo>
                <a:lnTo>
                  <a:pt x="205886" y="218389"/>
                </a:lnTo>
                <a:lnTo>
                  <a:pt x="249846" y="174434"/>
                </a:lnTo>
                <a:lnTo>
                  <a:pt x="195967" y="174434"/>
                </a:lnTo>
                <a:lnTo>
                  <a:pt x="28797" y="7264"/>
                </a:lnTo>
                <a:lnTo>
                  <a:pt x="23920" y="5410"/>
                </a:lnTo>
                <a:close/>
              </a:path>
              <a:path extrusionOk="0" h="220979" w="397510">
                <a:moveTo>
                  <a:pt x="383165" y="0"/>
                </a:moveTo>
                <a:lnTo>
                  <a:pt x="373411" y="0"/>
                </a:lnTo>
                <a:lnTo>
                  <a:pt x="368534" y="1854"/>
                </a:lnTo>
                <a:lnTo>
                  <a:pt x="195967" y="174434"/>
                </a:lnTo>
                <a:lnTo>
                  <a:pt x="249846" y="174434"/>
                </a:lnTo>
                <a:lnTo>
                  <a:pt x="391775" y="32524"/>
                </a:lnTo>
                <a:lnTo>
                  <a:pt x="395955" y="26222"/>
                </a:lnTo>
                <a:lnTo>
                  <a:pt x="397348" y="19054"/>
                </a:lnTo>
                <a:lnTo>
                  <a:pt x="395955" y="11884"/>
                </a:lnTo>
                <a:lnTo>
                  <a:pt x="391775" y="5575"/>
                </a:lnTo>
                <a:lnTo>
                  <a:pt x="388042" y="1854"/>
                </a:lnTo>
                <a:lnTo>
                  <a:pt x="383165"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pic>
        <p:nvPicPr>
          <p:cNvPr descr="Icon&#10;&#10;Description automatically generated" id="1904" name="Google Shape;1904;p29"/>
          <p:cNvPicPr preferRelativeResize="0"/>
          <p:nvPr/>
        </p:nvPicPr>
        <p:blipFill rotWithShape="1">
          <a:blip r:embed="rId5">
            <a:alphaModFix/>
          </a:blip>
          <a:srcRect b="0" l="0" r="0" t="0"/>
          <a:stretch/>
        </p:blipFill>
        <p:spPr>
          <a:xfrm>
            <a:off x="399188" y="1440426"/>
            <a:ext cx="1453934" cy="1454631"/>
          </a:xfrm>
          <a:prstGeom prst="rect">
            <a:avLst/>
          </a:prstGeom>
          <a:noFill/>
          <a:ln>
            <a:noFill/>
          </a:ln>
        </p:spPr>
      </p:pic>
      <p:pic>
        <p:nvPicPr>
          <p:cNvPr descr="Icon&#10;&#10;Description automatically generated" id="1905" name="Google Shape;1905;p29"/>
          <p:cNvPicPr preferRelativeResize="0"/>
          <p:nvPr/>
        </p:nvPicPr>
        <p:blipFill rotWithShape="1">
          <a:blip r:embed="rId6">
            <a:alphaModFix/>
          </a:blip>
          <a:srcRect b="0" l="0" r="0" t="0"/>
          <a:stretch/>
        </p:blipFill>
        <p:spPr>
          <a:xfrm>
            <a:off x="2581730" y="1248768"/>
            <a:ext cx="1837063" cy="1837944"/>
          </a:xfrm>
          <a:prstGeom prst="rect">
            <a:avLst/>
          </a:prstGeom>
          <a:noFill/>
          <a:ln>
            <a:noFill/>
          </a:ln>
        </p:spPr>
      </p:pic>
      <p:pic>
        <p:nvPicPr>
          <p:cNvPr descr="Icon&#10;&#10;Description automatically generated" id="1906" name="Google Shape;1906;p29"/>
          <p:cNvPicPr preferRelativeResize="0"/>
          <p:nvPr/>
        </p:nvPicPr>
        <p:blipFill rotWithShape="1">
          <a:blip r:embed="rId7">
            <a:alphaModFix/>
          </a:blip>
          <a:srcRect b="0" l="0" r="0" t="0"/>
          <a:stretch/>
        </p:blipFill>
        <p:spPr>
          <a:xfrm>
            <a:off x="4932686" y="1440426"/>
            <a:ext cx="1453933" cy="1454631"/>
          </a:xfrm>
          <a:prstGeom prst="rect">
            <a:avLst/>
          </a:prstGeom>
          <a:noFill/>
          <a:ln>
            <a:noFill/>
          </a:ln>
        </p:spPr>
      </p:pic>
      <p:pic>
        <p:nvPicPr>
          <p:cNvPr descr="Icon&#10;&#10;Description automatically generated" id="1907" name="Google Shape;1907;p29"/>
          <p:cNvPicPr preferRelativeResize="0"/>
          <p:nvPr/>
        </p:nvPicPr>
        <p:blipFill rotWithShape="1">
          <a:blip r:embed="rId8">
            <a:alphaModFix/>
          </a:blip>
          <a:srcRect b="0" l="0" r="0" t="0"/>
          <a:stretch/>
        </p:blipFill>
        <p:spPr>
          <a:xfrm>
            <a:off x="7227261" y="1440426"/>
            <a:ext cx="1453934" cy="1454631"/>
          </a:xfrm>
          <a:prstGeom prst="rect">
            <a:avLst/>
          </a:prstGeom>
          <a:noFill/>
          <a:ln>
            <a:noFill/>
          </a:ln>
        </p:spPr>
      </p:pic>
      <p:pic>
        <p:nvPicPr>
          <p:cNvPr descr="Icon&#10;&#10;Description automatically generated" id="1908" name="Google Shape;1908;p29"/>
          <p:cNvPicPr preferRelativeResize="0"/>
          <p:nvPr/>
        </p:nvPicPr>
        <p:blipFill rotWithShape="1">
          <a:blip r:embed="rId9">
            <a:alphaModFix/>
          </a:blip>
          <a:srcRect b="0" l="0" r="0" t="0"/>
          <a:stretch/>
        </p:blipFill>
        <p:spPr>
          <a:xfrm>
            <a:off x="9521838" y="1440426"/>
            <a:ext cx="1453934" cy="145463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3"/>
          <p:cNvSpPr/>
          <p:nvPr/>
        </p:nvSpPr>
        <p:spPr>
          <a:xfrm>
            <a:off x="7376845" y="5887092"/>
            <a:ext cx="2537717" cy="842481"/>
          </a:xfrm>
          <a:prstGeom prst="rect">
            <a:avLst/>
          </a:prstGeom>
          <a:solidFill>
            <a:schemeClr val="lt1"/>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30" name="Google Shape;130;p3"/>
          <p:cNvSpPr txBox="1"/>
          <p:nvPr>
            <p:ph type="title"/>
          </p:nvPr>
        </p:nvSpPr>
        <p:spPr>
          <a:xfrm>
            <a:off x="3575305" y="100005"/>
            <a:ext cx="6757415" cy="77450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3600"/>
              <a:buFont typeface="Calibri"/>
              <a:buNone/>
            </a:pPr>
            <a:r>
              <a:rPr b="1" lang="en-US">
                <a:solidFill>
                  <a:schemeClr val="dk1"/>
                </a:solidFill>
              </a:rPr>
              <a:t>Transforming Food Systems</a:t>
            </a:r>
            <a:endParaRPr b="1" sz="5400">
              <a:solidFill>
                <a:schemeClr val="dk1"/>
              </a:solidFill>
            </a:endParaRPr>
          </a:p>
        </p:txBody>
      </p:sp>
      <p:sp>
        <p:nvSpPr>
          <p:cNvPr id="131" name="Google Shape;131;p3"/>
          <p:cNvSpPr txBox="1"/>
          <p:nvPr>
            <p:ph idx="1" type="body"/>
          </p:nvPr>
        </p:nvSpPr>
        <p:spPr>
          <a:xfrm>
            <a:off x="0" y="2386845"/>
            <a:ext cx="5313872" cy="3291256"/>
          </a:xfrm>
          <a:prstGeom prst="rect">
            <a:avLst/>
          </a:prstGeom>
          <a:noFill/>
          <a:ln>
            <a:noFill/>
          </a:ln>
        </p:spPr>
        <p:txBody>
          <a:bodyPr anchorCtr="0" anchor="t" bIns="45700" lIns="91425" spcFirstLastPara="1" rIns="91425" wrap="square" tIns="45700">
            <a:noAutofit/>
          </a:bodyPr>
          <a:lstStyle/>
          <a:p>
            <a:pPr indent="-285750" lvl="1" marL="742950" rtl="0" algn="l">
              <a:spcBef>
                <a:spcPts val="0"/>
              </a:spcBef>
              <a:spcAft>
                <a:spcPts val="0"/>
              </a:spcAft>
              <a:buSzPts val="1280"/>
              <a:buFont typeface="Noto Sans Symbols"/>
              <a:buChar char="→"/>
            </a:pPr>
            <a:r>
              <a:rPr b="1" lang="en-US"/>
              <a:t> More livestock</a:t>
            </a:r>
            <a:endParaRPr/>
          </a:p>
          <a:p>
            <a:pPr indent="-285750" lvl="1" marL="742950" rtl="0" algn="l">
              <a:spcBef>
                <a:spcPts val="1000"/>
              </a:spcBef>
              <a:spcAft>
                <a:spcPts val="0"/>
              </a:spcAft>
              <a:buSzPts val="1280"/>
              <a:buFont typeface="Noto Sans Symbols"/>
              <a:buChar char="→"/>
            </a:pPr>
            <a:r>
              <a:rPr b="1" lang="en-US"/>
              <a:t> More fish/aquaculture</a:t>
            </a:r>
            <a:endParaRPr/>
          </a:p>
          <a:p>
            <a:pPr indent="-285750" lvl="1" marL="742950" rtl="0" algn="l">
              <a:spcBef>
                <a:spcPts val="1000"/>
              </a:spcBef>
              <a:spcAft>
                <a:spcPts val="0"/>
              </a:spcAft>
              <a:buSzPts val="1280"/>
              <a:buFont typeface="Noto Sans Symbols"/>
              <a:buChar char="→"/>
            </a:pPr>
            <a:r>
              <a:rPr b="1" lang="en-US"/>
              <a:t> More grains, crops, fruits, veggies</a:t>
            </a:r>
            <a:endParaRPr/>
          </a:p>
        </p:txBody>
      </p:sp>
      <p:pic>
        <p:nvPicPr>
          <p:cNvPr descr="Florida_chicken_house.jpg" id="132" name="Google Shape;132;p3"/>
          <p:cNvPicPr preferRelativeResize="0"/>
          <p:nvPr/>
        </p:nvPicPr>
        <p:blipFill rotWithShape="1">
          <a:blip r:embed="rId3">
            <a:alphaModFix/>
          </a:blip>
          <a:srcRect b="0" l="0" r="0" t="0"/>
          <a:stretch/>
        </p:blipFill>
        <p:spPr>
          <a:xfrm>
            <a:off x="268708" y="3967301"/>
            <a:ext cx="3233032" cy="1710800"/>
          </a:xfrm>
          <a:prstGeom prst="rect">
            <a:avLst/>
          </a:prstGeom>
          <a:noFill/>
          <a:ln>
            <a:noFill/>
          </a:ln>
        </p:spPr>
      </p:pic>
      <p:sp>
        <p:nvSpPr>
          <p:cNvPr id="133" name="Google Shape;133;p3"/>
          <p:cNvSpPr/>
          <p:nvPr/>
        </p:nvSpPr>
        <p:spPr>
          <a:xfrm>
            <a:off x="4062179" y="2579351"/>
            <a:ext cx="2346385" cy="375510"/>
          </a:xfrm>
          <a:prstGeom prst="rightArrow">
            <a:avLst>
              <a:gd fmla="val 50000" name="adj1"/>
              <a:gd fmla="val 50000" name="adj2"/>
            </a:avLst>
          </a:prstGeom>
          <a:solidFill>
            <a:schemeClr val="accent1"/>
          </a:solidFill>
          <a:ln cap="rnd" cmpd="sng" w="19050">
            <a:solidFill>
              <a:srgbClr val="4594A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4" name="Google Shape;134;p3"/>
          <p:cNvSpPr txBox="1"/>
          <p:nvPr/>
        </p:nvSpPr>
        <p:spPr>
          <a:xfrm>
            <a:off x="6653555" y="2141651"/>
            <a:ext cx="5576633" cy="2363674"/>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rgbClr val="000000"/>
              </a:buClr>
              <a:buSzPts val="1800"/>
              <a:buFont typeface="Arial"/>
              <a:buChar char="•"/>
            </a:pPr>
            <a:r>
              <a:rPr b="1" lang="en-US" sz="2000">
                <a:solidFill>
                  <a:srgbClr val="000000"/>
                </a:solidFill>
                <a:latin typeface="Times New Roman"/>
                <a:ea typeface="Times New Roman"/>
                <a:cs typeface="Times New Roman"/>
                <a:sym typeface="Times New Roman"/>
              </a:rPr>
              <a:t>Habitat converted for Agriculture - loss of wetlands &amp; grasslands, deforestation, etc.</a:t>
            </a:r>
            <a:endParaRPr/>
          </a:p>
          <a:p>
            <a:pPr indent="0" lvl="0" marL="0" marR="0" rtl="0" algn="l">
              <a:lnSpc>
                <a:spcPct val="100000"/>
              </a:lnSpc>
              <a:spcBef>
                <a:spcPts val="1000"/>
              </a:spcBef>
              <a:spcAft>
                <a:spcPts val="0"/>
              </a:spcAft>
              <a:buClr>
                <a:srgbClr val="000000"/>
              </a:buClr>
              <a:buSzPts val="2000"/>
              <a:buFont typeface="Arial"/>
              <a:buChar char="•"/>
            </a:pPr>
            <a:r>
              <a:rPr b="1" lang="en-US" sz="2000">
                <a:solidFill>
                  <a:srgbClr val="000000"/>
                </a:solidFill>
                <a:latin typeface="Times New Roman"/>
                <a:ea typeface="Times New Roman"/>
                <a:cs typeface="Times New Roman"/>
                <a:sym typeface="Times New Roman"/>
              </a:rPr>
              <a:t>Loss of biodiversity &amp; ecosystem services</a:t>
            </a:r>
            <a:endParaRPr/>
          </a:p>
          <a:p>
            <a:pPr indent="0" lvl="0" marL="0" marR="0" rtl="0" algn="l">
              <a:lnSpc>
                <a:spcPct val="100000"/>
              </a:lnSpc>
              <a:spcBef>
                <a:spcPts val="1000"/>
              </a:spcBef>
              <a:spcAft>
                <a:spcPts val="0"/>
              </a:spcAft>
              <a:buClr>
                <a:srgbClr val="000000"/>
              </a:buClr>
              <a:buSzPts val="2000"/>
              <a:buFont typeface="Arial"/>
              <a:buChar char="•"/>
            </a:pPr>
            <a:r>
              <a:rPr b="1" lang="en-US" sz="2000">
                <a:solidFill>
                  <a:srgbClr val="000000"/>
                </a:solidFill>
                <a:latin typeface="Times New Roman"/>
                <a:ea typeface="Times New Roman"/>
                <a:cs typeface="Times New Roman"/>
                <a:sym typeface="Times New Roman"/>
              </a:rPr>
              <a:t>Environmental degredation</a:t>
            </a:r>
            <a:endParaRPr b="1" sz="2000">
              <a:solidFill>
                <a:srgbClr val="000000"/>
              </a:solidFill>
              <a:latin typeface="Times New Roman"/>
              <a:ea typeface="Times New Roman"/>
              <a:cs typeface="Times New Roman"/>
              <a:sym typeface="Times New Roman"/>
            </a:endParaRPr>
          </a:p>
          <a:p>
            <a:pPr indent="0" lvl="0" marL="0" marR="0" rtl="0" algn="l">
              <a:lnSpc>
                <a:spcPct val="100000"/>
              </a:lnSpc>
              <a:spcBef>
                <a:spcPts val="1000"/>
              </a:spcBef>
              <a:spcAft>
                <a:spcPts val="0"/>
              </a:spcAft>
              <a:buClr>
                <a:srgbClr val="000000"/>
              </a:buClr>
              <a:buSzPts val="2000"/>
              <a:buFont typeface="Arial"/>
              <a:buChar char="•"/>
            </a:pPr>
            <a:r>
              <a:rPr b="1" lang="en-US" sz="2000">
                <a:solidFill>
                  <a:srgbClr val="000000"/>
                </a:solidFill>
                <a:latin typeface="Times New Roman"/>
                <a:ea typeface="Times New Roman"/>
                <a:cs typeface="Times New Roman"/>
                <a:sym typeface="Times New Roman"/>
              </a:rPr>
              <a:t>Increased run-off &amp; pathogen spread</a:t>
            </a:r>
            <a:endParaRPr/>
          </a:p>
          <a:p>
            <a:pPr indent="0" lvl="0" marL="0" marR="0" rtl="0" algn="l">
              <a:lnSpc>
                <a:spcPct val="100000"/>
              </a:lnSpc>
              <a:spcBef>
                <a:spcPts val="1000"/>
              </a:spcBef>
              <a:spcAft>
                <a:spcPts val="0"/>
              </a:spcAft>
              <a:buClr>
                <a:srgbClr val="000000"/>
              </a:buClr>
              <a:buSzPts val="2000"/>
              <a:buFont typeface="Arial"/>
              <a:buChar char="•"/>
            </a:pPr>
            <a:r>
              <a:rPr b="1" lang="en-US" sz="2000">
                <a:solidFill>
                  <a:srgbClr val="000000"/>
                </a:solidFill>
                <a:latin typeface="Times New Roman"/>
                <a:ea typeface="Times New Roman"/>
                <a:cs typeface="Times New Roman"/>
                <a:sym typeface="Times New Roman"/>
              </a:rPr>
              <a:t>Encroachment on natural ecosystems</a:t>
            </a:r>
            <a:endParaRPr/>
          </a:p>
        </p:txBody>
      </p:sp>
      <p:sp>
        <p:nvSpPr>
          <p:cNvPr id="135" name="Google Shape;135;p3"/>
          <p:cNvSpPr/>
          <p:nvPr/>
        </p:nvSpPr>
        <p:spPr>
          <a:xfrm>
            <a:off x="98026" y="750478"/>
            <a:ext cx="11708402"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0000FF"/>
                </a:solidFill>
                <a:latin typeface="Trebuchet MS"/>
                <a:ea typeface="Trebuchet MS"/>
                <a:cs typeface="Trebuchet MS"/>
                <a:sym typeface="Trebuchet MS"/>
              </a:rPr>
              <a:t>Meeting the global demand for food while ensuring the “health” &amp; function of natural &amp; agro-ecological systems is a challenge</a:t>
            </a:r>
            <a:endParaRPr/>
          </a:p>
        </p:txBody>
      </p:sp>
      <p:sp>
        <p:nvSpPr>
          <p:cNvPr id="136" name="Google Shape;136;p3"/>
          <p:cNvSpPr/>
          <p:nvPr/>
        </p:nvSpPr>
        <p:spPr>
          <a:xfrm>
            <a:off x="6692977" y="4795897"/>
            <a:ext cx="5367765" cy="2000548"/>
          </a:xfrm>
          <a:prstGeom prst="rect">
            <a:avLst/>
          </a:prstGeom>
          <a:noFill/>
          <a:ln>
            <a:noFill/>
          </a:ln>
        </p:spPr>
        <p:txBody>
          <a:bodyPr anchorCtr="0" anchor="t" bIns="45700" lIns="91425" spcFirstLastPara="1" rIns="91425" wrap="square" tIns="45700">
            <a:spAutoFit/>
          </a:bodyPr>
          <a:lstStyle/>
          <a:p>
            <a:pPr indent="-152400" lvl="0" marL="0" marR="0" rtl="0" algn="l">
              <a:spcBef>
                <a:spcPts val="0"/>
              </a:spcBef>
              <a:spcAft>
                <a:spcPts val="0"/>
              </a:spcAft>
              <a:buClr>
                <a:srgbClr val="33CC33"/>
              </a:buClr>
              <a:buSzPts val="2400"/>
              <a:buFont typeface="Trebuchet MS"/>
              <a:buChar char="-"/>
            </a:pPr>
            <a:r>
              <a:rPr lang="en-US" sz="2400">
                <a:solidFill>
                  <a:srgbClr val="33CC33"/>
                </a:solidFill>
                <a:latin typeface="Trebuchet MS"/>
                <a:ea typeface="Trebuchet MS"/>
                <a:cs typeface="Trebuchet MS"/>
                <a:sym typeface="Trebuchet MS"/>
              </a:rPr>
              <a:t> </a:t>
            </a:r>
            <a:r>
              <a:rPr lang="en-US" sz="2000">
                <a:solidFill>
                  <a:srgbClr val="33CC33"/>
                </a:solidFill>
                <a:latin typeface="Arial Narrow"/>
                <a:ea typeface="Arial Narrow"/>
                <a:cs typeface="Arial Narrow"/>
                <a:sym typeface="Arial Narrow"/>
              </a:rPr>
              <a:t>Climate-Smart Agriculture </a:t>
            </a:r>
            <a:endParaRPr/>
          </a:p>
          <a:p>
            <a:pPr indent="-127000" lvl="0" marL="0" marR="0" rtl="0" algn="l">
              <a:spcBef>
                <a:spcPts val="0"/>
              </a:spcBef>
              <a:spcAft>
                <a:spcPts val="0"/>
              </a:spcAft>
              <a:buClr>
                <a:srgbClr val="33CC33"/>
              </a:buClr>
              <a:buSzPts val="2000"/>
              <a:buFont typeface="Arial Narrow"/>
              <a:buChar char="-"/>
            </a:pPr>
            <a:r>
              <a:rPr lang="en-US" sz="2000">
                <a:solidFill>
                  <a:srgbClr val="33CC33"/>
                </a:solidFill>
                <a:latin typeface="Arial Narrow"/>
                <a:ea typeface="Arial Narrow"/>
                <a:cs typeface="Arial Narrow"/>
                <a:sym typeface="Arial Narrow"/>
              </a:rPr>
              <a:t>   Agroecological approaches</a:t>
            </a:r>
            <a:endParaRPr/>
          </a:p>
          <a:p>
            <a:pPr indent="-127000" lvl="0" marL="0" marR="0" rtl="0" algn="l">
              <a:spcBef>
                <a:spcPts val="0"/>
              </a:spcBef>
              <a:spcAft>
                <a:spcPts val="0"/>
              </a:spcAft>
              <a:buClr>
                <a:srgbClr val="33CC33"/>
              </a:buClr>
              <a:buSzPts val="2000"/>
              <a:buFont typeface="Arial Narrow"/>
              <a:buChar char="-"/>
            </a:pPr>
            <a:r>
              <a:rPr lang="en-US" sz="2000">
                <a:solidFill>
                  <a:srgbClr val="33CC33"/>
                </a:solidFill>
                <a:latin typeface="Arial Narrow"/>
                <a:ea typeface="Arial Narrow"/>
                <a:cs typeface="Arial Narrow"/>
                <a:sym typeface="Arial Narrow"/>
              </a:rPr>
              <a:t>  Efficient &amp; safe production (AMR)</a:t>
            </a:r>
            <a:endParaRPr/>
          </a:p>
          <a:p>
            <a:pPr indent="-127000" lvl="0" marL="0" marR="0" rtl="0" algn="l">
              <a:spcBef>
                <a:spcPts val="0"/>
              </a:spcBef>
              <a:spcAft>
                <a:spcPts val="0"/>
              </a:spcAft>
              <a:buClr>
                <a:srgbClr val="33CC33"/>
              </a:buClr>
              <a:buSzPts val="2000"/>
              <a:buFont typeface="Arial Narrow"/>
              <a:buChar char="-"/>
            </a:pPr>
            <a:r>
              <a:rPr lang="en-US" sz="2000">
                <a:solidFill>
                  <a:srgbClr val="33CC33"/>
                </a:solidFill>
                <a:latin typeface="Arial Narrow"/>
                <a:ea typeface="Arial Narrow"/>
                <a:cs typeface="Arial Narrow"/>
                <a:sym typeface="Arial Narrow"/>
              </a:rPr>
              <a:t>  Improved Biosecurity &amp; Disease prevention &amp; control</a:t>
            </a:r>
            <a:endParaRPr/>
          </a:p>
          <a:p>
            <a:pPr indent="-127000" lvl="0" marL="0" marR="0" rtl="0" algn="l">
              <a:spcBef>
                <a:spcPts val="0"/>
              </a:spcBef>
              <a:spcAft>
                <a:spcPts val="0"/>
              </a:spcAft>
              <a:buClr>
                <a:srgbClr val="33CC33"/>
              </a:buClr>
              <a:buSzPts val="2000"/>
              <a:buFont typeface="Arial Narrow"/>
              <a:buChar char="-"/>
            </a:pPr>
            <a:r>
              <a:rPr lang="en-US" sz="2000">
                <a:solidFill>
                  <a:srgbClr val="33CC33"/>
                </a:solidFill>
                <a:latin typeface="Arial Narrow"/>
                <a:ea typeface="Arial Narrow"/>
                <a:cs typeface="Arial Narrow"/>
                <a:sym typeface="Arial Narrow"/>
              </a:rPr>
              <a:t> Maintain biodiversity &amp; Ecosystem services</a:t>
            </a:r>
            <a:endParaRPr sz="2000">
              <a:solidFill>
                <a:srgbClr val="33CC33"/>
              </a:solidFill>
              <a:latin typeface="Arial Narrow"/>
              <a:ea typeface="Arial Narrow"/>
              <a:cs typeface="Arial Narrow"/>
              <a:sym typeface="Arial Narrow"/>
            </a:endParaRPr>
          </a:p>
          <a:p>
            <a:pPr indent="0" lvl="0" marL="0" marR="0" rtl="0" algn="l">
              <a:spcBef>
                <a:spcPts val="0"/>
              </a:spcBef>
              <a:spcAft>
                <a:spcPts val="0"/>
              </a:spcAft>
              <a:buNone/>
            </a:pPr>
            <a:r>
              <a:t/>
            </a:r>
            <a:endParaRPr sz="2000">
              <a:solidFill>
                <a:srgbClr val="33CC33"/>
              </a:solidFill>
              <a:latin typeface="Arial Narrow"/>
              <a:ea typeface="Arial Narrow"/>
              <a:cs typeface="Arial Narrow"/>
              <a:sym typeface="Arial Narrow"/>
            </a:endParaRPr>
          </a:p>
        </p:txBody>
      </p:sp>
      <p:sp>
        <p:nvSpPr>
          <p:cNvPr id="137" name="Google Shape;137;p3"/>
          <p:cNvSpPr/>
          <p:nvPr/>
        </p:nvSpPr>
        <p:spPr>
          <a:xfrm>
            <a:off x="4763507" y="1906776"/>
            <a:ext cx="1188720" cy="1645920"/>
          </a:xfrm>
          <a:prstGeom prst="mathMultiply">
            <a:avLst>
              <a:gd fmla="val 23520" name="adj1"/>
            </a:avLst>
          </a:prstGeom>
          <a:solidFill>
            <a:srgbClr val="FF0000"/>
          </a:solidFill>
          <a:ln cap="flat" cmpd="sng" w="9525">
            <a:solidFill>
              <a:srgbClr val="E6E6E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38" name="Google Shape;138;p3"/>
          <p:cNvSpPr/>
          <p:nvPr/>
        </p:nvSpPr>
        <p:spPr>
          <a:xfrm rot="2219311">
            <a:off x="4974927" y="4065589"/>
            <a:ext cx="1954600" cy="416987"/>
          </a:xfrm>
          <a:prstGeom prst="rightArrow">
            <a:avLst>
              <a:gd fmla="val 50000" name="adj1"/>
              <a:gd fmla="val 50000" name="adj2"/>
            </a:avLst>
          </a:prstGeom>
          <a:solidFill>
            <a:srgbClr val="33CC33"/>
          </a:solidFill>
          <a:ln cap="rnd" cmpd="sng" w="19050">
            <a:solidFill>
              <a:srgbClr val="4594A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pic>
        <p:nvPicPr>
          <p:cNvPr descr="CIMG3263.JPG" id="139" name="Google Shape;139;p3"/>
          <p:cNvPicPr preferRelativeResize="0"/>
          <p:nvPr/>
        </p:nvPicPr>
        <p:blipFill rotWithShape="1">
          <a:blip r:embed="rId4">
            <a:alphaModFix/>
          </a:blip>
          <a:srcRect b="0" l="0" r="0" t="0"/>
          <a:stretch/>
        </p:blipFill>
        <p:spPr>
          <a:xfrm>
            <a:off x="3667056" y="4332759"/>
            <a:ext cx="2072131" cy="1732466"/>
          </a:xfrm>
          <a:prstGeom prst="rect">
            <a:avLst/>
          </a:prstGeom>
          <a:noFill/>
          <a:ln>
            <a:noFill/>
          </a:ln>
          <a:effectLst>
            <a:outerShdw blurRad="50800" rotWithShape="0" algn="tl" dir="2700000" dist="38100">
              <a:srgbClr val="000000">
                <a:alpha val="42745"/>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par>
                                <p:cTn fill="hold" nodeType="with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1000"/>
                                        <p:tgtEl>
                                          <p:spTgt spid="137"/>
                                        </p:tgtEl>
                                      </p:cBhvr>
                                    </p:animEffect>
                                  </p:childTnLst>
                                </p:cTn>
                              </p:par>
                              <p:par>
                                <p:cTn fill="hold" nodeType="with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2" name="Shape 1912"/>
        <p:cNvGrpSpPr/>
        <p:nvPr/>
      </p:nvGrpSpPr>
      <p:grpSpPr>
        <a:xfrm>
          <a:off x="0" y="0"/>
          <a:ext cx="0" cy="0"/>
          <a:chOff x="0" y="0"/>
          <a:chExt cx="0" cy="0"/>
        </a:xfrm>
      </p:grpSpPr>
      <p:sp>
        <p:nvSpPr>
          <p:cNvPr id="1913" name="Google Shape;1913;p30"/>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914" name="Google Shape;1914;p30"/>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Risk Framing</a:t>
            </a:r>
            <a:endParaRPr>
              <a:solidFill>
                <a:schemeClr val="lt1"/>
              </a:solidFill>
            </a:endParaRPr>
          </a:p>
        </p:txBody>
      </p:sp>
      <p:sp>
        <p:nvSpPr>
          <p:cNvPr id="1915" name="Google Shape;1915;p30"/>
          <p:cNvSpPr/>
          <p:nvPr/>
        </p:nvSpPr>
        <p:spPr>
          <a:xfrm flipH="1" rot="-5400000">
            <a:off x="6385366" y="-2611345"/>
            <a:ext cx="154904" cy="9572835"/>
          </a:xfrm>
          <a:custGeom>
            <a:rect b="b" l="l" r="r" t="t"/>
            <a:pathLst>
              <a:path extrusionOk="0" h="4008754" w="38100">
                <a:moveTo>
                  <a:pt x="19050" y="3855974"/>
                </a:moveTo>
                <a:lnTo>
                  <a:pt x="11637" y="3857470"/>
                </a:lnTo>
                <a:lnTo>
                  <a:pt x="5581" y="3861550"/>
                </a:lnTo>
                <a:lnTo>
                  <a:pt x="1497" y="3867605"/>
                </a:lnTo>
                <a:lnTo>
                  <a:pt x="0" y="3875024"/>
                </a:lnTo>
                <a:lnTo>
                  <a:pt x="0" y="3989311"/>
                </a:lnTo>
                <a:lnTo>
                  <a:pt x="1497" y="3996729"/>
                </a:lnTo>
                <a:lnTo>
                  <a:pt x="5581" y="4002784"/>
                </a:lnTo>
                <a:lnTo>
                  <a:pt x="11637" y="4006865"/>
                </a:lnTo>
                <a:lnTo>
                  <a:pt x="19050" y="4008361"/>
                </a:lnTo>
                <a:lnTo>
                  <a:pt x="26468" y="4006865"/>
                </a:lnTo>
                <a:lnTo>
                  <a:pt x="32523" y="4002784"/>
                </a:lnTo>
                <a:lnTo>
                  <a:pt x="36603" y="3996729"/>
                </a:lnTo>
                <a:lnTo>
                  <a:pt x="38100" y="3989311"/>
                </a:lnTo>
                <a:lnTo>
                  <a:pt x="38100" y="3875024"/>
                </a:lnTo>
                <a:lnTo>
                  <a:pt x="36603" y="3867605"/>
                </a:lnTo>
                <a:lnTo>
                  <a:pt x="32523" y="3861550"/>
                </a:lnTo>
                <a:lnTo>
                  <a:pt x="26468" y="3857470"/>
                </a:lnTo>
                <a:lnTo>
                  <a:pt x="19050" y="3855974"/>
                </a:lnTo>
                <a:close/>
              </a:path>
              <a:path extrusionOk="0" h="4008754" w="38100">
                <a:moveTo>
                  <a:pt x="19050" y="3170174"/>
                </a:moveTo>
                <a:lnTo>
                  <a:pt x="11637" y="3171671"/>
                </a:lnTo>
                <a:lnTo>
                  <a:pt x="5581" y="3175755"/>
                </a:lnTo>
                <a:lnTo>
                  <a:pt x="1497" y="3181811"/>
                </a:lnTo>
                <a:lnTo>
                  <a:pt x="0" y="3189224"/>
                </a:lnTo>
                <a:lnTo>
                  <a:pt x="0" y="3303524"/>
                </a:lnTo>
                <a:lnTo>
                  <a:pt x="1497" y="3310936"/>
                </a:lnTo>
                <a:lnTo>
                  <a:pt x="5581" y="3316992"/>
                </a:lnTo>
                <a:lnTo>
                  <a:pt x="11637" y="3321076"/>
                </a:lnTo>
                <a:lnTo>
                  <a:pt x="19050" y="3322574"/>
                </a:lnTo>
                <a:lnTo>
                  <a:pt x="26468" y="3321076"/>
                </a:lnTo>
                <a:lnTo>
                  <a:pt x="32523" y="3316992"/>
                </a:lnTo>
                <a:lnTo>
                  <a:pt x="36603" y="3310936"/>
                </a:lnTo>
                <a:lnTo>
                  <a:pt x="38100" y="3303524"/>
                </a:lnTo>
                <a:lnTo>
                  <a:pt x="38100" y="3189224"/>
                </a:lnTo>
                <a:lnTo>
                  <a:pt x="36603" y="3181811"/>
                </a:lnTo>
                <a:lnTo>
                  <a:pt x="32523" y="3175755"/>
                </a:lnTo>
                <a:lnTo>
                  <a:pt x="26468" y="3171671"/>
                </a:lnTo>
                <a:lnTo>
                  <a:pt x="19050" y="3170174"/>
                </a:lnTo>
                <a:close/>
              </a:path>
              <a:path extrusionOk="0" h="4008754" w="38100">
                <a:moveTo>
                  <a:pt x="19050" y="2941574"/>
                </a:moveTo>
                <a:lnTo>
                  <a:pt x="11637" y="2943070"/>
                </a:lnTo>
                <a:lnTo>
                  <a:pt x="5581" y="2947150"/>
                </a:lnTo>
                <a:lnTo>
                  <a:pt x="1497" y="2953205"/>
                </a:lnTo>
                <a:lnTo>
                  <a:pt x="0" y="2960624"/>
                </a:lnTo>
                <a:lnTo>
                  <a:pt x="0" y="3074924"/>
                </a:lnTo>
                <a:lnTo>
                  <a:pt x="1497" y="3082336"/>
                </a:lnTo>
                <a:lnTo>
                  <a:pt x="5581" y="3088392"/>
                </a:lnTo>
                <a:lnTo>
                  <a:pt x="11637" y="3092476"/>
                </a:lnTo>
                <a:lnTo>
                  <a:pt x="19050" y="3093974"/>
                </a:lnTo>
                <a:lnTo>
                  <a:pt x="26468" y="3092476"/>
                </a:lnTo>
                <a:lnTo>
                  <a:pt x="32523" y="3088392"/>
                </a:lnTo>
                <a:lnTo>
                  <a:pt x="36603" y="3082336"/>
                </a:lnTo>
                <a:lnTo>
                  <a:pt x="38100" y="3074924"/>
                </a:lnTo>
                <a:lnTo>
                  <a:pt x="38100" y="2960624"/>
                </a:lnTo>
                <a:lnTo>
                  <a:pt x="36603" y="2953205"/>
                </a:lnTo>
                <a:lnTo>
                  <a:pt x="32523" y="2947150"/>
                </a:lnTo>
                <a:lnTo>
                  <a:pt x="26468" y="2943070"/>
                </a:lnTo>
                <a:lnTo>
                  <a:pt x="19050" y="2941574"/>
                </a:lnTo>
                <a:close/>
              </a:path>
              <a:path extrusionOk="0" h="4008754" w="38100">
                <a:moveTo>
                  <a:pt x="12" y="2846971"/>
                </a:moveTo>
                <a:lnTo>
                  <a:pt x="1683" y="2854160"/>
                </a:lnTo>
                <a:lnTo>
                  <a:pt x="5797" y="2860006"/>
                </a:lnTo>
                <a:lnTo>
                  <a:pt x="11778" y="2863936"/>
                </a:lnTo>
                <a:lnTo>
                  <a:pt x="19050" y="2865374"/>
                </a:lnTo>
                <a:lnTo>
                  <a:pt x="26361" y="2863921"/>
                </a:lnTo>
                <a:lnTo>
                  <a:pt x="32361" y="2859952"/>
                </a:lnTo>
                <a:lnTo>
                  <a:pt x="36468" y="2854052"/>
                </a:lnTo>
                <a:lnTo>
                  <a:pt x="37908" y="2847657"/>
                </a:lnTo>
                <a:lnTo>
                  <a:pt x="14465" y="2847644"/>
                </a:lnTo>
                <a:lnTo>
                  <a:pt x="8420" y="2847492"/>
                </a:lnTo>
                <a:lnTo>
                  <a:pt x="4203" y="2847289"/>
                </a:lnTo>
                <a:lnTo>
                  <a:pt x="12" y="2846971"/>
                </a:lnTo>
                <a:close/>
              </a:path>
              <a:path extrusionOk="0" h="4008754" w="38100">
                <a:moveTo>
                  <a:pt x="38100" y="2846806"/>
                </a:moveTo>
                <a:lnTo>
                  <a:pt x="31496" y="2847365"/>
                </a:lnTo>
                <a:lnTo>
                  <a:pt x="24815" y="2847657"/>
                </a:lnTo>
                <a:lnTo>
                  <a:pt x="37908" y="2847657"/>
                </a:lnTo>
                <a:lnTo>
                  <a:pt x="38100" y="2846806"/>
                </a:lnTo>
                <a:close/>
              </a:path>
              <a:path extrusionOk="0" h="4008754" w="38100">
                <a:moveTo>
                  <a:pt x="38100" y="2376373"/>
                </a:moveTo>
                <a:lnTo>
                  <a:pt x="19672" y="2376373"/>
                </a:lnTo>
                <a:lnTo>
                  <a:pt x="28270" y="2376551"/>
                </a:lnTo>
                <a:lnTo>
                  <a:pt x="33210" y="2376817"/>
                </a:lnTo>
                <a:lnTo>
                  <a:pt x="38100" y="2377236"/>
                </a:lnTo>
                <a:lnTo>
                  <a:pt x="38100" y="2376373"/>
                </a:lnTo>
                <a:close/>
              </a:path>
              <a:path extrusionOk="0" h="4008754" w="38100">
                <a:moveTo>
                  <a:pt x="19050" y="2255774"/>
                </a:moveTo>
                <a:lnTo>
                  <a:pt x="11637" y="2257270"/>
                </a:lnTo>
                <a:lnTo>
                  <a:pt x="5581" y="2261350"/>
                </a:lnTo>
                <a:lnTo>
                  <a:pt x="1497" y="2267405"/>
                </a:lnTo>
                <a:lnTo>
                  <a:pt x="0" y="2274824"/>
                </a:lnTo>
                <a:lnTo>
                  <a:pt x="0" y="2377046"/>
                </a:lnTo>
                <a:lnTo>
                  <a:pt x="5905" y="2376601"/>
                </a:lnTo>
                <a:lnTo>
                  <a:pt x="11874" y="2376373"/>
                </a:lnTo>
                <a:lnTo>
                  <a:pt x="38100" y="2376373"/>
                </a:lnTo>
                <a:lnTo>
                  <a:pt x="38100" y="2274824"/>
                </a:lnTo>
                <a:lnTo>
                  <a:pt x="36603" y="2267405"/>
                </a:lnTo>
                <a:lnTo>
                  <a:pt x="32523" y="2261350"/>
                </a:lnTo>
                <a:lnTo>
                  <a:pt x="26468" y="2257270"/>
                </a:lnTo>
                <a:lnTo>
                  <a:pt x="19050" y="2255774"/>
                </a:lnTo>
                <a:close/>
              </a:path>
              <a:path extrusionOk="0" h="4008754" w="38100">
                <a:moveTo>
                  <a:pt x="19050" y="2027174"/>
                </a:moveTo>
                <a:lnTo>
                  <a:pt x="11637" y="2028670"/>
                </a:lnTo>
                <a:lnTo>
                  <a:pt x="5581" y="2032750"/>
                </a:lnTo>
                <a:lnTo>
                  <a:pt x="1497" y="2038805"/>
                </a:lnTo>
                <a:lnTo>
                  <a:pt x="0" y="2046224"/>
                </a:lnTo>
                <a:lnTo>
                  <a:pt x="0" y="2160524"/>
                </a:lnTo>
                <a:lnTo>
                  <a:pt x="1497" y="2167942"/>
                </a:lnTo>
                <a:lnTo>
                  <a:pt x="5581" y="2173997"/>
                </a:lnTo>
                <a:lnTo>
                  <a:pt x="11637" y="2178077"/>
                </a:lnTo>
                <a:lnTo>
                  <a:pt x="19050" y="2179574"/>
                </a:lnTo>
                <a:lnTo>
                  <a:pt x="26468" y="2178077"/>
                </a:lnTo>
                <a:lnTo>
                  <a:pt x="32523" y="2173997"/>
                </a:lnTo>
                <a:lnTo>
                  <a:pt x="36603" y="2167942"/>
                </a:lnTo>
                <a:lnTo>
                  <a:pt x="38100" y="2160524"/>
                </a:lnTo>
                <a:lnTo>
                  <a:pt x="38100" y="2046224"/>
                </a:lnTo>
                <a:lnTo>
                  <a:pt x="36603" y="2038805"/>
                </a:lnTo>
                <a:lnTo>
                  <a:pt x="32523" y="2032750"/>
                </a:lnTo>
                <a:lnTo>
                  <a:pt x="26468" y="2028670"/>
                </a:lnTo>
                <a:lnTo>
                  <a:pt x="19050" y="2027174"/>
                </a:lnTo>
                <a:close/>
              </a:path>
              <a:path extrusionOk="0" h="4008754" w="38100">
                <a:moveTo>
                  <a:pt x="0" y="1898040"/>
                </a:moveTo>
                <a:lnTo>
                  <a:pt x="0" y="1931924"/>
                </a:lnTo>
                <a:lnTo>
                  <a:pt x="1497" y="1939336"/>
                </a:lnTo>
                <a:lnTo>
                  <a:pt x="5581" y="1945392"/>
                </a:lnTo>
                <a:lnTo>
                  <a:pt x="11637" y="1949476"/>
                </a:lnTo>
                <a:lnTo>
                  <a:pt x="19050" y="1950974"/>
                </a:lnTo>
                <a:lnTo>
                  <a:pt x="26468" y="1949476"/>
                </a:lnTo>
                <a:lnTo>
                  <a:pt x="32523" y="1945392"/>
                </a:lnTo>
                <a:lnTo>
                  <a:pt x="36603" y="1939336"/>
                </a:lnTo>
                <a:lnTo>
                  <a:pt x="38100" y="1931924"/>
                </a:lnTo>
                <a:lnTo>
                  <a:pt x="38100" y="1898713"/>
                </a:lnTo>
                <a:lnTo>
                  <a:pt x="11925" y="1898713"/>
                </a:lnTo>
                <a:lnTo>
                  <a:pt x="5930" y="1898484"/>
                </a:lnTo>
                <a:lnTo>
                  <a:pt x="0" y="1898040"/>
                </a:lnTo>
                <a:close/>
              </a:path>
              <a:path extrusionOk="0" h="4008754" w="38100">
                <a:moveTo>
                  <a:pt x="38100" y="1897862"/>
                </a:moveTo>
                <a:lnTo>
                  <a:pt x="31470" y="1898421"/>
                </a:lnTo>
                <a:lnTo>
                  <a:pt x="24765" y="1898713"/>
                </a:lnTo>
                <a:lnTo>
                  <a:pt x="38100" y="1898713"/>
                </a:lnTo>
                <a:lnTo>
                  <a:pt x="38100" y="1897862"/>
                </a:lnTo>
                <a:close/>
              </a:path>
              <a:path extrusionOk="0" h="4008754" w="38100">
                <a:moveTo>
                  <a:pt x="38100" y="1427454"/>
                </a:moveTo>
                <a:lnTo>
                  <a:pt x="24765" y="1427454"/>
                </a:lnTo>
                <a:lnTo>
                  <a:pt x="31470" y="1427746"/>
                </a:lnTo>
                <a:lnTo>
                  <a:pt x="38100" y="1428305"/>
                </a:lnTo>
                <a:lnTo>
                  <a:pt x="38100" y="1427454"/>
                </a:lnTo>
                <a:close/>
              </a:path>
              <a:path extrusionOk="0" h="4008754" w="38100">
                <a:moveTo>
                  <a:pt x="19050" y="1341374"/>
                </a:moveTo>
                <a:lnTo>
                  <a:pt x="11637" y="1342870"/>
                </a:lnTo>
                <a:lnTo>
                  <a:pt x="5581" y="1346950"/>
                </a:lnTo>
                <a:lnTo>
                  <a:pt x="1497" y="1353005"/>
                </a:lnTo>
                <a:lnTo>
                  <a:pt x="0" y="1360424"/>
                </a:lnTo>
                <a:lnTo>
                  <a:pt x="0" y="1428127"/>
                </a:lnTo>
                <a:lnTo>
                  <a:pt x="5930" y="1427683"/>
                </a:lnTo>
                <a:lnTo>
                  <a:pt x="11925" y="1427454"/>
                </a:lnTo>
                <a:lnTo>
                  <a:pt x="38100" y="1427454"/>
                </a:lnTo>
                <a:lnTo>
                  <a:pt x="38100" y="1360424"/>
                </a:lnTo>
                <a:lnTo>
                  <a:pt x="36603" y="1353005"/>
                </a:lnTo>
                <a:lnTo>
                  <a:pt x="32523" y="1346950"/>
                </a:lnTo>
                <a:lnTo>
                  <a:pt x="26468" y="1342870"/>
                </a:lnTo>
                <a:lnTo>
                  <a:pt x="19050" y="1341374"/>
                </a:lnTo>
                <a:close/>
              </a:path>
              <a:path extrusionOk="0" h="4008754" w="38100">
                <a:moveTo>
                  <a:pt x="19050" y="1112786"/>
                </a:moveTo>
                <a:lnTo>
                  <a:pt x="11637" y="1114282"/>
                </a:lnTo>
                <a:lnTo>
                  <a:pt x="5581" y="1118362"/>
                </a:lnTo>
                <a:lnTo>
                  <a:pt x="1497" y="1124413"/>
                </a:lnTo>
                <a:lnTo>
                  <a:pt x="0" y="1131824"/>
                </a:lnTo>
                <a:lnTo>
                  <a:pt x="0" y="1246124"/>
                </a:lnTo>
                <a:lnTo>
                  <a:pt x="1497" y="1253536"/>
                </a:lnTo>
                <a:lnTo>
                  <a:pt x="5581" y="1259592"/>
                </a:lnTo>
                <a:lnTo>
                  <a:pt x="11637" y="1263676"/>
                </a:lnTo>
                <a:lnTo>
                  <a:pt x="19050" y="1265174"/>
                </a:lnTo>
                <a:lnTo>
                  <a:pt x="26468" y="1263676"/>
                </a:lnTo>
                <a:lnTo>
                  <a:pt x="32523" y="1259592"/>
                </a:lnTo>
                <a:lnTo>
                  <a:pt x="36603" y="1253536"/>
                </a:lnTo>
                <a:lnTo>
                  <a:pt x="38100" y="1246124"/>
                </a:lnTo>
                <a:lnTo>
                  <a:pt x="38100" y="1131824"/>
                </a:lnTo>
                <a:lnTo>
                  <a:pt x="36603" y="1124413"/>
                </a:lnTo>
                <a:lnTo>
                  <a:pt x="32523" y="1118362"/>
                </a:lnTo>
                <a:lnTo>
                  <a:pt x="26468" y="1114282"/>
                </a:lnTo>
                <a:lnTo>
                  <a:pt x="19050" y="1112786"/>
                </a:lnTo>
                <a:close/>
              </a:path>
              <a:path extrusionOk="0" h="4008754" w="38100">
                <a:moveTo>
                  <a:pt x="0" y="949109"/>
                </a:moveTo>
                <a:lnTo>
                  <a:pt x="0" y="1017524"/>
                </a:lnTo>
                <a:lnTo>
                  <a:pt x="1497" y="1024936"/>
                </a:lnTo>
                <a:lnTo>
                  <a:pt x="5581" y="1030992"/>
                </a:lnTo>
                <a:lnTo>
                  <a:pt x="11637" y="1035076"/>
                </a:lnTo>
                <a:lnTo>
                  <a:pt x="19050" y="1036574"/>
                </a:lnTo>
                <a:lnTo>
                  <a:pt x="26468" y="1035076"/>
                </a:lnTo>
                <a:lnTo>
                  <a:pt x="32523" y="1030992"/>
                </a:lnTo>
                <a:lnTo>
                  <a:pt x="36603" y="1024936"/>
                </a:lnTo>
                <a:lnTo>
                  <a:pt x="38100" y="1017524"/>
                </a:lnTo>
                <a:lnTo>
                  <a:pt x="38100" y="949794"/>
                </a:lnTo>
                <a:lnTo>
                  <a:pt x="11925" y="949794"/>
                </a:lnTo>
                <a:lnTo>
                  <a:pt x="5930" y="949553"/>
                </a:lnTo>
                <a:lnTo>
                  <a:pt x="0" y="949109"/>
                </a:lnTo>
                <a:close/>
              </a:path>
              <a:path extrusionOk="0" h="4008754" w="38100">
                <a:moveTo>
                  <a:pt x="38100" y="948944"/>
                </a:moveTo>
                <a:lnTo>
                  <a:pt x="31470" y="949502"/>
                </a:lnTo>
                <a:lnTo>
                  <a:pt x="24765" y="949794"/>
                </a:lnTo>
                <a:lnTo>
                  <a:pt x="38100" y="949794"/>
                </a:lnTo>
                <a:lnTo>
                  <a:pt x="38100" y="948944"/>
                </a:lnTo>
                <a:close/>
              </a:path>
              <a:path extrusionOk="0" h="4008754" w="38100">
                <a:moveTo>
                  <a:pt x="38100" y="478510"/>
                </a:moveTo>
                <a:lnTo>
                  <a:pt x="24765" y="478510"/>
                </a:lnTo>
                <a:lnTo>
                  <a:pt x="31470" y="478802"/>
                </a:lnTo>
                <a:lnTo>
                  <a:pt x="38100" y="479361"/>
                </a:lnTo>
                <a:lnTo>
                  <a:pt x="38100" y="478510"/>
                </a:lnTo>
                <a:close/>
              </a:path>
              <a:path extrusionOk="0" h="4008754" w="38100">
                <a:moveTo>
                  <a:pt x="19050" y="426986"/>
                </a:moveTo>
                <a:lnTo>
                  <a:pt x="11637" y="428482"/>
                </a:lnTo>
                <a:lnTo>
                  <a:pt x="5581" y="432563"/>
                </a:lnTo>
                <a:lnTo>
                  <a:pt x="1497" y="438618"/>
                </a:lnTo>
                <a:lnTo>
                  <a:pt x="0" y="446036"/>
                </a:lnTo>
                <a:lnTo>
                  <a:pt x="0" y="479183"/>
                </a:lnTo>
                <a:lnTo>
                  <a:pt x="5930" y="478739"/>
                </a:lnTo>
                <a:lnTo>
                  <a:pt x="11925" y="478510"/>
                </a:lnTo>
                <a:lnTo>
                  <a:pt x="38100" y="478510"/>
                </a:lnTo>
                <a:lnTo>
                  <a:pt x="38100" y="446036"/>
                </a:lnTo>
                <a:lnTo>
                  <a:pt x="36603" y="438618"/>
                </a:lnTo>
                <a:lnTo>
                  <a:pt x="32523" y="432563"/>
                </a:lnTo>
                <a:lnTo>
                  <a:pt x="26468" y="428482"/>
                </a:lnTo>
                <a:lnTo>
                  <a:pt x="19050" y="426986"/>
                </a:lnTo>
                <a:close/>
              </a:path>
              <a:path extrusionOk="0" h="4008754" w="38100">
                <a:moveTo>
                  <a:pt x="19050" y="198374"/>
                </a:moveTo>
                <a:lnTo>
                  <a:pt x="11637" y="199871"/>
                </a:lnTo>
                <a:lnTo>
                  <a:pt x="5581" y="203955"/>
                </a:lnTo>
                <a:lnTo>
                  <a:pt x="1497" y="210011"/>
                </a:lnTo>
                <a:lnTo>
                  <a:pt x="0" y="217424"/>
                </a:lnTo>
                <a:lnTo>
                  <a:pt x="0" y="331724"/>
                </a:lnTo>
                <a:lnTo>
                  <a:pt x="1497" y="339136"/>
                </a:lnTo>
                <a:lnTo>
                  <a:pt x="5581" y="345192"/>
                </a:lnTo>
                <a:lnTo>
                  <a:pt x="11637" y="349276"/>
                </a:lnTo>
                <a:lnTo>
                  <a:pt x="19050" y="350774"/>
                </a:lnTo>
                <a:lnTo>
                  <a:pt x="26468" y="349276"/>
                </a:lnTo>
                <a:lnTo>
                  <a:pt x="32523" y="345192"/>
                </a:lnTo>
                <a:lnTo>
                  <a:pt x="36603" y="339136"/>
                </a:lnTo>
                <a:lnTo>
                  <a:pt x="38100" y="331724"/>
                </a:lnTo>
                <a:lnTo>
                  <a:pt x="38100" y="217424"/>
                </a:lnTo>
                <a:lnTo>
                  <a:pt x="36603" y="210011"/>
                </a:lnTo>
                <a:lnTo>
                  <a:pt x="32523" y="203955"/>
                </a:lnTo>
                <a:lnTo>
                  <a:pt x="26468" y="199871"/>
                </a:lnTo>
                <a:lnTo>
                  <a:pt x="19050" y="198374"/>
                </a:lnTo>
                <a:close/>
              </a:path>
              <a:path extrusionOk="0" h="4008754" w="38100">
                <a:moveTo>
                  <a:pt x="0" y="165"/>
                </a:moveTo>
                <a:lnTo>
                  <a:pt x="0" y="103136"/>
                </a:lnTo>
                <a:lnTo>
                  <a:pt x="1497" y="110549"/>
                </a:lnTo>
                <a:lnTo>
                  <a:pt x="5581" y="116605"/>
                </a:lnTo>
                <a:lnTo>
                  <a:pt x="11637" y="120688"/>
                </a:lnTo>
                <a:lnTo>
                  <a:pt x="19050" y="122186"/>
                </a:lnTo>
                <a:lnTo>
                  <a:pt x="26468" y="120688"/>
                </a:lnTo>
                <a:lnTo>
                  <a:pt x="32523" y="116605"/>
                </a:lnTo>
                <a:lnTo>
                  <a:pt x="36603" y="110549"/>
                </a:lnTo>
                <a:lnTo>
                  <a:pt x="38100" y="103136"/>
                </a:lnTo>
                <a:lnTo>
                  <a:pt x="38100" y="850"/>
                </a:lnTo>
                <a:lnTo>
                  <a:pt x="11925" y="850"/>
                </a:lnTo>
                <a:lnTo>
                  <a:pt x="5930" y="622"/>
                </a:lnTo>
                <a:lnTo>
                  <a:pt x="0" y="165"/>
                </a:lnTo>
                <a:close/>
              </a:path>
              <a:path extrusionOk="0" h="4008754" w="38100">
                <a:moveTo>
                  <a:pt x="38100" y="0"/>
                </a:moveTo>
                <a:lnTo>
                  <a:pt x="31470" y="558"/>
                </a:lnTo>
                <a:lnTo>
                  <a:pt x="24765" y="850"/>
                </a:lnTo>
                <a:lnTo>
                  <a:pt x="38100" y="850"/>
                </a:lnTo>
                <a:lnTo>
                  <a:pt x="38100"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sp>
        <p:nvSpPr>
          <p:cNvPr id="1916" name="Google Shape;1916;p30"/>
          <p:cNvSpPr/>
          <p:nvPr/>
        </p:nvSpPr>
        <p:spPr>
          <a:xfrm rot="-5400000">
            <a:off x="11151741" y="1953788"/>
            <a:ext cx="624269" cy="442578"/>
          </a:xfrm>
          <a:custGeom>
            <a:rect b="b" l="l" r="r" t="t"/>
            <a:pathLst>
              <a:path extrusionOk="0" h="220979" w="397510">
                <a:moveTo>
                  <a:pt x="23920" y="5410"/>
                </a:moveTo>
                <a:lnTo>
                  <a:pt x="14179" y="5410"/>
                </a:lnTo>
                <a:lnTo>
                  <a:pt x="9302" y="7264"/>
                </a:lnTo>
                <a:lnTo>
                  <a:pt x="5581" y="10985"/>
                </a:lnTo>
                <a:lnTo>
                  <a:pt x="1395" y="17287"/>
                </a:lnTo>
                <a:lnTo>
                  <a:pt x="0" y="24455"/>
                </a:lnTo>
                <a:lnTo>
                  <a:pt x="1395" y="31625"/>
                </a:lnTo>
                <a:lnTo>
                  <a:pt x="5581" y="37934"/>
                </a:lnTo>
                <a:lnTo>
                  <a:pt x="186035" y="218389"/>
                </a:lnTo>
                <a:lnTo>
                  <a:pt x="190950" y="220433"/>
                </a:lnTo>
                <a:lnTo>
                  <a:pt x="200983" y="220433"/>
                </a:lnTo>
                <a:lnTo>
                  <a:pt x="205886" y="218389"/>
                </a:lnTo>
                <a:lnTo>
                  <a:pt x="249846" y="174434"/>
                </a:lnTo>
                <a:lnTo>
                  <a:pt x="195967" y="174434"/>
                </a:lnTo>
                <a:lnTo>
                  <a:pt x="28797" y="7264"/>
                </a:lnTo>
                <a:lnTo>
                  <a:pt x="23920" y="5410"/>
                </a:lnTo>
                <a:close/>
              </a:path>
              <a:path extrusionOk="0" h="220979" w="397510">
                <a:moveTo>
                  <a:pt x="383165" y="0"/>
                </a:moveTo>
                <a:lnTo>
                  <a:pt x="373411" y="0"/>
                </a:lnTo>
                <a:lnTo>
                  <a:pt x="368534" y="1854"/>
                </a:lnTo>
                <a:lnTo>
                  <a:pt x="195967" y="174434"/>
                </a:lnTo>
                <a:lnTo>
                  <a:pt x="249846" y="174434"/>
                </a:lnTo>
                <a:lnTo>
                  <a:pt x="391775" y="32524"/>
                </a:lnTo>
                <a:lnTo>
                  <a:pt x="395955" y="26222"/>
                </a:lnTo>
                <a:lnTo>
                  <a:pt x="397348" y="19054"/>
                </a:lnTo>
                <a:lnTo>
                  <a:pt x="395955" y="11884"/>
                </a:lnTo>
                <a:lnTo>
                  <a:pt x="391775" y="5575"/>
                </a:lnTo>
                <a:lnTo>
                  <a:pt x="388042" y="1854"/>
                </a:lnTo>
                <a:lnTo>
                  <a:pt x="383165"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pic>
        <p:nvPicPr>
          <p:cNvPr descr="Icon&#10;&#10;Description automatically generated" id="1917" name="Google Shape;1917;p30"/>
          <p:cNvPicPr preferRelativeResize="0"/>
          <p:nvPr/>
        </p:nvPicPr>
        <p:blipFill rotWithShape="1">
          <a:blip r:embed="rId3">
            <a:alphaModFix/>
          </a:blip>
          <a:srcRect b="0" l="0" r="0" t="0"/>
          <a:stretch/>
        </p:blipFill>
        <p:spPr>
          <a:xfrm>
            <a:off x="475388" y="1447758"/>
            <a:ext cx="1453934" cy="1454631"/>
          </a:xfrm>
          <a:prstGeom prst="rect">
            <a:avLst/>
          </a:prstGeom>
          <a:noFill/>
          <a:ln>
            <a:noFill/>
          </a:ln>
        </p:spPr>
      </p:pic>
      <p:pic>
        <p:nvPicPr>
          <p:cNvPr descr="Icon&#10;&#10;Description automatically generated" id="1918" name="Google Shape;1918;p30"/>
          <p:cNvPicPr preferRelativeResize="0"/>
          <p:nvPr/>
        </p:nvPicPr>
        <p:blipFill rotWithShape="1">
          <a:blip r:embed="rId4">
            <a:alphaModFix/>
          </a:blip>
          <a:srcRect b="0" l="0" r="0" t="0"/>
          <a:stretch/>
        </p:blipFill>
        <p:spPr>
          <a:xfrm>
            <a:off x="2742135" y="1447758"/>
            <a:ext cx="1453936" cy="1454633"/>
          </a:xfrm>
          <a:prstGeom prst="rect">
            <a:avLst/>
          </a:prstGeom>
          <a:noFill/>
          <a:ln>
            <a:noFill/>
          </a:ln>
        </p:spPr>
      </p:pic>
      <p:pic>
        <p:nvPicPr>
          <p:cNvPr descr="Icon&#10;&#10;Description automatically generated" id="1919" name="Google Shape;1919;p30"/>
          <p:cNvPicPr preferRelativeResize="0"/>
          <p:nvPr/>
        </p:nvPicPr>
        <p:blipFill rotWithShape="1">
          <a:blip r:embed="rId5">
            <a:alphaModFix/>
          </a:blip>
          <a:srcRect b="0" l="0" r="0" t="0"/>
          <a:stretch/>
        </p:blipFill>
        <p:spPr>
          <a:xfrm>
            <a:off x="4865893" y="1256100"/>
            <a:ext cx="1837062" cy="1837944"/>
          </a:xfrm>
          <a:prstGeom prst="rect">
            <a:avLst/>
          </a:prstGeom>
          <a:noFill/>
          <a:ln>
            <a:noFill/>
          </a:ln>
        </p:spPr>
      </p:pic>
      <p:pic>
        <p:nvPicPr>
          <p:cNvPr descr="Icon&#10;&#10;Description automatically generated" id="1920" name="Google Shape;1920;p30"/>
          <p:cNvPicPr preferRelativeResize="0"/>
          <p:nvPr/>
        </p:nvPicPr>
        <p:blipFill rotWithShape="1">
          <a:blip r:embed="rId6">
            <a:alphaModFix/>
          </a:blip>
          <a:srcRect b="0" l="0" r="0" t="0"/>
          <a:stretch/>
        </p:blipFill>
        <p:spPr>
          <a:xfrm>
            <a:off x="7303461" y="1447758"/>
            <a:ext cx="1453934" cy="1454631"/>
          </a:xfrm>
          <a:prstGeom prst="rect">
            <a:avLst/>
          </a:prstGeom>
          <a:noFill/>
          <a:ln>
            <a:noFill/>
          </a:ln>
        </p:spPr>
      </p:pic>
      <p:pic>
        <p:nvPicPr>
          <p:cNvPr descr="Icon&#10;&#10;Description automatically generated" id="1921" name="Google Shape;1921;p30"/>
          <p:cNvPicPr preferRelativeResize="0"/>
          <p:nvPr/>
        </p:nvPicPr>
        <p:blipFill rotWithShape="1">
          <a:blip r:embed="rId7">
            <a:alphaModFix/>
          </a:blip>
          <a:srcRect b="0" l="0" r="0" t="0"/>
          <a:stretch/>
        </p:blipFill>
        <p:spPr>
          <a:xfrm>
            <a:off x="9598038" y="1447758"/>
            <a:ext cx="1453934" cy="1454632"/>
          </a:xfrm>
          <a:prstGeom prst="rect">
            <a:avLst/>
          </a:prstGeom>
          <a:noFill/>
          <a:ln>
            <a:noFill/>
          </a:ln>
        </p:spPr>
      </p:pic>
      <p:sp>
        <p:nvSpPr>
          <p:cNvPr id="1922" name="Google Shape;1922;p30"/>
          <p:cNvSpPr txBox="1"/>
          <p:nvPr/>
        </p:nvSpPr>
        <p:spPr>
          <a:xfrm>
            <a:off x="5210175" y="4220904"/>
            <a:ext cx="5229225"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C83048"/>
              </a:buClr>
              <a:buSzPts val="2000"/>
              <a:buFont typeface="Calibri"/>
              <a:buNone/>
            </a:pPr>
            <a:r>
              <a:rPr b="0" i="0" lang="en-US" sz="2000" u="none" cap="none" strike="noStrike">
                <a:solidFill>
                  <a:srgbClr val="C83048"/>
                </a:solidFill>
                <a:latin typeface="Calibri"/>
                <a:ea typeface="Calibri"/>
                <a:cs typeface="Calibri"/>
                <a:sym typeface="Calibri"/>
              </a:rPr>
              <a:t>Risk framing</a:t>
            </a:r>
            <a:endParaRPr/>
          </a:p>
        </p:txBody>
      </p:sp>
      <p:sp>
        <p:nvSpPr>
          <p:cNvPr id="1923" name="Google Shape;1923;p30"/>
          <p:cNvSpPr/>
          <p:nvPr/>
        </p:nvSpPr>
        <p:spPr>
          <a:xfrm>
            <a:off x="4952996" y="4285729"/>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5</a:t>
            </a:r>
            <a:endParaRPr/>
          </a:p>
        </p:txBody>
      </p:sp>
      <p:sp>
        <p:nvSpPr>
          <p:cNvPr id="1924" name="Google Shape;1924;p30"/>
          <p:cNvSpPr txBox="1"/>
          <p:nvPr/>
        </p:nvSpPr>
        <p:spPr>
          <a:xfrm>
            <a:off x="4648200" y="3426246"/>
            <a:ext cx="2410354" cy="691087"/>
          </a:xfrm>
          <a:prstGeom prst="rect">
            <a:avLst/>
          </a:prstGeom>
          <a:noFill/>
          <a:ln>
            <a:noFill/>
          </a:ln>
        </p:spPr>
        <p:txBody>
          <a:bodyPr anchorCtr="0" anchor="t" bIns="0" lIns="0" spcFirstLastPara="1" rIns="0" wrap="square" tIns="12700">
            <a:spAutoFit/>
          </a:bodyPr>
          <a:lstStyle/>
          <a:p>
            <a:pPr indent="0" lvl="0" marL="0" marR="0" rtl="0" algn="ctr">
              <a:lnSpc>
                <a:spcPct val="37250"/>
              </a:lnSpc>
              <a:spcBef>
                <a:spcPts val="0"/>
              </a:spcBef>
              <a:spcAft>
                <a:spcPts val="0"/>
              </a:spcAft>
              <a:buClr>
                <a:srgbClr val="1C1C1C"/>
              </a:buClr>
              <a:buSzPts val="2000"/>
              <a:buFont typeface="Calibri"/>
              <a:buNone/>
            </a:pPr>
            <a:r>
              <a:rPr b="1" i="0" lang="en-US" sz="2000" u="none" cap="none" strike="noStrike">
                <a:solidFill>
                  <a:srgbClr val="1C1C1C"/>
                </a:solidFill>
                <a:latin typeface="Calibri"/>
                <a:ea typeface="Calibri"/>
                <a:cs typeface="Calibri"/>
                <a:sym typeface="Calibri"/>
              </a:rPr>
              <a:t>MODULE 2</a:t>
            </a:r>
            <a:endParaRPr b="1" i="0" sz="2000" u="none" cap="none" strike="noStrike">
              <a:solidFill>
                <a:srgbClr val="1C1C1C"/>
              </a:solidFill>
              <a:latin typeface="Calibri"/>
              <a:ea typeface="Calibri"/>
              <a:cs typeface="Calibri"/>
              <a:sym typeface="Calibri"/>
            </a:endParaRPr>
          </a:p>
          <a:p>
            <a:pPr indent="0" lvl="0" marL="0" marR="0" rtl="0" algn="ctr">
              <a:lnSpc>
                <a:spcPct val="37250"/>
              </a:lnSpc>
              <a:spcBef>
                <a:spcPts val="1200"/>
              </a:spcBef>
              <a:spcAft>
                <a:spcPts val="0"/>
              </a:spcAft>
              <a:buClr>
                <a:schemeClr val="dk1"/>
              </a:buClr>
              <a:buSzPts val="2000"/>
              <a:buFont typeface="Trebuchet MS"/>
              <a:buNone/>
            </a:pPr>
            <a:r>
              <a:t/>
            </a:r>
            <a:endParaRPr b="0" i="0" sz="2000" u="none" cap="none" strike="noStrike">
              <a:solidFill>
                <a:srgbClr val="000000"/>
              </a:solidFill>
              <a:latin typeface="Calibri"/>
              <a:ea typeface="Calibri"/>
              <a:cs typeface="Calibri"/>
              <a:sym typeface="Calibri"/>
            </a:endParaRPr>
          </a:p>
          <a:p>
            <a:pPr indent="0" lvl="0" marL="0" marR="0" rtl="0" algn="ctr">
              <a:lnSpc>
                <a:spcPct val="35178"/>
              </a:lnSpc>
              <a:spcBef>
                <a:spcPts val="1200"/>
              </a:spcBef>
              <a:spcAft>
                <a:spcPts val="0"/>
              </a:spcAft>
              <a:buClr>
                <a:srgbClr val="0099CC"/>
              </a:buClr>
              <a:buSzPts val="2800"/>
              <a:buFont typeface="Calibri"/>
              <a:buNone/>
            </a:pPr>
            <a:r>
              <a:rPr b="1" i="0" lang="en-US" sz="2800" u="none" cap="none" strike="noStrike">
                <a:solidFill>
                  <a:srgbClr val="0099CC"/>
                </a:solidFill>
                <a:latin typeface="Calibri"/>
                <a:ea typeface="Calibri"/>
                <a:cs typeface="Calibri"/>
                <a:sym typeface="Calibri"/>
              </a:rPr>
              <a:t>Risk framing</a:t>
            </a:r>
            <a:endParaRPr b="0" i="0" sz="1600" u="none" cap="none" strike="noStrike">
              <a:solidFill>
                <a:srgbClr val="000000"/>
              </a:solidFill>
              <a:latin typeface="Calibri"/>
              <a:ea typeface="Calibri"/>
              <a:cs typeface="Calibri"/>
              <a:sym typeface="Calibri"/>
            </a:endParaRPr>
          </a:p>
        </p:txBody>
      </p:sp>
      <p:pic>
        <p:nvPicPr>
          <p:cNvPr id="1925" name="Google Shape;1925;p30"/>
          <p:cNvPicPr preferRelativeResize="0"/>
          <p:nvPr/>
        </p:nvPicPr>
        <p:blipFill rotWithShape="1">
          <a:blip r:embed="rId8">
            <a:alphaModFix/>
          </a:blip>
          <a:srcRect b="0" l="0" r="0" t="0"/>
          <a:stretch/>
        </p:blipFill>
        <p:spPr>
          <a:xfrm>
            <a:off x="650319" y="3116870"/>
            <a:ext cx="3848637" cy="2476846"/>
          </a:xfrm>
          <a:prstGeom prst="rect">
            <a:avLst/>
          </a:prstGeom>
          <a:noFill/>
          <a:ln>
            <a:noFill/>
          </a:ln>
          <a:effectLst>
            <a:outerShdw blurRad="292100" rotWithShape="0" algn="tl" dir="2700000" dist="139700">
              <a:srgbClr val="333333">
                <a:alpha val="64705"/>
              </a:srgbClr>
            </a:outerShdw>
          </a:effectLst>
        </p:spPr>
      </p:pic>
      <p:pic>
        <p:nvPicPr>
          <p:cNvPr descr="Graphical user interface, text, application, email&#10;&#10;Description automatically generated" id="1926" name="Google Shape;1926;p30"/>
          <p:cNvPicPr preferRelativeResize="0"/>
          <p:nvPr/>
        </p:nvPicPr>
        <p:blipFill rotWithShape="1">
          <a:blip r:embed="rId9">
            <a:alphaModFix/>
          </a:blip>
          <a:srcRect b="33747" l="0" r="0" t="0"/>
          <a:stretch/>
        </p:blipFill>
        <p:spPr>
          <a:xfrm>
            <a:off x="7325906" y="3116870"/>
            <a:ext cx="3923330" cy="3110766"/>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1" name="Shape 1931"/>
        <p:cNvGrpSpPr/>
        <p:nvPr/>
      </p:nvGrpSpPr>
      <p:grpSpPr>
        <a:xfrm>
          <a:off x="0" y="0"/>
          <a:ext cx="0" cy="0"/>
          <a:chOff x="0" y="0"/>
          <a:chExt cx="0" cy="0"/>
        </a:xfrm>
      </p:grpSpPr>
      <p:sp>
        <p:nvSpPr>
          <p:cNvPr id="1932" name="Google Shape;1932;p31"/>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933" name="Google Shape;1933;p31"/>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Conducting JRA</a:t>
            </a:r>
            <a:endParaRPr>
              <a:solidFill>
                <a:schemeClr val="lt1"/>
              </a:solidFill>
            </a:endParaRPr>
          </a:p>
        </p:txBody>
      </p:sp>
      <p:sp>
        <p:nvSpPr>
          <p:cNvPr id="1934" name="Google Shape;1934;p31"/>
          <p:cNvSpPr/>
          <p:nvPr/>
        </p:nvSpPr>
        <p:spPr>
          <a:xfrm flipH="1" rot="-5400000">
            <a:off x="6435001" y="-2522882"/>
            <a:ext cx="154904" cy="9572835"/>
          </a:xfrm>
          <a:custGeom>
            <a:rect b="b" l="l" r="r" t="t"/>
            <a:pathLst>
              <a:path extrusionOk="0" h="4008754" w="38100">
                <a:moveTo>
                  <a:pt x="19050" y="3855974"/>
                </a:moveTo>
                <a:lnTo>
                  <a:pt x="11637" y="3857470"/>
                </a:lnTo>
                <a:lnTo>
                  <a:pt x="5581" y="3861550"/>
                </a:lnTo>
                <a:lnTo>
                  <a:pt x="1497" y="3867605"/>
                </a:lnTo>
                <a:lnTo>
                  <a:pt x="0" y="3875024"/>
                </a:lnTo>
                <a:lnTo>
                  <a:pt x="0" y="3989311"/>
                </a:lnTo>
                <a:lnTo>
                  <a:pt x="1497" y="3996729"/>
                </a:lnTo>
                <a:lnTo>
                  <a:pt x="5581" y="4002784"/>
                </a:lnTo>
                <a:lnTo>
                  <a:pt x="11637" y="4006865"/>
                </a:lnTo>
                <a:lnTo>
                  <a:pt x="19050" y="4008361"/>
                </a:lnTo>
                <a:lnTo>
                  <a:pt x="26468" y="4006865"/>
                </a:lnTo>
                <a:lnTo>
                  <a:pt x="32523" y="4002784"/>
                </a:lnTo>
                <a:lnTo>
                  <a:pt x="36603" y="3996729"/>
                </a:lnTo>
                <a:lnTo>
                  <a:pt x="38100" y="3989311"/>
                </a:lnTo>
                <a:lnTo>
                  <a:pt x="38100" y="3875024"/>
                </a:lnTo>
                <a:lnTo>
                  <a:pt x="36603" y="3867605"/>
                </a:lnTo>
                <a:lnTo>
                  <a:pt x="32523" y="3861550"/>
                </a:lnTo>
                <a:lnTo>
                  <a:pt x="26468" y="3857470"/>
                </a:lnTo>
                <a:lnTo>
                  <a:pt x="19050" y="3855974"/>
                </a:lnTo>
                <a:close/>
              </a:path>
              <a:path extrusionOk="0" h="4008754" w="38100">
                <a:moveTo>
                  <a:pt x="19050" y="3170174"/>
                </a:moveTo>
                <a:lnTo>
                  <a:pt x="11637" y="3171671"/>
                </a:lnTo>
                <a:lnTo>
                  <a:pt x="5581" y="3175755"/>
                </a:lnTo>
                <a:lnTo>
                  <a:pt x="1497" y="3181811"/>
                </a:lnTo>
                <a:lnTo>
                  <a:pt x="0" y="3189224"/>
                </a:lnTo>
                <a:lnTo>
                  <a:pt x="0" y="3303524"/>
                </a:lnTo>
                <a:lnTo>
                  <a:pt x="1497" y="3310936"/>
                </a:lnTo>
                <a:lnTo>
                  <a:pt x="5581" y="3316992"/>
                </a:lnTo>
                <a:lnTo>
                  <a:pt x="11637" y="3321076"/>
                </a:lnTo>
                <a:lnTo>
                  <a:pt x="19050" y="3322574"/>
                </a:lnTo>
                <a:lnTo>
                  <a:pt x="26468" y="3321076"/>
                </a:lnTo>
                <a:lnTo>
                  <a:pt x="32523" y="3316992"/>
                </a:lnTo>
                <a:lnTo>
                  <a:pt x="36603" y="3310936"/>
                </a:lnTo>
                <a:lnTo>
                  <a:pt x="38100" y="3303524"/>
                </a:lnTo>
                <a:lnTo>
                  <a:pt x="38100" y="3189224"/>
                </a:lnTo>
                <a:lnTo>
                  <a:pt x="36603" y="3181811"/>
                </a:lnTo>
                <a:lnTo>
                  <a:pt x="32523" y="3175755"/>
                </a:lnTo>
                <a:lnTo>
                  <a:pt x="26468" y="3171671"/>
                </a:lnTo>
                <a:lnTo>
                  <a:pt x="19050" y="3170174"/>
                </a:lnTo>
                <a:close/>
              </a:path>
              <a:path extrusionOk="0" h="4008754" w="38100">
                <a:moveTo>
                  <a:pt x="19050" y="2941574"/>
                </a:moveTo>
                <a:lnTo>
                  <a:pt x="11637" y="2943070"/>
                </a:lnTo>
                <a:lnTo>
                  <a:pt x="5581" y="2947150"/>
                </a:lnTo>
                <a:lnTo>
                  <a:pt x="1497" y="2953205"/>
                </a:lnTo>
                <a:lnTo>
                  <a:pt x="0" y="2960624"/>
                </a:lnTo>
                <a:lnTo>
                  <a:pt x="0" y="3074924"/>
                </a:lnTo>
                <a:lnTo>
                  <a:pt x="1497" y="3082336"/>
                </a:lnTo>
                <a:lnTo>
                  <a:pt x="5581" y="3088392"/>
                </a:lnTo>
                <a:lnTo>
                  <a:pt x="11637" y="3092476"/>
                </a:lnTo>
                <a:lnTo>
                  <a:pt x="19050" y="3093974"/>
                </a:lnTo>
                <a:lnTo>
                  <a:pt x="26468" y="3092476"/>
                </a:lnTo>
                <a:lnTo>
                  <a:pt x="32523" y="3088392"/>
                </a:lnTo>
                <a:lnTo>
                  <a:pt x="36603" y="3082336"/>
                </a:lnTo>
                <a:lnTo>
                  <a:pt x="38100" y="3074924"/>
                </a:lnTo>
                <a:lnTo>
                  <a:pt x="38100" y="2960624"/>
                </a:lnTo>
                <a:lnTo>
                  <a:pt x="36603" y="2953205"/>
                </a:lnTo>
                <a:lnTo>
                  <a:pt x="32523" y="2947150"/>
                </a:lnTo>
                <a:lnTo>
                  <a:pt x="26468" y="2943070"/>
                </a:lnTo>
                <a:lnTo>
                  <a:pt x="19050" y="2941574"/>
                </a:lnTo>
                <a:close/>
              </a:path>
              <a:path extrusionOk="0" h="4008754" w="38100">
                <a:moveTo>
                  <a:pt x="12" y="2846971"/>
                </a:moveTo>
                <a:lnTo>
                  <a:pt x="1683" y="2854160"/>
                </a:lnTo>
                <a:lnTo>
                  <a:pt x="5797" y="2860006"/>
                </a:lnTo>
                <a:lnTo>
                  <a:pt x="11778" y="2863936"/>
                </a:lnTo>
                <a:lnTo>
                  <a:pt x="19050" y="2865374"/>
                </a:lnTo>
                <a:lnTo>
                  <a:pt x="26361" y="2863921"/>
                </a:lnTo>
                <a:lnTo>
                  <a:pt x="32361" y="2859952"/>
                </a:lnTo>
                <a:lnTo>
                  <a:pt x="36468" y="2854052"/>
                </a:lnTo>
                <a:lnTo>
                  <a:pt x="37908" y="2847657"/>
                </a:lnTo>
                <a:lnTo>
                  <a:pt x="14465" y="2847644"/>
                </a:lnTo>
                <a:lnTo>
                  <a:pt x="8420" y="2847492"/>
                </a:lnTo>
                <a:lnTo>
                  <a:pt x="4203" y="2847289"/>
                </a:lnTo>
                <a:lnTo>
                  <a:pt x="12" y="2846971"/>
                </a:lnTo>
                <a:close/>
              </a:path>
              <a:path extrusionOk="0" h="4008754" w="38100">
                <a:moveTo>
                  <a:pt x="38100" y="2846806"/>
                </a:moveTo>
                <a:lnTo>
                  <a:pt x="31496" y="2847365"/>
                </a:lnTo>
                <a:lnTo>
                  <a:pt x="24815" y="2847657"/>
                </a:lnTo>
                <a:lnTo>
                  <a:pt x="37908" y="2847657"/>
                </a:lnTo>
                <a:lnTo>
                  <a:pt x="38100" y="2846806"/>
                </a:lnTo>
                <a:close/>
              </a:path>
              <a:path extrusionOk="0" h="4008754" w="38100">
                <a:moveTo>
                  <a:pt x="38100" y="2376373"/>
                </a:moveTo>
                <a:lnTo>
                  <a:pt x="19672" y="2376373"/>
                </a:lnTo>
                <a:lnTo>
                  <a:pt x="28270" y="2376551"/>
                </a:lnTo>
                <a:lnTo>
                  <a:pt x="33210" y="2376817"/>
                </a:lnTo>
                <a:lnTo>
                  <a:pt x="38100" y="2377236"/>
                </a:lnTo>
                <a:lnTo>
                  <a:pt x="38100" y="2376373"/>
                </a:lnTo>
                <a:close/>
              </a:path>
              <a:path extrusionOk="0" h="4008754" w="38100">
                <a:moveTo>
                  <a:pt x="19050" y="2255774"/>
                </a:moveTo>
                <a:lnTo>
                  <a:pt x="11637" y="2257270"/>
                </a:lnTo>
                <a:lnTo>
                  <a:pt x="5581" y="2261350"/>
                </a:lnTo>
                <a:lnTo>
                  <a:pt x="1497" y="2267405"/>
                </a:lnTo>
                <a:lnTo>
                  <a:pt x="0" y="2274824"/>
                </a:lnTo>
                <a:lnTo>
                  <a:pt x="0" y="2377046"/>
                </a:lnTo>
                <a:lnTo>
                  <a:pt x="5905" y="2376601"/>
                </a:lnTo>
                <a:lnTo>
                  <a:pt x="11874" y="2376373"/>
                </a:lnTo>
                <a:lnTo>
                  <a:pt x="38100" y="2376373"/>
                </a:lnTo>
                <a:lnTo>
                  <a:pt x="38100" y="2274824"/>
                </a:lnTo>
                <a:lnTo>
                  <a:pt x="36603" y="2267405"/>
                </a:lnTo>
                <a:lnTo>
                  <a:pt x="32523" y="2261350"/>
                </a:lnTo>
                <a:lnTo>
                  <a:pt x="26468" y="2257270"/>
                </a:lnTo>
                <a:lnTo>
                  <a:pt x="19050" y="2255774"/>
                </a:lnTo>
                <a:close/>
              </a:path>
              <a:path extrusionOk="0" h="4008754" w="38100">
                <a:moveTo>
                  <a:pt x="19050" y="2027174"/>
                </a:moveTo>
                <a:lnTo>
                  <a:pt x="11637" y="2028670"/>
                </a:lnTo>
                <a:lnTo>
                  <a:pt x="5581" y="2032750"/>
                </a:lnTo>
                <a:lnTo>
                  <a:pt x="1497" y="2038805"/>
                </a:lnTo>
                <a:lnTo>
                  <a:pt x="0" y="2046224"/>
                </a:lnTo>
                <a:lnTo>
                  <a:pt x="0" y="2160524"/>
                </a:lnTo>
                <a:lnTo>
                  <a:pt x="1497" y="2167942"/>
                </a:lnTo>
                <a:lnTo>
                  <a:pt x="5581" y="2173997"/>
                </a:lnTo>
                <a:lnTo>
                  <a:pt x="11637" y="2178077"/>
                </a:lnTo>
                <a:lnTo>
                  <a:pt x="19050" y="2179574"/>
                </a:lnTo>
                <a:lnTo>
                  <a:pt x="26468" y="2178077"/>
                </a:lnTo>
                <a:lnTo>
                  <a:pt x="32523" y="2173997"/>
                </a:lnTo>
                <a:lnTo>
                  <a:pt x="36603" y="2167942"/>
                </a:lnTo>
                <a:lnTo>
                  <a:pt x="38100" y="2160524"/>
                </a:lnTo>
                <a:lnTo>
                  <a:pt x="38100" y="2046224"/>
                </a:lnTo>
                <a:lnTo>
                  <a:pt x="36603" y="2038805"/>
                </a:lnTo>
                <a:lnTo>
                  <a:pt x="32523" y="2032750"/>
                </a:lnTo>
                <a:lnTo>
                  <a:pt x="26468" y="2028670"/>
                </a:lnTo>
                <a:lnTo>
                  <a:pt x="19050" y="2027174"/>
                </a:lnTo>
                <a:close/>
              </a:path>
              <a:path extrusionOk="0" h="4008754" w="38100">
                <a:moveTo>
                  <a:pt x="0" y="1898040"/>
                </a:moveTo>
                <a:lnTo>
                  <a:pt x="0" y="1931924"/>
                </a:lnTo>
                <a:lnTo>
                  <a:pt x="1497" y="1939336"/>
                </a:lnTo>
                <a:lnTo>
                  <a:pt x="5581" y="1945392"/>
                </a:lnTo>
                <a:lnTo>
                  <a:pt x="11637" y="1949476"/>
                </a:lnTo>
                <a:lnTo>
                  <a:pt x="19050" y="1950974"/>
                </a:lnTo>
                <a:lnTo>
                  <a:pt x="26468" y="1949476"/>
                </a:lnTo>
                <a:lnTo>
                  <a:pt x="32523" y="1945392"/>
                </a:lnTo>
                <a:lnTo>
                  <a:pt x="36603" y="1939336"/>
                </a:lnTo>
                <a:lnTo>
                  <a:pt x="38100" y="1931924"/>
                </a:lnTo>
                <a:lnTo>
                  <a:pt x="38100" y="1898713"/>
                </a:lnTo>
                <a:lnTo>
                  <a:pt x="11925" y="1898713"/>
                </a:lnTo>
                <a:lnTo>
                  <a:pt x="5930" y="1898484"/>
                </a:lnTo>
                <a:lnTo>
                  <a:pt x="0" y="1898040"/>
                </a:lnTo>
                <a:close/>
              </a:path>
              <a:path extrusionOk="0" h="4008754" w="38100">
                <a:moveTo>
                  <a:pt x="38100" y="1897862"/>
                </a:moveTo>
                <a:lnTo>
                  <a:pt x="31470" y="1898421"/>
                </a:lnTo>
                <a:lnTo>
                  <a:pt x="24765" y="1898713"/>
                </a:lnTo>
                <a:lnTo>
                  <a:pt x="38100" y="1898713"/>
                </a:lnTo>
                <a:lnTo>
                  <a:pt x="38100" y="1897862"/>
                </a:lnTo>
                <a:close/>
              </a:path>
              <a:path extrusionOk="0" h="4008754" w="38100">
                <a:moveTo>
                  <a:pt x="38100" y="1427454"/>
                </a:moveTo>
                <a:lnTo>
                  <a:pt x="24765" y="1427454"/>
                </a:lnTo>
                <a:lnTo>
                  <a:pt x="31470" y="1427746"/>
                </a:lnTo>
                <a:lnTo>
                  <a:pt x="38100" y="1428305"/>
                </a:lnTo>
                <a:lnTo>
                  <a:pt x="38100" y="1427454"/>
                </a:lnTo>
                <a:close/>
              </a:path>
              <a:path extrusionOk="0" h="4008754" w="38100">
                <a:moveTo>
                  <a:pt x="19050" y="1341374"/>
                </a:moveTo>
                <a:lnTo>
                  <a:pt x="11637" y="1342870"/>
                </a:lnTo>
                <a:lnTo>
                  <a:pt x="5581" y="1346950"/>
                </a:lnTo>
                <a:lnTo>
                  <a:pt x="1497" y="1353005"/>
                </a:lnTo>
                <a:lnTo>
                  <a:pt x="0" y="1360424"/>
                </a:lnTo>
                <a:lnTo>
                  <a:pt x="0" y="1428127"/>
                </a:lnTo>
                <a:lnTo>
                  <a:pt x="5930" y="1427683"/>
                </a:lnTo>
                <a:lnTo>
                  <a:pt x="11925" y="1427454"/>
                </a:lnTo>
                <a:lnTo>
                  <a:pt x="38100" y="1427454"/>
                </a:lnTo>
                <a:lnTo>
                  <a:pt x="38100" y="1360424"/>
                </a:lnTo>
                <a:lnTo>
                  <a:pt x="36603" y="1353005"/>
                </a:lnTo>
                <a:lnTo>
                  <a:pt x="32523" y="1346950"/>
                </a:lnTo>
                <a:lnTo>
                  <a:pt x="26468" y="1342870"/>
                </a:lnTo>
                <a:lnTo>
                  <a:pt x="19050" y="1341374"/>
                </a:lnTo>
                <a:close/>
              </a:path>
              <a:path extrusionOk="0" h="4008754" w="38100">
                <a:moveTo>
                  <a:pt x="19050" y="1112786"/>
                </a:moveTo>
                <a:lnTo>
                  <a:pt x="11637" y="1114282"/>
                </a:lnTo>
                <a:lnTo>
                  <a:pt x="5581" y="1118362"/>
                </a:lnTo>
                <a:lnTo>
                  <a:pt x="1497" y="1124413"/>
                </a:lnTo>
                <a:lnTo>
                  <a:pt x="0" y="1131824"/>
                </a:lnTo>
                <a:lnTo>
                  <a:pt x="0" y="1246124"/>
                </a:lnTo>
                <a:lnTo>
                  <a:pt x="1497" y="1253536"/>
                </a:lnTo>
                <a:lnTo>
                  <a:pt x="5581" y="1259592"/>
                </a:lnTo>
                <a:lnTo>
                  <a:pt x="11637" y="1263676"/>
                </a:lnTo>
                <a:lnTo>
                  <a:pt x="19050" y="1265174"/>
                </a:lnTo>
                <a:lnTo>
                  <a:pt x="26468" y="1263676"/>
                </a:lnTo>
                <a:lnTo>
                  <a:pt x="32523" y="1259592"/>
                </a:lnTo>
                <a:lnTo>
                  <a:pt x="36603" y="1253536"/>
                </a:lnTo>
                <a:lnTo>
                  <a:pt x="38100" y="1246124"/>
                </a:lnTo>
                <a:lnTo>
                  <a:pt x="38100" y="1131824"/>
                </a:lnTo>
                <a:lnTo>
                  <a:pt x="36603" y="1124413"/>
                </a:lnTo>
                <a:lnTo>
                  <a:pt x="32523" y="1118362"/>
                </a:lnTo>
                <a:lnTo>
                  <a:pt x="26468" y="1114282"/>
                </a:lnTo>
                <a:lnTo>
                  <a:pt x="19050" y="1112786"/>
                </a:lnTo>
                <a:close/>
              </a:path>
              <a:path extrusionOk="0" h="4008754" w="38100">
                <a:moveTo>
                  <a:pt x="0" y="949109"/>
                </a:moveTo>
                <a:lnTo>
                  <a:pt x="0" y="1017524"/>
                </a:lnTo>
                <a:lnTo>
                  <a:pt x="1497" y="1024936"/>
                </a:lnTo>
                <a:lnTo>
                  <a:pt x="5581" y="1030992"/>
                </a:lnTo>
                <a:lnTo>
                  <a:pt x="11637" y="1035076"/>
                </a:lnTo>
                <a:lnTo>
                  <a:pt x="19050" y="1036574"/>
                </a:lnTo>
                <a:lnTo>
                  <a:pt x="26468" y="1035076"/>
                </a:lnTo>
                <a:lnTo>
                  <a:pt x="32523" y="1030992"/>
                </a:lnTo>
                <a:lnTo>
                  <a:pt x="36603" y="1024936"/>
                </a:lnTo>
                <a:lnTo>
                  <a:pt x="38100" y="1017524"/>
                </a:lnTo>
                <a:lnTo>
                  <a:pt x="38100" y="949794"/>
                </a:lnTo>
                <a:lnTo>
                  <a:pt x="11925" y="949794"/>
                </a:lnTo>
                <a:lnTo>
                  <a:pt x="5930" y="949553"/>
                </a:lnTo>
                <a:lnTo>
                  <a:pt x="0" y="949109"/>
                </a:lnTo>
                <a:close/>
              </a:path>
              <a:path extrusionOk="0" h="4008754" w="38100">
                <a:moveTo>
                  <a:pt x="38100" y="948944"/>
                </a:moveTo>
                <a:lnTo>
                  <a:pt x="31470" y="949502"/>
                </a:lnTo>
                <a:lnTo>
                  <a:pt x="24765" y="949794"/>
                </a:lnTo>
                <a:lnTo>
                  <a:pt x="38100" y="949794"/>
                </a:lnTo>
                <a:lnTo>
                  <a:pt x="38100" y="948944"/>
                </a:lnTo>
                <a:close/>
              </a:path>
              <a:path extrusionOk="0" h="4008754" w="38100">
                <a:moveTo>
                  <a:pt x="38100" y="478510"/>
                </a:moveTo>
                <a:lnTo>
                  <a:pt x="24765" y="478510"/>
                </a:lnTo>
                <a:lnTo>
                  <a:pt x="31470" y="478802"/>
                </a:lnTo>
                <a:lnTo>
                  <a:pt x="38100" y="479361"/>
                </a:lnTo>
                <a:lnTo>
                  <a:pt x="38100" y="478510"/>
                </a:lnTo>
                <a:close/>
              </a:path>
              <a:path extrusionOk="0" h="4008754" w="38100">
                <a:moveTo>
                  <a:pt x="19050" y="426986"/>
                </a:moveTo>
                <a:lnTo>
                  <a:pt x="11637" y="428482"/>
                </a:lnTo>
                <a:lnTo>
                  <a:pt x="5581" y="432563"/>
                </a:lnTo>
                <a:lnTo>
                  <a:pt x="1497" y="438618"/>
                </a:lnTo>
                <a:lnTo>
                  <a:pt x="0" y="446036"/>
                </a:lnTo>
                <a:lnTo>
                  <a:pt x="0" y="479183"/>
                </a:lnTo>
                <a:lnTo>
                  <a:pt x="5930" y="478739"/>
                </a:lnTo>
                <a:lnTo>
                  <a:pt x="11925" y="478510"/>
                </a:lnTo>
                <a:lnTo>
                  <a:pt x="38100" y="478510"/>
                </a:lnTo>
                <a:lnTo>
                  <a:pt x="38100" y="446036"/>
                </a:lnTo>
                <a:lnTo>
                  <a:pt x="36603" y="438618"/>
                </a:lnTo>
                <a:lnTo>
                  <a:pt x="32523" y="432563"/>
                </a:lnTo>
                <a:lnTo>
                  <a:pt x="26468" y="428482"/>
                </a:lnTo>
                <a:lnTo>
                  <a:pt x="19050" y="426986"/>
                </a:lnTo>
                <a:close/>
              </a:path>
              <a:path extrusionOk="0" h="4008754" w="38100">
                <a:moveTo>
                  <a:pt x="19050" y="198374"/>
                </a:moveTo>
                <a:lnTo>
                  <a:pt x="11637" y="199871"/>
                </a:lnTo>
                <a:lnTo>
                  <a:pt x="5581" y="203955"/>
                </a:lnTo>
                <a:lnTo>
                  <a:pt x="1497" y="210011"/>
                </a:lnTo>
                <a:lnTo>
                  <a:pt x="0" y="217424"/>
                </a:lnTo>
                <a:lnTo>
                  <a:pt x="0" y="331724"/>
                </a:lnTo>
                <a:lnTo>
                  <a:pt x="1497" y="339136"/>
                </a:lnTo>
                <a:lnTo>
                  <a:pt x="5581" y="345192"/>
                </a:lnTo>
                <a:lnTo>
                  <a:pt x="11637" y="349276"/>
                </a:lnTo>
                <a:lnTo>
                  <a:pt x="19050" y="350774"/>
                </a:lnTo>
                <a:lnTo>
                  <a:pt x="26468" y="349276"/>
                </a:lnTo>
                <a:lnTo>
                  <a:pt x="32523" y="345192"/>
                </a:lnTo>
                <a:lnTo>
                  <a:pt x="36603" y="339136"/>
                </a:lnTo>
                <a:lnTo>
                  <a:pt x="38100" y="331724"/>
                </a:lnTo>
                <a:lnTo>
                  <a:pt x="38100" y="217424"/>
                </a:lnTo>
                <a:lnTo>
                  <a:pt x="36603" y="210011"/>
                </a:lnTo>
                <a:lnTo>
                  <a:pt x="32523" y="203955"/>
                </a:lnTo>
                <a:lnTo>
                  <a:pt x="26468" y="199871"/>
                </a:lnTo>
                <a:lnTo>
                  <a:pt x="19050" y="198374"/>
                </a:lnTo>
                <a:close/>
              </a:path>
              <a:path extrusionOk="0" h="4008754" w="38100">
                <a:moveTo>
                  <a:pt x="0" y="165"/>
                </a:moveTo>
                <a:lnTo>
                  <a:pt x="0" y="103136"/>
                </a:lnTo>
                <a:lnTo>
                  <a:pt x="1497" y="110549"/>
                </a:lnTo>
                <a:lnTo>
                  <a:pt x="5581" y="116605"/>
                </a:lnTo>
                <a:lnTo>
                  <a:pt x="11637" y="120688"/>
                </a:lnTo>
                <a:lnTo>
                  <a:pt x="19050" y="122186"/>
                </a:lnTo>
                <a:lnTo>
                  <a:pt x="26468" y="120688"/>
                </a:lnTo>
                <a:lnTo>
                  <a:pt x="32523" y="116605"/>
                </a:lnTo>
                <a:lnTo>
                  <a:pt x="36603" y="110549"/>
                </a:lnTo>
                <a:lnTo>
                  <a:pt x="38100" y="103136"/>
                </a:lnTo>
                <a:lnTo>
                  <a:pt x="38100" y="850"/>
                </a:lnTo>
                <a:lnTo>
                  <a:pt x="11925" y="850"/>
                </a:lnTo>
                <a:lnTo>
                  <a:pt x="5930" y="622"/>
                </a:lnTo>
                <a:lnTo>
                  <a:pt x="0" y="165"/>
                </a:lnTo>
                <a:close/>
              </a:path>
              <a:path extrusionOk="0" h="4008754" w="38100">
                <a:moveTo>
                  <a:pt x="38100" y="0"/>
                </a:moveTo>
                <a:lnTo>
                  <a:pt x="31470" y="558"/>
                </a:lnTo>
                <a:lnTo>
                  <a:pt x="24765" y="850"/>
                </a:lnTo>
                <a:lnTo>
                  <a:pt x="38100" y="850"/>
                </a:lnTo>
                <a:lnTo>
                  <a:pt x="38100"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sp>
        <p:nvSpPr>
          <p:cNvPr id="1935" name="Google Shape;1935;p31"/>
          <p:cNvSpPr/>
          <p:nvPr/>
        </p:nvSpPr>
        <p:spPr>
          <a:xfrm rot="-5400000">
            <a:off x="11201376" y="2042251"/>
            <a:ext cx="624269" cy="442578"/>
          </a:xfrm>
          <a:custGeom>
            <a:rect b="b" l="l" r="r" t="t"/>
            <a:pathLst>
              <a:path extrusionOk="0" h="220979" w="397510">
                <a:moveTo>
                  <a:pt x="23920" y="5410"/>
                </a:moveTo>
                <a:lnTo>
                  <a:pt x="14179" y="5410"/>
                </a:lnTo>
                <a:lnTo>
                  <a:pt x="9302" y="7264"/>
                </a:lnTo>
                <a:lnTo>
                  <a:pt x="5581" y="10985"/>
                </a:lnTo>
                <a:lnTo>
                  <a:pt x="1395" y="17287"/>
                </a:lnTo>
                <a:lnTo>
                  <a:pt x="0" y="24455"/>
                </a:lnTo>
                <a:lnTo>
                  <a:pt x="1395" y="31625"/>
                </a:lnTo>
                <a:lnTo>
                  <a:pt x="5581" y="37934"/>
                </a:lnTo>
                <a:lnTo>
                  <a:pt x="186035" y="218389"/>
                </a:lnTo>
                <a:lnTo>
                  <a:pt x="190950" y="220433"/>
                </a:lnTo>
                <a:lnTo>
                  <a:pt x="200983" y="220433"/>
                </a:lnTo>
                <a:lnTo>
                  <a:pt x="205886" y="218389"/>
                </a:lnTo>
                <a:lnTo>
                  <a:pt x="249846" y="174434"/>
                </a:lnTo>
                <a:lnTo>
                  <a:pt x="195967" y="174434"/>
                </a:lnTo>
                <a:lnTo>
                  <a:pt x="28797" y="7264"/>
                </a:lnTo>
                <a:lnTo>
                  <a:pt x="23920" y="5410"/>
                </a:lnTo>
                <a:close/>
              </a:path>
              <a:path extrusionOk="0" h="220979" w="397510">
                <a:moveTo>
                  <a:pt x="383165" y="0"/>
                </a:moveTo>
                <a:lnTo>
                  <a:pt x="373411" y="0"/>
                </a:lnTo>
                <a:lnTo>
                  <a:pt x="368534" y="1854"/>
                </a:lnTo>
                <a:lnTo>
                  <a:pt x="195967" y="174434"/>
                </a:lnTo>
                <a:lnTo>
                  <a:pt x="249846" y="174434"/>
                </a:lnTo>
                <a:lnTo>
                  <a:pt x="391775" y="32524"/>
                </a:lnTo>
                <a:lnTo>
                  <a:pt x="395955" y="26222"/>
                </a:lnTo>
                <a:lnTo>
                  <a:pt x="397348" y="19054"/>
                </a:lnTo>
                <a:lnTo>
                  <a:pt x="395955" y="11884"/>
                </a:lnTo>
                <a:lnTo>
                  <a:pt x="391775" y="5575"/>
                </a:lnTo>
                <a:lnTo>
                  <a:pt x="388042" y="1854"/>
                </a:lnTo>
                <a:lnTo>
                  <a:pt x="383165"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000000"/>
              </a:solidFill>
              <a:latin typeface="Calibri"/>
              <a:ea typeface="Calibri"/>
              <a:cs typeface="Calibri"/>
              <a:sym typeface="Calibri"/>
            </a:endParaRPr>
          </a:p>
        </p:txBody>
      </p:sp>
      <p:pic>
        <p:nvPicPr>
          <p:cNvPr descr="Icon&#10;&#10;Description automatically generated" id="1936" name="Google Shape;1936;p31"/>
          <p:cNvPicPr preferRelativeResize="0"/>
          <p:nvPr/>
        </p:nvPicPr>
        <p:blipFill rotWithShape="1">
          <a:blip r:embed="rId3">
            <a:alphaModFix/>
          </a:blip>
          <a:srcRect b="0" l="0" r="0" t="0"/>
          <a:stretch/>
        </p:blipFill>
        <p:spPr>
          <a:xfrm>
            <a:off x="525023" y="1536221"/>
            <a:ext cx="1453934" cy="1454631"/>
          </a:xfrm>
          <a:prstGeom prst="rect">
            <a:avLst/>
          </a:prstGeom>
          <a:noFill/>
          <a:ln>
            <a:noFill/>
          </a:ln>
        </p:spPr>
      </p:pic>
      <p:pic>
        <p:nvPicPr>
          <p:cNvPr descr="Icon&#10;&#10;Description automatically generated" id="1937" name="Google Shape;1937;p31"/>
          <p:cNvPicPr preferRelativeResize="0"/>
          <p:nvPr/>
        </p:nvPicPr>
        <p:blipFill rotWithShape="1">
          <a:blip r:embed="rId4">
            <a:alphaModFix/>
          </a:blip>
          <a:srcRect b="0" l="0" r="0" t="0"/>
          <a:stretch/>
        </p:blipFill>
        <p:spPr>
          <a:xfrm>
            <a:off x="2791770" y="1536221"/>
            <a:ext cx="1453936" cy="1454633"/>
          </a:xfrm>
          <a:prstGeom prst="rect">
            <a:avLst/>
          </a:prstGeom>
          <a:noFill/>
          <a:ln>
            <a:noFill/>
          </a:ln>
        </p:spPr>
      </p:pic>
      <p:pic>
        <p:nvPicPr>
          <p:cNvPr descr="Icon&#10;&#10;Description automatically generated" id="1938" name="Google Shape;1938;p31"/>
          <p:cNvPicPr preferRelativeResize="0"/>
          <p:nvPr/>
        </p:nvPicPr>
        <p:blipFill rotWithShape="1">
          <a:blip r:embed="rId5">
            <a:alphaModFix/>
          </a:blip>
          <a:srcRect b="0" l="0" r="0" t="0"/>
          <a:stretch/>
        </p:blipFill>
        <p:spPr>
          <a:xfrm>
            <a:off x="5052846" y="1536221"/>
            <a:ext cx="1459607" cy="1460308"/>
          </a:xfrm>
          <a:prstGeom prst="rect">
            <a:avLst/>
          </a:prstGeom>
          <a:noFill/>
          <a:ln>
            <a:noFill/>
          </a:ln>
        </p:spPr>
      </p:pic>
      <p:pic>
        <p:nvPicPr>
          <p:cNvPr descr="Icon&#10;&#10;Description automatically generated" id="1939" name="Google Shape;1939;p31"/>
          <p:cNvPicPr preferRelativeResize="0"/>
          <p:nvPr/>
        </p:nvPicPr>
        <p:blipFill rotWithShape="1">
          <a:blip r:embed="rId6">
            <a:alphaModFix/>
          </a:blip>
          <a:srcRect b="0" l="0" r="0" t="0"/>
          <a:stretch/>
        </p:blipFill>
        <p:spPr>
          <a:xfrm>
            <a:off x="7127847" y="1247791"/>
            <a:ext cx="1919320" cy="1920240"/>
          </a:xfrm>
          <a:prstGeom prst="rect">
            <a:avLst/>
          </a:prstGeom>
          <a:noFill/>
          <a:ln>
            <a:noFill/>
          </a:ln>
        </p:spPr>
      </p:pic>
      <p:pic>
        <p:nvPicPr>
          <p:cNvPr descr="Icon&#10;&#10;Description automatically generated" id="1940" name="Google Shape;1940;p31"/>
          <p:cNvPicPr preferRelativeResize="0"/>
          <p:nvPr/>
        </p:nvPicPr>
        <p:blipFill rotWithShape="1">
          <a:blip r:embed="rId7">
            <a:alphaModFix/>
          </a:blip>
          <a:srcRect b="0" l="0" r="0" t="0"/>
          <a:stretch/>
        </p:blipFill>
        <p:spPr>
          <a:xfrm>
            <a:off x="9647673" y="1536221"/>
            <a:ext cx="1453934" cy="1454632"/>
          </a:xfrm>
          <a:prstGeom prst="rect">
            <a:avLst/>
          </a:prstGeom>
          <a:noFill/>
          <a:ln>
            <a:noFill/>
          </a:ln>
        </p:spPr>
      </p:pic>
      <p:sp>
        <p:nvSpPr>
          <p:cNvPr id="1941" name="Google Shape;1941;p31"/>
          <p:cNvSpPr txBox="1"/>
          <p:nvPr/>
        </p:nvSpPr>
        <p:spPr>
          <a:xfrm>
            <a:off x="7270303" y="3487254"/>
            <a:ext cx="1776864" cy="628377"/>
          </a:xfrm>
          <a:prstGeom prst="rect">
            <a:avLst/>
          </a:prstGeom>
          <a:noFill/>
          <a:ln>
            <a:noFill/>
          </a:ln>
        </p:spPr>
        <p:txBody>
          <a:bodyPr anchorCtr="0" anchor="t" bIns="0" lIns="0" spcFirstLastPara="1" rIns="0" wrap="square" tIns="12700">
            <a:spAutoFit/>
          </a:bodyPr>
          <a:lstStyle/>
          <a:p>
            <a:pPr indent="0" lvl="0" marL="0" marR="0" rtl="0" algn="ctr">
              <a:lnSpc>
                <a:spcPct val="37250"/>
              </a:lnSpc>
              <a:spcBef>
                <a:spcPts val="0"/>
              </a:spcBef>
              <a:spcAft>
                <a:spcPts val="0"/>
              </a:spcAft>
              <a:buClr>
                <a:srgbClr val="1C1C1C"/>
              </a:buClr>
              <a:buSzPts val="2000"/>
              <a:buFont typeface="Calibri"/>
              <a:buNone/>
            </a:pPr>
            <a:r>
              <a:rPr b="1" i="0" lang="en-US" sz="2000" u="none" cap="none" strike="noStrike">
                <a:solidFill>
                  <a:srgbClr val="1C1C1C"/>
                </a:solidFill>
                <a:latin typeface="Calibri"/>
                <a:ea typeface="Calibri"/>
                <a:cs typeface="Calibri"/>
                <a:sym typeface="Calibri"/>
              </a:rPr>
              <a:t>MODULE 3</a:t>
            </a:r>
            <a:endParaRPr b="1" i="0" sz="2000" u="none" cap="none" strike="noStrike">
              <a:solidFill>
                <a:srgbClr val="1C1C1C"/>
              </a:solidFill>
              <a:latin typeface="Calibri"/>
              <a:ea typeface="Calibri"/>
              <a:cs typeface="Calibri"/>
              <a:sym typeface="Calibri"/>
            </a:endParaRPr>
          </a:p>
          <a:p>
            <a:pPr indent="0" lvl="0" marL="0" marR="0" rtl="0" algn="ctr">
              <a:lnSpc>
                <a:spcPct val="37250"/>
              </a:lnSpc>
              <a:spcBef>
                <a:spcPts val="1200"/>
              </a:spcBef>
              <a:spcAft>
                <a:spcPts val="0"/>
              </a:spcAft>
              <a:buClr>
                <a:schemeClr val="dk1"/>
              </a:buClr>
              <a:buSzPts val="2000"/>
              <a:buFont typeface="Trebuchet MS"/>
              <a:buNone/>
            </a:pPr>
            <a:r>
              <a:t/>
            </a:r>
            <a:endParaRPr b="0" i="0" sz="2000" u="none" cap="none" strike="noStrike">
              <a:solidFill>
                <a:srgbClr val="000000"/>
              </a:solidFill>
              <a:latin typeface="Calibri"/>
              <a:ea typeface="Calibri"/>
              <a:cs typeface="Calibri"/>
              <a:sym typeface="Calibri"/>
            </a:endParaRPr>
          </a:p>
          <a:p>
            <a:pPr indent="0" lvl="0" marL="0" marR="0" rtl="0" algn="ctr">
              <a:lnSpc>
                <a:spcPct val="35178"/>
              </a:lnSpc>
              <a:spcBef>
                <a:spcPts val="1200"/>
              </a:spcBef>
              <a:spcAft>
                <a:spcPts val="0"/>
              </a:spcAft>
              <a:buClr>
                <a:srgbClr val="0099CC"/>
              </a:buClr>
              <a:buSzPts val="2800"/>
              <a:buFont typeface="Calibri"/>
              <a:buNone/>
            </a:pPr>
            <a:r>
              <a:rPr b="1" i="0" lang="en-US" sz="2800" u="none" cap="none" strike="noStrike">
                <a:solidFill>
                  <a:srgbClr val="0099CC"/>
                </a:solidFill>
                <a:latin typeface="Calibri"/>
                <a:ea typeface="Calibri"/>
                <a:cs typeface="Calibri"/>
                <a:sym typeface="Calibri"/>
              </a:rPr>
              <a:t>Conducting</a:t>
            </a:r>
            <a:endParaRPr b="0" i="0" sz="1600" u="none" cap="none" strike="noStrike">
              <a:solidFill>
                <a:srgbClr val="000000"/>
              </a:solidFill>
              <a:latin typeface="Calibri"/>
              <a:ea typeface="Calibri"/>
              <a:cs typeface="Calibri"/>
              <a:sym typeface="Calibri"/>
            </a:endParaRPr>
          </a:p>
        </p:txBody>
      </p:sp>
      <p:sp>
        <p:nvSpPr>
          <p:cNvPr id="1942" name="Google Shape;1942;p31"/>
          <p:cNvSpPr/>
          <p:nvPr/>
        </p:nvSpPr>
        <p:spPr>
          <a:xfrm>
            <a:off x="6279113" y="4346313"/>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6</a:t>
            </a:r>
            <a:endParaRPr/>
          </a:p>
        </p:txBody>
      </p:sp>
      <p:sp>
        <p:nvSpPr>
          <p:cNvPr id="1943" name="Google Shape;1943;p31"/>
          <p:cNvSpPr/>
          <p:nvPr/>
        </p:nvSpPr>
        <p:spPr>
          <a:xfrm>
            <a:off x="6279113" y="4678255"/>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7</a:t>
            </a:r>
            <a:endParaRPr/>
          </a:p>
        </p:txBody>
      </p:sp>
      <p:sp>
        <p:nvSpPr>
          <p:cNvPr id="1944" name="Google Shape;1944;p31"/>
          <p:cNvSpPr/>
          <p:nvPr/>
        </p:nvSpPr>
        <p:spPr>
          <a:xfrm>
            <a:off x="6279113" y="5010197"/>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8</a:t>
            </a:r>
            <a:endParaRPr/>
          </a:p>
        </p:txBody>
      </p:sp>
      <p:sp>
        <p:nvSpPr>
          <p:cNvPr id="1945" name="Google Shape;1945;p31"/>
          <p:cNvSpPr txBox="1"/>
          <p:nvPr/>
        </p:nvSpPr>
        <p:spPr>
          <a:xfrm>
            <a:off x="6536289" y="4285658"/>
            <a:ext cx="622277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C83048"/>
              </a:buClr>
              <a:buSzPts val="2000"/>
              <a:buFont typeface="Calibri"/>
              <a:buNone/>
            </a:pPr>
            <a:r>
              <a:rPr b="0" i="0" lang="en-US" sz="2000" u="none" cap="none" strike="noStrike">
                <a:solidFill>
                  <a:srgbClr val="C83048"/>
                </a:solidFill>
                <a:latin typeface="Calibri"/>
                <a:ea typeface="Calibri"/>
                <a:cs typeface="Calibri"/>
                <a:sym typeface="Calibri"/>
              </a:rPr>
              <a:t>Identify and diagram the risk pathway</a:t>
            </a:r>
            <a:endParaRPr/>
          </a:p>
        </p:txBody>
      </p:sp>
      <p:sp>
        <p:nvSpPr>
          <p:cNvPr id="1946" name="Google Shape;1946;p31"/>
          <p:cNvSpPr txBox="1"/>
          <p:nvPr/>
        </p:nvSpPr>
        <p:spPr>
          <a:xfrm>
            <a:off x="6536288" y="4591570"/>
            <a:ext cx="622277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D62940"/>
              </a:buClr>
              <a:buSzPts val="2000"/>
              <a:buFont typeface="Calibri"/>
              <a:buNone/>
            </a:pPr>
            <a:r>
              <a:rPr b="0" i="0" lang="en-US" sz="2000" u="none" cap="none" strike="noStrike">
                <a:solidFill>
                  <a:srgbClr val="D62940"/>
                </a:solidFill>
                <a:latin typeface="Calibri"/>
                <a:ea typeface="Calibri"/>
                <a:cs typeface="Calibri"/>
                <a:sym typeface="Calibri"/>
              </a:rPr>
              <a:t>Formulate and document risk assessment questions</a:t>
            </a:r>
            <a:endParaRPr/>
          </a:p>
        </p:txBody>
      </p:sp>
      <p:sp>
        <p:nvSpPr>
          <p:cNvPr id="1947" name="Google Shape;1947;p31"/>
          <p:cNvSpPr txBox="1"/>
          <p:nvPr/>
        </p:nvSpPr>
        <p:spPr>
          <a:xfrm>
            <a:off x="6536288" y="4941219"/>
            <a:ext cx="622277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D62940"/>
              </a:buClr>
              <a:buSzPts val="2000"/>
              <a:buFont typeface="Calibri"/>
              <a:buNone/>
            </a:pPr>
            <a:r>
              <a:rPr b="0" i="0" lang="en-US" sz="2000" u="none" cap="none" strike="noStrike">
                <a:solidFill>
                  <a:srgbClr val="D62940"/>
                </a:solidFill>
                <a:latin typeface="Calibri"/>
                <a:ea typeface="Calibri"/>
                <a:cs typeface="Calibri"/>
                <a:sym typeface="Calibri"/>
              </a:rPr>
              <a:t>Characterise the risk</a:t>
            </a:r>
            <a:endParaRPr/>
          </a:p>
        </p:txBody>
      </p:sp>
      <p:pic>
        <p:nvPicPr>
          <p:cNvPr descr="Diagram&#10;&#10;Description automatically generated" id="1948" name="Google Shape;1948;p31"/>
          <p:cNvPicPr preferRelativeResize="0"/>
          <p:nvPr/>
        </p:nvPicPr>
        <p:blipFill rotWithShape="1">
          <a:blip r:embed="rId8">
            <a:alphaModFix/>
          </a:blip>
          <a:srcRect b="0" l="0" r="0" t="0"/>
          <a:stretch/>
        </p:blipFill>
        <p:spPr>
          <a:xfrm>
            <a:off x="1517005" y="3168031"/>
            <a:ext cx="4129788" cy="2656653"/>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2" name="Shape 1952"/>
        <p:cNvGrpSpPr/>
        <p:nvPr/>
      </p:nvGrpSpPr>
      <p:grpSpPr>
        <a:xfrm>
          <a:off x="0" y="0"/>
          <a:ext cx="0" cy="0"/>
          <a:chOff x="0" y="0"/>
          <a:chExt cx="0" cy="0"/>
        </a:xfrm>
      </p:grpSpPr>
      <p:sp>
        <p:nvSpPr>
          <p:cNvPr id="1953" name="Google Shape;1953;p32"/>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954" name="Google Shape;1954;p32"/>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Utilizing the Outputs</a:t>
            </a:r>
            <a:endParaRPr>
              <a:solidFill>
                <a:schemeClr val="lt1"/>
              </a:solidFill>
            </a:endParaRPr>
          </a:p>
        </p:txBody>
      </p:sp>
      <p:sp>
        <p:nvSpPr>
          <p:cNvPr id="1955" name="Google Shape;1955;p32"/>
          <p:cNvSpPr/>
          <p:nvPr/>
        </p:nvSpPr>
        <p:spPr>
          <a:xfrm flipH="1" rot="-5400000">
            <a:off x="6290978" y="-2592436"/>
            <a:ext cx="154904" cy="9572835"/>
          </a:xfrm>
          <a:custGeom>
            <a:rect b="b" l="l" r="r" t="t"/>
            <a:pathLst>
              <a:path extrusionOk="0" h="4008754" w="38100">
                <a:moveTo>
                  <a:pt x="19050" y="3855974"/>
                </a:moveTo>
                <a:lnTo>
                  <a:pt x="11637" y="3857470"/>
                </a:lnTo>
                <a:lnTo>
                  <a:pt x="5581" y="3861550"/>
                </a:lnTo>
                <a:lnTo>
                  <a:pt x="1497" y="3867605"/>
                </a:lnTo>
                <a:lnTo>
                  <a:pt x="0" y="3875024"/>
                </a:lnTo>
                <a:lnTo>
                  <a:pt x="0" y="3989311"/>
                </a:lnTo>
                <a:lnTo>
                  <a:pt x="1497" y="3996729"/>
                </a:lnTo>
                <a:lnTo>
                  <a:pt x="5581" y="4002784"/>
                </a:lnTo>
                <a:lnTo>
                  <a:pt x="11637" y="4006865"/>
                </a:lnTo>
                <a:lnTo>
                  <a:pt x="19050" y="4008361"/>
                </a:lnTo>
                <a:lnTo>
                  <a:pt x="26468" y="4006865"/>
                </a:lnTo>
                <a:lnTo>
                  <a:pt x="32523" y="4002784"/>
                </a:lnTo>
                <a:lnTo>
                  <a:pt x="36603" y="3996729"/>
                </a:lnTo>
                <a:lnTo>
                  <a:pt x="38100" y="3989311"/>
                </a:lnTo>
                <a:lnTo>
                  <a:pt x="38100" y="3875024"/>
                </a:lnTo>
                <a:lnTo>
                  <a:pt x="36603" y="3867605"/>
                </a:lnTo>
                <a:lnTo>
                  <a:pt x="32523" y="3861550"/>
                </a:lnTo>
                <a:lnTo>
                  <a:pt x="26468" y="3857470"/>
                </a:lnTo>
                <a:lnTo>
                  <a:pt x="19050" y="3855974"/>
                </a:lnTo>
                <a:close/>
              </a:path>
              <a:path extrusionOk="0" h="4008754" w="38100">
                <a:moveTo>
                  <a:pt x="19050" y="3170174"/>
                </a:moveTo>
                <a:lnTo>
                  <a:pt x="11637" y="3171671"/>
                </a:lnTo>
                <a:lnTo>
                  <a:pt x="5581" y="3175755"/>
                </a:lnTo>
                <a:lnTo>
                  <a:pt x="1497" y="3181811"/>
                </a:lnTo>
                <a:lnTo>
                  <a:pt x="0" y="3189224"/>
                </a:lnTo>
                <a:lnTo>
                  <a:pt x="0" y="3303524"/>
                </a:lnTo>
                <a:lnTo>
                  <a:pt x="1497" y="3310936"/>
                </a:lnTo>
                <a:lnTo>
                  <a:pt x="5581" y="3316992"/>
                </a:lnTo>
                <a:lnTo>
                  <a:pt x="11637" y="3321076"/>
                </a:lnTo>
                <a:lnTo>
                  <a:pt x="19050" y="3322574"/>
                </a:lnTo>
                <a:lnTo>
                  <a:pt x="26468" y="3321076"/>
                </a:lnTo>
                <a:lnTo>
                  <a:pt x="32523" y="3316992"/>
                </a:lnTo>
                <a:lnTo>
                  <a:pt x="36603" y="3310936"/>
                </a:lnTo>
                <a:lnTo>
                  <a:pt x="38100" y="3303524"/>
                </a:lnTo>
                <a:lnTo>
                  <a:pt x="38100" y="3189224"/>
                </a:lnTo>
                <a:lnTo>
                  <a:pt x="36603" y="3181811"/>
                </a:lnTo>
                <a:lnTo>
                  <a:pt x="32523" y="3175755"/>
                </a:lnTo>
                <a:lnTo>
                  <a:pt x="26468" y="3171671"/>
                </a:lnTo>
                <a:lnTo>
                  <a:pt x="19050" y="3170174"/>
                </a:lnTo>
                <a:close/>
              </a:path>
              <a:path extrusionOk="0" h="4008754" w="38100">
                <a:moveTo>
                  <a:pt x="19050" y="2941574"/>
                </a:moveTo>
                <a:lnTo>
                  <a:pt x="11637" y="2943070"/>
                </a:lnTo>
                <a:lnTo>
                  <a:pt x="5581" y="2947150"/>
                </a:lnTo>
                <a:lnTo>
                  <a:pt x="1497" y="2953205"/>
                </a:lnTo>
                <a:lnTo>
                  <a:pt x="0" y="2960624"/>
                </a:lnTo>
                <a:lnTo>
                  <a:pt x="0" y="3074924"/>
                </a:lnTo>
                <a:lnTo>
                  <a:pt x="1497" y="3082336"/>
                </a:lnTo>
                <a:lnTo>
                  <a:pt x="5581" y="3088392"/>
                </a:lnTo>
                <a:lnTo>
                  <a:pt x="11637" y="3092476"/>
                </a:lnTo>
                <a:lnTo>
                  <a:pt x="19050" y="3093974"/>
                </a:lnTo>
                <a:lnTo>
                  <a:pt x="26468" y="3092476"/>
                </a:lnTo>
                <a:lnTo>
                  <a:pt x="32523" y="3088392"/>
                </a:lnTo>
                <a:lnTo>
                  <a:pt x="36603" y="3082336"/>
                </a:lnTo>
                <a:lnTo>
                  <a:pt x="38100" y="3074924"/>
                </a:lnTo>
                <a:lnTo>
                  <a:pt x="38100" y="2960624"/>
                </a:lnTo>
                <a:lnTo>
                  <a:pt x="36603" y="2953205"/>
                </a:lnTo>
                <a:lnTo>
                  <a:pt x="32523" y="2947150"/>
                </a:lnTo>
                <a:lnTo>
                  <a:pt x="26468" y="2943070"/>
                </a:lnTo>
                <a:lnTo>
                  <a:pt x="19050" y="2941574"/>
                </a:lnTo>
                <a:close/>
              </a:path>
              <a:path extrusionOk="0" h="4008754" w="38100">
                <a:moveTo>
                  <a:pt x="12" y="2846971"/>
                </a:moveTo>
                <a:lnTo>
                  <a:pt x="1683" y="2854160"/>
                </a:lnTo>
                <a:lnTo>
                  <a:pt x="5797" y="2860006"/>
                </a:lnTo>
                <a:lnTo>
                  <a:pt x="11778" y="2863936"/>
                </a:lnTo>
                <a:lnTo>
                  <a:pt x="19050" y="2865374"/>
                </a:lnTo>
                <a:lnTo>
                  <a:pt x="26361" y="2863921"/>
                </a:lnTo>
                <a:lnTo>
                  <a:pt x="32361" y="2859952"/>
                </a:lnTo>
                <a:lnTo>
                  <a:pt x="36468" y="2854052"/>
                </a:lnTo>
                <a:lnTo>
                  <a:pt x="37908" y="2847657"/>
                </a:lnTo>
                <a:lnTo>
                  <a:pt x="14465" y="2847644"/>
                </a:lnTo>
                <a:lnTo>
                  <a:pt x="8420" y="2847492"/>
                </a:lnTo>
                <a:lnTo>
                  <a:pt x="4203" y="2847289"/>
                </a:lnTo>
                <a:lnTo>
                  <a:pt x="12" y="2846971"/>
                </a:lnTo>
                <a:close/>
              </a:path>
              <a:path extrusionOk="0" h="4008754" w="38100">
                <a:moveTo>
                  <a:pt x="38100" y="2846806"/>
                </a:moveTo>
                <a:lnTo>
                  <a:pt x="31496" y="2847365"/>
                </a:lnTo>
                <a:lnTo>
                  <a:pt x="24815" y="2847657"/>
                </a:lnTo>
                <a:lnTo>
                  <a:pt x="37908" y="2847657"/>
                </a:lnTo>
                <a:lnTo>
                  <a:pt x="38100" y="2846806"/>
                </a:lnTo>
                <a:close/>
              </a:path>
              <a:path extrusionOk="0" h="4008754" w="38100">
                <a:moveTo>
                  <a:pt x="38100" y="2376373"/>
                </a:moveTo>
                <a:lnTo>
                  <a:pt x="19672" y="2376373"/>
                </a:lnTo>
                <a:lnTo>
                  <a:pt x="28270" y="2376551"/>
                </a:lnTo>
                <a:lnTo>
                  <a:pt x="33210" y="2376817"/>
                </a:lnTo>
                <a:lnTo>
                  <a:pt x="38100" y="2377236"/>
                </a:lnTo>
                <a:lnTo>
                  <a:pt x="38100" y="2376373"/>
                </a:lnTo>
                <a:close/>
              </a:path>
              <a:path extrusionOk="0" h="4008754" w="38100">
                <a:moveTo>
                  <a:pt x="19050" y="2255774"/>
                </a:moveTo>
                <a:lnTo>
                  <a:pt x="11637" y="2257270"/>
                </a:lnTo>
                <a:lnTo>
                  <a:pt x="5581" y="2261350"/>
                </a:lnTo>
                <a:lnTo>
                  <a:pt x="1497" y="2267405"/>
                </a:lnTo>
                <a:lnTo>
                  <a:pt x="0" y="2274824"/>
                </a:lnTo>
                <a:lnTo>
                  <a:pt x="0" y="2377046"/>
                </a:lnTo>
                <a:lnTo>
                  <a:pt x="5905" y="2376601"/>
                </a:lnTo>
                <a:lnTo>
                  <a:pt x="11874" y="2376373"/>
                </a:lnTo>
                <a:lnTo>
                  <a:pt x="38100" y="2376373"/>
                </a:lnTo>
                <a:lnTo>
                  <a:pt x="38100" y="2274824"/>
                </a:lnTo>
                <a:lnTo>
                  <a:pt x="36603" y="2267405"/>
                </a:lnTo>
                <a:lnTo>
                  <a:pt x="32523" y="2261350"/>
                </a:lnTo>
                <a:lnTo>
                  <a:pt x="26468" y="2257270"/>
                </a:lnTo>
                <a:lnTo>
                  <a:pt x="19050" y="2255774"/>
                </a:lnTo>
                <a:close/>
              </a:path>
              <a:path extrusionOk="0" h="4008754" w="38100">
                <a:moveTo>
                  <a:pt x="19050" y="2027174"/>
                </a:moveTo>
                <a:lnTo>
                  <a:pt x="11637" y="2028670"/>
                </a:lnTo>
                <a:lnTo>
                  <a:pt x="5581" y="2032750"/>
                </a:lnTo>
                <a:lnTo>
                  <a:pt x="1497" y="2038805"/>
                </a:lnTo>
                <a:lnTo>
                  <a:pt x="0" y="2046224"/>
                </a:lnTo>
                <a:lnTo>
                  <a:pt x="0" y="2160524"/>
                </a:lnTo>
                <a:lnTo>
                  <a:pt x="1497" y="2167942"/>
                </a:lnTo>
                <a:lnTo>
                  <a:pt x="5581" y="2173997"/>
                </a:lnTo>
                <a:lnTo>
                  <a:pt x="11637" y="2178077"/>
                </a:lnTo>
                <a:lnTo>
                  <a:pt x="19050" y="2179574"/>
                </a:lnTo>
                <a:lnTo>
                  <a:pt x="26468" y="2178077"/>
                </a:lnTo>
                <a:lnTo>
                  <a:pt x="32523" y="2173997"/>
                </a:lnTo>
                <a:lnTo>
                  <a:pt x="36603" y="2167942"/>
                </a:lnTo>
                <a:lnTo>
                  <a:pt x="38100" y="2160524"/>
                </a:lnTo>
                <a:lnTo>
                  <a:pt x="38100" y="2046224"/>
                </a:lnTo>
                <a:lnTo>
                  <a:pt x="36603" y="2038805"/>
                </a:lnTo>
                <a:lnTo>
                  <a:pt x="32523" y="2032750"/>
                </a:lnTo>
                <a:lnTo>
                  <a:pt x="26468" y="2028670"/>
                </a:lnTo>
                <a:lnTo>
                  <a:pt x="19050" y="2027174"/>
                </a:lnTo>
                <a:close/>
              </a:path>
              <a:path extrusionOk="0" h="4008754" w="38100">
                <a:moveTo>
                  <a:pt x="0" y="1898040"/>
                </a:moveTo>
                <a:lnTo>
                  <a:pt x="0" y="1931924"/>
                </a:lnTo>
                <a:lnTo>
                  <a:pt x="1497" y="1939336"/>
                </a:lnTo>
                <a:lnTo>
                  <a:pt x="5581" y="1945392"/>
                </a:lnTo>
                <a:lnTo>
                  <a:pt x="11637" y="1949476"/>
                </a:lnTo>
                <a:lnTo>
                  <a:pt x="19050" y="1950974"/>
                </a:lnTo>
                <a:lnTo>
                  <a:pt x="26468" y="1949476"/>
                </a:lnTo>
                <a:lnTo>
                  <a:pt x="32523" y="1945392"/>
                </a:lnTo>
                <a:lnTo>
                  <a:pt x="36603" y="1939336"/>
                </a:lnTo>
                <a:lnTo>
                  <a:pt x="38100" y="1931924"/>
                </a:lnTo>
                <a:lnTo>
                  <a:pt x="38100" y="1898713"/>
                </a:lnTo>
                <a:lnTo>
                  <a:pt x="11925" y="1898713"/>
                </a:lnTo>
                <a:lnTo>
                  <a:pt x="5930" y="1898484"/>
                </a:lnTo>
                <a:lnTo>
                  <a:pt x="0" y="1898040"/>
                </a:lnTo>
                <a:close/>
              </a:path>
              <a:path extrusionOk="0" h="4008754" w="38100">
                <a:moveTo>
                  <a:pt x="38100" y="1897862"/>
                </a:moveTo>
                <a:lnTo>
                  <a:pt x="31470" y="1898421"/>
                </a:lnTo>
                <a:lnTo>
                  <a:pt x="24765" y="1898713"/>
                </a:lnTo>
                <a:lnTo>
                  <a:pt x="38100" y="1898713"/>
                </a:lnTo>
                <a:lnTo>
                  <a:pt x="38100" y="1897862"/>
                </a:lnTo>
                <a:close/>
              </a:path>
              <a:path extrusionOk="0" h="4008754" w="38100">
                <a:moveTo>
                  <a:pt x="38100" y="1427454"/>
                </a:moveTo>
                <a:lnTo>
                  <a:pt x="24765" y="1427454"/>
                </a:lnTo>
                <a:lnTo>
                  <a:pt x="31470" y="1427746"/>
                </a:lnTo>
                <a:lnTo>
                  <a:pt x="38100" y="1428305"/>
                </a:lnTo>
                <a:lnTo>
                  <a:pt x="38100" y="1427454"/>
                </a:lnTo>
                <a:close/>
              </a:path>
              <a:path extrusionOk="0" h="4008754" w="38100">
                <a:moveTo>
                  <a:pt x="19050" y="1341374"/>
                </a:moveTo>
                <a:lnTo>
                  <a:pt x="11637" y="1342870"/>
                </a:lnTo>
                <a:lnTo>
                  <a:pt x="5581" y="1346950"/>
                </a:lnTo>
                <a:lnTo>
                  <a:pt x="1497" y="1353005"/>
                </a:lnTo>
                <a:lnTo>
                  <a:pt x="0" y="1360424"/>
                </a:lnTo>
                <a:lnTo>
                  <a:pt x="0" y="1428127"/>
                </a:lnTo>
                <a:lnTo>
                  <a:pt x="5930" y="1427683"/>
                </a:lnTo>
                <a:lnTo>
                  <a:pt x="11925" y="1427454"/>
                </a:lnTo>
                <a:lnTo>
                  <a:pt x="38100" y="1427454"/>
                </a:lnTo>
                <a:lnTo>
                  <a:pt x="38100" y="1360424"/>
                </a:lnTo>
                <a:lnTo>
                  <a:pt x="36603" y="1353005"/>
                </a:lnTo>
                <a:lnTo>
                  <a:pt x="32523" y="1346950"/>
                </a:lnTo>
                <a:lnTo>
                  <a:pt x="26468" y="1342870"/>
                </a:lnTo>
                <a:lnTo>
                  <a:pt x="19050" y="1341374"/>
                </a:lnTo>
                <a:close/>
              </a:path>
              <a:path extrusionOk="0" h="4008754" w="38100">
                <a:moveTo>
                  <a:pt x="19050" y="1112786"/>
                </a:moveTo>
                <a:lnTo>
                  <a:pt x="11637" y="1114282"/>
                </a:lnTo>
                <a:lnTo>
                  <a:pt x="5581" y="1118362"/>
                </a:lnTo>
                <a:lnTo>
                  <a:pt x="1497" y="1124413"/>
                </a:lnTo>
                <a:lnTo>
                  <a:pt x="0" y="1131824"/>
                </a:lnTo>
                <a:lnTo>
                  <a:pt x="0" y="1246124"/>
                </a:lnTo>
                <a:lnTo>
                  <a:pt x="1497" y="1253536"/>
                </a:lnTo>
                <a:lnTo>
                  <a:pt x="5581" y="1259592"/>
                </a:lnTo>
                <a:lnTo>
                  <a:pt x="11637" y="1263676"/>
                </a:lnTo>
                <a:lnTo>
                  <a:pt x="19050" y="1265174"/>
                </a:lnTo>
                <a:lnTo>
                  <a:pt x="26468" y="1263676"/>
                </a:lnTo>
                <a:lnTo>
                  <a:pt x="32523" y="1259592"/>
                </a:lnTo>
                <a:lnTo>
                  <a:pt x="36603" y="1253536"/>
                </a:lnTo>
                <a:lnTo>
                  <a:pt x="38100" y="1246124"/>
                </a:lnTo>
                <a:lnTo>
                  <a:pt x="38100" y="1131824"/>
                </a:lnTo>
                <a:lnTo>
                  <a:pt x="36603" y="1124413"/>
                </a:lnTo>
                <a:lnTo>
                  <a:pt x="32523" y="1118362"/>
                </a:lnTo>
                <a:lnTo>
                  <a:pt x="26468" y="1114282"/>
                </a:lnTo>
                <a:lnTo>
                  <a:pt x="19050" y="1112786"/>
                </a:lnTo>
                <a:close/>
              </a:path>
              <a:path extrusionOk="0" h="4008754" w="38100">
                <a:moveTo>
                  <a:pt x="0" y="949109"/>
                </a:moveTo>
                <a:lnTo>
                  <a:pt x="0" y="1017524"/>
                </a:lnTo>
                <a:lnTo>
                  <a:pt x="1497" y="1024936"/>
                </a:lnTo>
                <a:lnTo>
                  <a:pt x="5581" y="1030992"/>
                </a:lnTo>
                <a:lnTo>
                  <a:pt x="11637" y="1035076"/>
                </a:lnTo>
                <a:lnTo>
                  <a:pt x="19050" y="1036574"/>
                </a:lnTo>
                <a:lnTo>
                  <a:pt x="26468" y="1035076"/>
                </a:lnTo>
                <a:lnTo>
                  <a:pt x="32523" y="1030992"/>
                </a:lnTo>
                <a:lnTo>
                  <a:pt x="36603" y="1024936"/>
                </a:lnTo>
                <a:lnTo>
                  <a:pt x="38100" y="1017524"/>
                </a:lnTo>
                <a:lnTo>
                  <a:pt x="38100" y="949794"/>
                </a:lnTo>
                <a:lnTo>
                  <a:pt x="11925" y="949794"/>
                </a:lnTo>
                <a:lnTo>
                  <a:pt x="5930" y="949553"/>
                </a:lnTo>
                <a:lnTo>
                  <a:pt x="0" y="949109"/>
                </a:lnTo>
                <a:close/>
              </a:path>
              <a:path extrusionOk="0" h="4008754" w="38100">
                <a:moveTo>
                  <a:pt x="38100" y="948944"/>
                </a:moveTo>
                <a:lnTo>
                  <a:pt x="31470" y="949502"/>
                </a:lnTo>
                <a:lnTo>
                  <a:pt x="24765" y="949794"/>
                </a:lnTo>
                <a:lnTo>
                  <a:pt x="38100" y="949794"/>
                </a:lnTo>
                <a:lnTo>
                  <a:pt x="38100" y="948944"/>
                </a:lnTo>
                <a:close/>
              </a:path>
              <a:path extrusionOk="0" h="4008754" w="38100">
                <a:moveTo>
                  <a:pt x="38100" y="478510"/>
                </a:moveTo>
                <a:lnTo>
                  <a:pt x="24765" y="478510"/>
                </a:lnTo>
                <a:lnTo>
                  <a:pt x="31470" y="478802"/>
                </a:lnTo>
                <a:lnTo>
                  <a:pt x="38100" y="479361"/>
                </a:lnTo>
                <a:lnTo>
                  <a:pt x="38100" y="478510"/>
                </a:lnTo>
                <a:close/>
              </a:path>
              <a:path extrusionOk="0" h="4008754" w="38100">
                <a:moveTo>
                  <a:pt x="19050" y="426986"/>
                </a:moveTo>
                <a:lnTo>
                  <a:pt x="11637" y="428482"/>
                </a:lnTo>
                <a:lnTo>
                  <a:pt x="5581" y="432563"/>
                </a:lnTo>
                <a:lnTo>
                  <a:pt x="1497" y="438618"/>
                </a:lnTo>
                <a:lnTo>
                  <a:pt x="0" y="446036"/>
                </a:lnTo>
                <a:lnTo>
                  <a:pt x="0" y="479183"/>
                </a:lnTo>
                <a:lnTo>
                  <a:pt x="5930" y="478739"/>
                </a:lnTo>
                <a:lnTo>
                  <a:pt x="11925" y="478510"/>
                </a:lnTo>
                <a:lnTo>
                  <a:pt x="38100" y="478510"/>
                </a:lnTo>
                <a:lnTo>
                  <a:pt x="38100" y="446036"/>
                </a:lnTo>
                <a:lnTo>
                  <a:pt x="36603" y="438618"/>
                </a:lnTo>
                <a:lnTo>
                  <a:pt x="32523" y="432563"/>
                </a:lnTo>
                <a:lnTo>
                  <a:pt x="26468" y="428482"/>
                </a:lnTo>
                <a:lnTo>
                  <a:pt x="19050" y="426986"/>
                </a:lnTo>
                <a:close/>
              </a:path>
              <a:path extrusionOk="0" h="4008754" w="38100">
                <a:moveTo>
                  <a:pt x="19050" y="198374"/>
                </a:moveTo>
                <a:lnTo>
                  <a:pt x="11637" y="199871"/>
                </a:lnTo>
                <a:lnTo>
                  <a:pt x="5581" y="203955"/>
                </a:lnTo>
                <a:lnTo>
                  <a:pt x="1497" y="210011"/>
                </a:lnTo>
                <a:lnTo>
                  <a:pt x="0" y="217424"/>
                </a:lnTo>
                <a:lnTo>
                  <a:pt x="0" y="331724"/>
                </a:lnTo>
                <a:lnTo>
                  <a:pt x="1497" y="339136"/>
                </a:lnTo>
                <a:lnTo>
                  <a:pt x="5581" y="345192"/>
                </a:lnTo>
                <a:lnTo>
                  <a:pt x="11637" y="349276"/>
                </a:lnTo>
                <a:lnTo>
                  <a:pt x="19050" y="350774"/>
                </a:lnTo>
                <a:lnTo>
                  <a:pt x="26468" y="349276"/>
                </a:lnTo>
                <a:lnTo>
                  <a:pt x="32523" y="345192"/>
                </a:lnTo>
                <a:lnTo>
                  <a:pt x="36603" y="339136"/>
                </a:lnTo>
                <a:lnTo>
                  <a:pt x="38100" y="331724"/>
                </a:lnTo>
                <a:lnTo>
                  <a:pt x="38100" y="217424"/>
                </a:lnTo>
                <a:lnTo>
                  <a:pt x="36603" y="210011"/>
                </a:lnTo>
                <a:lnTo>
                  <a:pt x="32523" y="203955"/>
                </a:lnTo>
                <a:lnTo>
                  <a:pt x="26468" y="199871"/>
                </a:lnTo>
                <a:lnTo>
                  <a:pt x="19050" y="198374"/>
                </a:lnTo>
                <a:close/>
              </a:path>
              <a:path extrusionOk="0" h="4008754" w="38100">
                <a:moveTo>
                  <a:pt x="0" y="165"/>
                </a:moveTo>
                <a:lnTo>
                  <a:pt x="0" y="103136"/>
                </a:lnTo>
                <a:lnTo>
                  <a:pt x="1497" y="110549"/>
                </a:lnTo>
                <a:lnTo>
                  <a:pt x="5581" y="116605"/>
                </a:lnTo>
                <a:lnTo>
                  <a:pt x="11637" y="120688"/>
                </a:lnTo>
                <a:lnTo>
                  <a:pt x="19050" y="122186"/>
                </a:lnTo>
                <a:lnTo>
                  <a:pt x="26468" y="120688"/>
                </a:lnTo>
                <a:lnTo>
                  <a:pt x="32523" y="116605"/>
                </a:lnTo>
                <a:lnTo>
                  <a:pt x="36603" y="110549"/>
                </a:lnTo>
                <a:lnTo>
                  <a:pt x="38100" y="103136"/>
                </a:lnTo>
                <a:lnTo>
                  <a:pt x="38100" y="850"/>
                </a:lnTo>
                <a:lnTo>
                  <a:pt x="11925" y="850"/>
                </a:lnTo>
                <a:lnTo>
                  <a:pt x="5930" y="622"/>
                </a:lnTo>
                <a:lnTo>
                  <a:pt x="0" y="165"/>
                </a:lnTo>
                <a:close/>
              </a:path>
              <a:path extrusionOk="0" h="4008754" w="38100">
                <a:moveTo>
                  <a:pt x="38100" y="0"/>
                </a:moveTo>
                <a:lnTo>
                  <a:pt x="31470" y="558"/>
                </a:lnTo>
                <a:lnTo>
                  <a:pt x="24765" y="850"/>
                </a:lnTo>
                <a:lnTo>
                  <a:pt x="38100" y="850"/>
                </a:lnTo>
                <a:lnTo>
                  <a:pt x="38100"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3F3F3F"/>
              </a:solidFill>
              <a:latin typeface="Calibri"/>
              <a:ea typeface="Calibri"/>
              <a:cs typeface="Calibri"/>
              <a:sym typeface="Calibri"/>
            </a:endParaRPr>
          </a:p>
        </p:txBody>
      </p:sp>
      <p:sp>
        <p:nvSpPr>
          <p:cNvPr id="1956" name="Google Shape;1956;p32"/>
          <p:cNvSpPr/>
          <p:nvPr/>
        </p:nvSpPr>
        <p:spPr>
          <a:xfrm rot="-5400000">
            <a:off x="11057353" y="1972697"/>
            <a:ext cx="624269" cy="442578"/>
          </a:xfrm>
          <a:custGeom>
            <a:rect b="b" l="l" r="r" t="t"/>
            <a:pathLst>
              <a:path extrusionOk="0" h="220979" w="397510">
                <a:moveTo>
                  <a:pt x="23920" y="5410"/>
                </a:moveTo>
                <a:lnTo>
                  <a:pt x="14179" y="5410"/>
                </a:lnTo>
                <a:lnTo>
                  <a:pt x="9302" y="7264"/>
                </a:lnTo>
                <a:lnTo>
                  <a:pt x="5581" y="10985"/>
                </a:lnTo>
                <a:lnTo>
                  <a:pt x="1395" y="17287"/>
                </a:lnTo>
                <a:lnTo>
                  <a:pt x="0" y="24455"/>
                </a:lnTo>
                <a:lnTo>
                  <a:pt x="1395" y="31625"/>
                </a:lnTo>
                <a:lnTo>
                  <a:pt x="5581" y="37934"/>
                </a:lnTo>
                <a:lnTo>
                  <a:pt x="186035" y="218389"/>
                </a:lnTo>
                <a:lnTo>
                  <a:pt x="190950" y="220433"/>
                </a:lnTo>
                <a:lnTo>
                  <a:pt x="200983" y="220433"/>
                </a:lnTo>
                <a:lnTo>
                  <a:pt x="205886" y="218389"/>
                </a:lnTo>
                <a:lnTo>
                  <a:pt x="249846" y="174434"/>
                </a:lnTo>
                <a:lnTo>
                  <a:pt x="195967" y="174434"/>
                </a:lnTo>
                <a:lnTo>
                  <a:pt x="28797" y="7264"/>
                </a:lnTo>
                <a:lnTo>
                  <a:pt x="23920" y="5410"/>
                </a:lnTo>
                <a:close/>
              </a:path>
              <a:path extrusionOk="0" h="220979" w="397510">
                <a:moveTo>
                  <a:pt x="383165" y="0"/>
                </a:moveTo>
                <a:lnTo>
                  <a:pt x="373411" y="0"/>
                </a:lnTo>
                <a:lnTo>
                  <a:pt x="368534" y="1854"/>
                </a:lnTo>
                <a:lnTo>
                  <a:pt x="195967" y="174434"/>
                </a:lnTo>
                <a:lnTo>
                  <a:pt x="249846" y="174434"/>
                </a:lnTo>
                <a:lnTo>
                  <a:pt x="391775" y="32524"/>
                </a:lnTo>
                <a:lnTo>
                  <a:pt x="395955" y="26222"/>
                </a:lnTo>
                <a:lnTo>
                  <a:pt x="397348" y="19054"/>
                </a:lnTo>
                <a:lnTo>
                  <a:pt x="395955" y="11884"/>
                </a:lnTo>
                <a:lnTo>
                  <a:pt x="391775" y="5575"/>
                </a:lnTo>
                <a:lnTo>
                  <a:pt x="388042" y="1854"/>
                </a:lnTo>
                <a:lnTo>
                  <a:pt x="383165" y="0"/>
                </a:lnTo>
                <a:close/>
              </a:path>
            </a:pathLst>
          </a:custGeom>
          <a:solidFill>
            <a:srgbClr val="7FCCE5"/>
          </a:solidFill>
          <a:ln cap="flat" cmpd="sng" w="9525">
            <a:solidFill>
              <a:srgbClr val="0070C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3F3F3F"/>
              </a:solidFill>
              <a:latin typeface="Calibri"/>
              <a:ea typeface="Calibri"/>
              <a:cs typeface="Calibri"/>
              <a:sym typeface="Calibri"/>
            </a:endParaRPr>
          </a:p>
        </p:txBody>
      </p:sp>
      <p:pic>
        <p:nvPicPr>
          <p:cNvPr descr="Icon&#10;&#10;Description automatically generated" id="1957" name="Google Shape;1957;p32"/>
          <p:cNvPicPr preferRelativeResize="0"/>
          <p:nvPr/>
        </p:nvPicPr>
        <p:blipFill rotWithShape="1">
          <a:blip r:embed="rId3">
            <a:alphaModFix/>
          </a:blip>
          <a:srcRect b="0" l="0" r="0" t="0"/>
          <a:stretch/>
        </p:blipFill>
        <p:spPr>
          <a:xfrm>
            <a:off x="381000" y="1466667"/>
            <a:ext cx="1453934" cy="1454631"/>
          </a:xfrm>
          <a:prstGeom prst="rect">
            <a:avLst/>
          </a:prstGeom>
          <a:noFill/>
          <a:ln>
            <a:noFill/>
          </a:ln>
        </p:spPr>
      </p:pic>
      <p:pic>
        <p:nvPicPr>
          <p:cNvPr descr="Icon&#10;&#10;Description automatically generated" id="1958" name="Google Shape;1958;p32"/>
          <p:cNvPicPr preferRelativeResize="0"/>
          <p:nvPr/>
        </p:nvPicPr>
        <p:blipFill rotWithShape="1">
          <a:blip r:embed="rId4">
            <a:alphaModFix/>
          </a:blip>
          <a:srcRect b="0" l="0" r="0" t="0"/>
          <a:stretch/>
        </p:blipFill>
        <p:spPr>
          <a:xfrm>
            <a:off x="2647747" y="1466667"/>
            <a:ext cx="1453936" cy="1454633"/>
          </a:xfrm>
          <a:prstGeom prst="rect">
            <a:avLst/>
          </a:prstGeom>
          <a:noFill/>
          <a:ln>
            <a:noFill/>
          </a:ln>
        </p:spPr>
      </p:pic>
      <p:pic>
        <p:nvPicPr>
          <p:cNvPr descr="Icon&#10;&#10;Description automatically generated" id="1959" name="Google Shape;1959;p32"/>
          <p:cNvPicPr preferRelativeResize="0"/>
          <p:nvPr/>
        </p:nvPicPr>
        <p:blipFill rotWithShape="1">
          <a:blip r:embed="rId5">
            <a:alphaModFix/>
          </a:blip>
          <a:srcRect b="0" l="0" r="0" t="0"/>
          <a:stretch/>
        </p:blipFill>
        <p:spPr>
          <a:xfrm>
            <a:off x="4908823" y="1466667"/>
            <a:ext cx="1459607" cy="1460308"/>
          </a:xfrm>
          <a:prstGeom prst="rect">
            <a:avLst/>
          </a:prstGeom>
          <a:noFill/>
          <a:ln>
            <a:noFill/>
          </a:ln>
        </p:spPr>
      </p:pic>
      <p:pic>
        <p:nvPicPr>
          <p:cNvPr descr="Icon&#10;&#10;Description automatically generated" id="1960" name="Google Shape;1960;p32"/>
          <p:cNvPicPr preferRelativeResize="0"/>
          <p:nvPr/>
        </p:nvPicPr>
        <p:blipFill rotWithShape="1">
          <a:blip r:embed="rId6">
            <a:alphaModFix/>
          </a:blip>
          <a:srcRect b="0" l="0" r="0" t="0"/>
          <a:stretch/>
        </p:blipFill>
        <p:spPr>
          <a:xfrm>
            <a:off x="7204870" y="1463026"/>
            <a:ext cx="1462339" cy="1463040"/>
          </a:xfrm>
          <a:prstGeom prst="rect">
            <a:avLst/>
          </a:prstGeom>
          <a:noFill/>
          <a:ln>
            <a:noFill/>
          </a:ln>
        </p:spPr>
      </p:pic>
      <p:pic>
        <p:nvPicPr>
          <p:cNvPr descr="Icon&#10;&#10;Description automatically generated" id="1961" name="Google Shape;1961;p32"/>
          <p:cNvPicPr preferRelativeResize="0"/>
          <p:nvPr/>
        </p:nvPicPr>
        <p:blipFill rotWithShape="1">
          <a:blip r:embed="rId7">
            <a:alphaModFix/>
          </a:blip>
          <a:srcRect b="0" l="0" r="0" t="0"/>
          <a:stretch/>
        </p:blipFill>
        <p:spPr>
          <a:xfrm>
            <a:off x="9270956" y="1237392"/>
            <a:ext cx="1919319" cy="1920240"/>
          </a:xfrm>
          <a:prstGeom prst="rect">
            <a:avLst/>
          </a:prstGeom>
          <a:noFill/>
          <a:ln>
            <a:noFill/>
          </a:ln>
        </p:spPr>
      </p:pic>
      <p:sp>
        <p:nvSpPr>
          <p:cNvPr id="1962" name="Google Shape;1962;p32"/>
          <p:cNvSpPr txBox="1"/>
          <p:nvPr/>
        </p:nvSpPr>
        <p:spPr>
          <a:xfrm>
            <a:off x="7900098" y="3465794"/>
            <a:ext cx="3350837" cy="628377"/>
          </a:xfrm>
          <a:prstGeom prst="rect">
            <a:avLst/>
          </a:prstGeom>
          <a:noFill/>
          <a:ln>
            <a:noFill/>
          </a:ln>
        </p:spPr>
        <p:txBody>
          <a:bodyPr anchorCtr="0" anchor="t" bIns="0" lIns="0" spcFirstLastPara="1" rIns="0" wrap="square" tIns="12700">
            <a:spAutoFit/>
          </a:bodyPr>
          <a:lstStyle/>
          <a:p>
            <a:pPr indent="0" lvl="0" marL="0" marR="0" rtl="0" algn="ctr">
              <a:lnSpc>
                <a:spcPct val="37250"/>
              </a:lnSpc>
              <a:spcBef>
                <a:spcPts val="0"/>
              </a:spcBef>
              <a:spcAft>
                <a:spcPts val="0"/>
              </a:spcAft>
              <a:buClr>
                <a:srgbClr val="1C1C1C"/>
              </a:buClr>
              <a:buSzPts val="2000"/>
              <a:buFont typeface="Calibri"/>
              <a:buNone/>
            </a:pPr>
            <a:r>
              <a:rPr b="1" i="0" lang="en-US" sz="2000" u="none" cap="none" strike="noStrike">
                <a:solidFill>
                  <a:srgbClr val="1C1C1C"/>
                </a:solidFill>
                <a:latin typeface="Calibri"/>
                <a:ea typeface="Calibri"/>
                <a:cs typeface="Calibri"/>
                <a:sym typeface="Calibri"/>
              </a:rPr>
              <a:t>                       MODULE 4</a:t>
            </a:r>
            <a:endParaRPr b="1" i="0" sz="2000" u="none" cap="none" strike="noStrike">
              <a:solidFill>
                <a:srgbClr val="1C1C1C"/>
              </a:solidFill>
              <a:latin typeface="Calibri"/>
              <a:ea typeface="Calibri"/>
              <a:cs typeface="Calibri"/>
              <a:sym typeface="Calibri"/>
            </a:endParaRPr>
          </a:p>
          <a:p>
            <a:pPr indent="0" lvl="0" marL="0" marR="0" rtl="0" algn="ctr">
              <a:lnSpc>
                <a:spcPct val="37250"/>
              </a:lnSpc>
              <a:spcBef>
                <a:spcPts val="1200"/>
              </a:spcBef>
              <a:spcAft>
                <a:spcPts val="0"/>
              </a:spcAft>
              <a:buClr>
                <a:schemeClr val="dk1"/>
              </a:buClr>
              <a:buSzPts val="2000"/>
              <a:buFont typeface="Trebuchet MS"/>
              <a:buNone/>
            </a:pPr>
            <a:r>
              <a:t/>
            </a:r>
            <a:endParaRPr b="0" i="0" sz="2000" u="none" cap="none" strike="noStrike">
              <a:solidFill>
                <a:srgbClr val="000000"/>
              </a:solidFill>
              <a:latin typeface="Calibri"/>
              <a:ea typeface="Calibri"/>
              <a:cs typeface="Calibri"/>
              <a:sym typeface="Calibri"/>
            </a:endParaRPr>
          </a:p>
          <a:p>
            <a:pPr indent="0" lvl="0" marL="0" marR="0" rtl="0" algn="ctr">
              <a:lnSpc>
                <a:spcPct val="35178"/>
              </a:lnSpc>
              <a:spcBef>
                <a:spcPts val="1200"/>
              </a:spcBef>
              <a:spcAft>
                <a:spcPts val="0"/>
              </a:spcAft>
              <a:buClr>
                <a:srgbClr val="0099CC"/>
              </a:buClr>
              <a:buSzPts val="2800"/>
              <a:buFont typeface="Calibri"/>
              <a:buNone/>
            </a:pPr>
            <a:r>
              <a:rPr b="1" i="0" lang="en-US" sz="2800" u="none" cap="none" strike="noStrike">
                <a:solidFill>
                  <a:srgbClr val="0099CC"/>
                </a:solidFill>
                <a:latin typeface="Calibri"/>
                <a:ea typeface="Calibri"/>
                <a:cs typeface="Calibri"/>
                <a:sym typeface="Calibri"/>
              </a:rPr>
              <a:t>Utilizing the outputs</a:t>
            </a:r>
            <a:endParaRPr b="0" i="0" sz="1600" u="none" cap="none" strike="noStrike">
              <a:solidFill>
                <a:srgbClr val="000000"/>
              </a:solidFill>
              <a:latin typeface="Calibri"/>
              <a:ea typeface="Calibri"/>
              <a:cs typeface="Calibri"/>
              <a:sym typeface="Calibri"/>
            </a:endParaRPr>
          </a:p>
        </p:txBody>
      </p:sp>
      <p:sp>
        <p:nvSpPr>
          <p:cNvPr id="1963" name="Google Shape;1963;p32"/>
          <p:cNvSpPr txBox="1"/>
          <p:nvPr/>
        </p:nvSpPr>
        <p:spPr>
          <a:xfrm>
            <a:off x="773809" y="1400175"/>
            <a:ext cx="9745968" cy="38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Trebuchet MS"/>
              <a:buNone/>
            </a:pPr>
            <a:r>
              <a:t/>
            </a:r>
            <a:endParaRPr b="1" i="0" sz="1800" u="none" cap="none" strike="noStrike">
              <a:solidFill>
                <a:srgbClr val="3E3C55"/>
              </a:solidFill>
              <a:latin typeface="Calibri"/>
              <a:ea typeface="Calibri"/>
              <a:cs typeface="Calibri"/>
              <a:sym typeface="Calibri"/>
            </a:endParaRPr>
          </a:p>
        </p:txBody>
      </p:sp>
      <p:sp>
        <p:nvSpPr>
          <p:cNvPr id="1964" name="Google Shape;1964;p32"/>
          <p:cNvSpPr/>
          <p:nvPr/>
        </p:nvSpPr>
        <p:spPr>
          <a:xfrm>
            <a:off x="7386846" y="4461436"/>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Calibri"/>
              <a:buNone/>
            </a:pPr>
            <a:r>
              <a:rPr b="0" i="0" lang="en-US" sz="1800" u="none" cap="none" strike="noStrike">
                <a:solidFill>
                  <a:srgbClr val="FFFFFF"/>
                </a:solidFill>
                <a:latin typeface="Calibri"/>
                <a:ea typeface="Calibri"/>
                <a:cs typeface="Calibri"/>
                <a:sym typeface="Calibri"/>
              </a:rPr>
              <a:t>9</a:t>
            </a:r>
            <a:endParaRPr/>
          </a:p>
        </p:txBody>
      </p:sp>
      <p:sp>
        <p:nvSpPr>
          <p:cNvPr id="1965" name="Google Shape;1965;p32"/>
          <p:cNvSpPr txBox="1"/>
          <p:nvPr/>
        </p:nvSpPr>
        <p:spPr>
          <a:xfrm>
            <a:off x="7666095" y="4351992"/>
            <a:ext cx="4798637"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C83048"/>
              </a:buClr>
              <a:buSzPts val="2000"/>
              <a:buFont typeface="Calibri"/>
              <a:buNone/>
            </a:pPr>
            <a:r>
              <a:rPr b="0" i="0" lang="en-US" sz="2000" u="none" cap="none" strike="noStrike">
                <a:solidFill>
                  <a:srgbClr val="C83048"/>
                </a:solidFill>
                <a:latin typeface="Calibri"/>
                <a:ea typeface="Calibri"/>
                <a:cs typeface="Calibri"/>
                <a:sym typeface="Calibri"/>
              </a:rPr>
              <a:t>Identify risk management options </a:t>
            </a:r>
            <a:br>
              <a:rPr b="0" i="0" lang="en-US" sz="2000" u="none" cap="none" strike="noStrike">
                <a:solidFill>
                  <a:srgbClr val="C83048"/>
                </a:solidFill>
                <a:latin typeface="Calibri"/>
                <a:ea typeface="Calibri"/>
                <a:cs typeface="Calibri"/>
                <a:sym typeface="Calibri"/>
              </a:rPr>
            </a:br>
            <a:r>
              <a:rPr b="0" i="0" lang="en-US" sz="2000" u="none" cap="none" strike="noStrike">
                <a:solidFill>
                  <a:srgbClr val="C83048"/>
                </a:solidFill>
                <a:latin typeface="Calibri"/>
                <a:ea typeface="Calibri"/>
                <a:cs typeface="Calibri"/>
                <a:sym typeface="Calibri"/>
              </a:rPr>
              <a:t>and communication messages</a:t>
            </a:r>
            <a:endParaRPr/>
          </a:p>
        </p:txBody>
      </p:sp>
      <p:sp>
        <p:nvSpPr>
          <p:cNvPr id="1966" name="Google Shape;1966;p32"/>
          <p:cNvSpPr txBox="1"/>
          <p:nvPr/>
        </p:nvSpPr>
        <p:spPr>
          <a:xfrm>
            <a:off x="7650702" y="4978262"/>
            <a:ext cx="411003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D62940"/>
              </a:buClr>
              <a:buSzPts val="2000"/>
              <a:buFont typeface="Calibri"/>
              <a:buNone/>
            </a:pPr>
            <a:r>
              <a:rPr b="0" i="0" lang="en-US" sz="2000" u="none" cap="none" strike="noStrike">
                <a:solidFill>
                  <a:srgbClr val="D62940"/>
                </a:solidFill>
                <a:latin typeface="Calibri"/>
                <a:ea typeface="Calibri"/>
                <a:cs typeface="Calibri"/>
                <a:sym typeface="Calibri"/>
              </a:rPr>
              <a:t>Document the assessment</a:t>
            </a:r>
            <a:endParaRPr/>
          </a:p>
        </p:txBody>
      </p:sp>
      <p:sp>
        <p:nvSpPr>
          <p:cNvPr id="1967" name="Google Shape;1967;p32"/>
          <p:cNvSpPr/>
          <p:nvPr/>
        </p:nvSpPr>
        <p:spPr>
          <a:xfrm>
            <a:off x="7377159" y="5016464"/>
            <a:ext cx="257175" cy="262964"/>
          </a:xfrm>
          <a:prstGeom prst="ellipse">
            <a:avLst/>
          </a:prstGeom>
          <a:solidFill>
            <a:srgbClr val="C83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968" name="Google Shape;1968;p32"/>
          <p:cNvSpPr txBox="1"/>
          <p:nvPr/>
        </p:nvSpPr>
        <p:spPr>
          <a:xfrm>
            <a:off x="7314141" y="4964397"/>
            <a:ext cx="673122" cy="3355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600"/>
              <a:buFont typeface="Calibri"/>
              <a:buNone/>
            </a:pPr>
            <a:r>
              <a:rPr b="0" i="0" lang="en-US" sz="1600" u="none" cap="none" strike="noStrike">
                <a:solidFill>
                  <a:srgbClr val="FFFFFF"/>
                </a:solidFill>
                <a:latin typeface="Calibri"/>
                <a:ea typeface="Calibri"/>
                <a:cs typeface="Calibri"/>
                <a:sym typeface="Calibri"/>
              </a:rPr>
              <a:t>10</a:t>
            </a:r>
            <a:endParaRPr/>
          </a:p>
        </p:txBody>
      </p:sp>
      <p:pic>
        <p:nvPicPr>
          <p:cNvPr descr="Graphical user interface, application, Teams&#10;&#10;Description automatically generated" id="1969" name="Google Shape;1969;p32"/>
          <p:cNvPicPr preferRelativeResize="0"/>
          <p:nvPr/>
        </p:nvPicPr>
        <p:blipFill rotWithShape="1">
          <a:blip r:embed="rId8">
            <a:alphaModFix/>
          </a:blip>
          <a:srcRect b="53361" l="0" r="0" t="0"/>
          <a:stretch/>
        </p:blipFill>
        <p:spPr>
          <a:xfrm>
            <a:off x="2534061" y="3224032"/>
            <a:ext cx="3566488" cy="2570677"/>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3" name="Shape 1973"/>
        <p:cNvGrpSpPr/>
        <p:nvPr/>
      </p:nvGrpSpPr>
      <p:grpSpPr>
        <a:xfrm>
          <a:off x="0" y="0"/>
          <a:ext cx="0" cy="0"/>
          <a:chOff x="0" y="0"/>
          <a:chExt cx="0" cy="0"/>
        </a:xfrm>
      </p:grpSpPr>
      <p:pic>
        <p:nvPicPr>
          <p:cNvPr descr="Diagram&#10;&#10;Description automatically generated" id="1974" name="Google Shape;1974;p33"/>
          <p:cNvPicPr preferRelativeResize="0"/>
          <p:nvPr/>
        </p:nvPicPr>
        <p:blipFill rotWithShape="1">
          <a:blip r:embed="rId3">
            <a:alphaModFix/>
          </a:blip>
          <a:srcRect b="0" l="0" r="0" t="0"/>
          <a:stretch/>
        </p:blipFill>
        <p:spPr>
          <a:xfrm>
            <a:off x="4413384" y="1500817"/>
            <a:ext cx="5555216" cy="4649890"/>
          </a:xfrm>
          <a:prstGeom prst="rect">
            <a:avLst/>
          </a:prstGeom>
          <a:noFill/>
          <a:ln>
            <a:noFill/>
          </a:ln>
        </p:spPr>
      </p:pic>
      <p:sp>
        <p:nvSpPr>
          <p:cNvPr id="1975" name="Google Shape;1975;p33"/>
          <p:cNvSpPr/>
          <p:nvPr/>
        </p:nvSpPr>
        <p:spPr>
          <a:xfrm>
            <a:off x="0" y="4550"/>
            <a:ext cx="12192000" cy="1228725"/>
          </a:xfrm>
          <a:prstGeom prst="rect">
            <a:avLst/>
          </a:prstGeom>
          <a:solidFill>
            <a:srgbClr val="0099C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alibri"/>
              <a:ea typeface="Calibri"/>
              <a:cs typeface="Calibri"/>
              <a:sym typeface="Calibri"/>
            </a:endParaRPr>
          </a:p>
        </p:txBody>
      </p:sp>
      <p:sp>
        <p:nvSpPr>
          <p:cNvPr id="1976" name="Google Shape;1976;p33"/>
          <p:cNvSpPr txBox="1"/>
          <p:nvPr>
            <p:ph type="title"/>
          </p:nvPr>
        </p:nvSpPr>
        <p:spPr>
          <a:xfrm>
            <a:off x="773809" y="253787"/>
            <a:ext cx="9745968" cy="730249"/>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Calibri"/>
              <a:buNone/>
            </a:pPr>
            <a:r>
              <a:rPr lang="en-US">
                <a:solidFill>
                  <a:schemeClr val="lt1"/>
                </a:solidFill>
              </a:rPr>
              <a:t>Enhancing the JRA </a:t>
            </a:r>
            <a:endParaRPr>
              <a:solidFill>
                <a:schemeClr val="lt1"/>
              </a:solidFill>
            </a:endParaRPr>
          </a:p>
        </p:txBody>
      </p:sp>
      <p:pic>
        <p:nvPicPr>
          <p:cNvPr descr="Icon&#10;&#10;Description automatically generated" id="1977" name="Google Shape;1977;p33"/>
          <p:cNvPicPr preferRelativeResize="0"/>
          <p:nvPr/>
        </p:nvPicPr>
        <p:blipFill rotWithShape="1">
          <a:blip r:embed="rId4">
            <a:alphaModFix/>
          </a:blip>
          <a:srcRect b="0" l="0" r="0" t="0"/>
          <a:stretch/>
        </p:blipFill>
        <p:spPr>
          <a:xfrm>
            <a:off x="10793802" y="56555"/>
            <a:ext cx="1124172" cy="1124712"/>
          </a:xfrm>
          <a:prstGeom prst="rect">
            <a:avLst/>
          </a:prstGeom>
          <a:noFill/>
          <a:ln>
            <a:noFill/>
          </a:ln>
        </p:spPr>
      </p:pic>
      <p:sp>
        <p:nvSpPr>
          <p:cNvPr id="1978" name="Google Shape;1978;p33"/>
          <p:cNvSpPr txBox="1"/>
          <p:nvPr/>
        </p:nvSpPr>
        <p:spPr>
          <a:xfrm>
            <a:off x="2903593" y="2657087"/>
            <a:ext cx="274320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C83048"/>
              </a:buClr>
              <a:buSzPts val="2400"/>
              <a:buFont typeface="Calibri"/>
              <a:buNone/>
            </a:pPr>
            <a:r>
              <a:rPr b="1" i="0" lang="en-US" sz="2400" u="none" cap="none" strike="noStrike">
                <a:solidFill>
                  <a:srgbClr val="C83048"/>
                </a:solidFill>
                <a:latin typeface="Calibri"/>
                <a:ea typeface="Calibri"/>
                <a:cs typeface="Calibri"/>
                <a:sym typeface="Calibri"/>
              </a:rPr>
              <a:t>Political Will</a:t>
            </a:r>
            <a:endParaRPr b="0" i="0" sz="2400" u="none" cap="none" strike="noStrike">
              <a:solidFill>
                <a:srgbClr val="000000"/>
              </a:solidFill>
              <a:latin typeface="Calibri"/>
              <a:ea typeface="Calibri"/>
              <a:cs typeface="Calibri"/>
              <a:sym typeface="Calibri"/>
            </a:endParaRPr>
          </a:p>
        </p:txBody>
      </p:sp>
      <p:sp>
        <p:nvSpPr>
          <p:cNvPr id="1979" name="Google Shape;1979;p33"/>
          <p:cNvSpPr txBox="1"/>
          <p:nvPr/>
        </p:nvSpPr>
        <p:spPr>
          <a:xfrm>
            <a:off x="8985835" y="3878799"/>
            <a:ext cx="2527540" cy="1200329"/>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99C8"/>
              </a:buClr>
              <a:buSzPts val="2400"/>
              <a:buFont typeface="Calibri"/>
              <a:buNone/>
            </a:pPr>
            <a:r>
              <a:rPr b="1" i="0" lang="en-US" sz="2400" u="none" cap="none" strike="noStrike">
                <a:solidFill>
                  <a:srgbClr val="0099C8"/>
                </a:solidFill>
                <a:latin typeface="Calibri"/>
                <a:ea typeface="Calibri"/>
                <a:cs typeface="Calibri"/>
                <a:sym typeface="Calibri"/>
              </a:rPr>
              <a:t>Risk Assessment Capacity and Expertise</a:t>
            </a:r>
            <a:endParaRPr b="0" i="0" sz="2400" u="none" cap="none" strike="noStrike">
              <a:solidFill>
                <a:srgbClr val="0099C8"/>
              </a:solidFill>
              <a:latin typeface="Calibri"/>
              <a:ea typeface="Calibri"/>
              <a:cs typeface="Calibri"/>
              <a:sym typeface="Calibri"/>
            </a:endParaRPr>
          </a:p>
        </p:txBody>
      </p:sp>
      <p:sp>
        <p:nvSpPr>
          <p:cNvPr id="1980" name="Google Shape;1980;p33"/>
          <p:cNvSpPr txBox="1"/>
          <p:nvPr/>
        </p:nvSpPr>
        <p:spPr>
          <a:xfrm>
            <a:off x="3041784" y="4373354"/>
            <a:ext cx="274320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B6B6B"/>
              </a:buClr>
              <a:buSzPts val="2400"/>
              <a:buFont typeface="Calibri"/>
              <a:buNone/>
            </a:pPr>
            <a:r>
              <a:rPr b="1" i="0" lang="en-US" sz="2400" u="none" cap="none" strike="noStrike">
                <a:solidFill>
                  <a:srgbClr val="6B6B6B"/>
                </a:solidFill>
                <a:latin typeface="Calibri"/>
                <a:ea typeface="Calibri"/>
                <a:cs typeface="Calibri"/>
                <a:sym typeface="Calibri"/>
              </a:rPr>
              <a:t>Access to Information</a:t>
            </a:r>
            <a:endParaRPr b="0" i="0" sz="2400" u="none" cap="none" strike="noStrike">
              <a:solidFill>
                <a:srgbClr val="6B6B6B"/>
              </a:solidFill>
              <a:latin typeface="Calibri"/>
              <a:ea typeface="Calibri"/>
              <a:cs typeface="Calibri"/>
              <a:sym typeface="Calibri"/>
            </a:endParaRPr>
          </a:p>
        </p:txBody>
      </p:sp>
      <p:sp>
        <p:nvSpPr>
          <p:cNvPr id="1981" name="Google Shape;1981;p33"/>
          <p:cNvSpPr txBox="1"/>
          <p:nvPr/>
        </p:nvSpPr>
        <p:spPr>
          <a:xfrm>
            <a:off x="8446141" y="1539001"/>
            <a:ext cx="2743200" cy="83099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3E3C55"/>
              </a:buClr>
              <a:buSzPts val="2400"/>
              <a:buFont typeface="Calibri"/>
              <a:buNone/>
            </a:pPr>
            <a:r>
              <a:rPr b="1" i="0" lang="en-US" sz="2400" u="none" cap="none" strike="noStrike">
                <a:solidFill>
                  <a:srgbClr val="3E3C55"/>
                </a:solidFill>
                <a:latin typeface="Calibri"/>
                <a:ea typeface="Calibri"/>
                <a:cs typeface="Calibri"/>
                <a:sym typeface="Calibri"/>
              </a:rPr>
              <a:t>Relevant Sector Engagement</a:t>
            </a:r>
            <a:endParaRPr b="0" i="0" sz="2400" u="none" cap="none" strike="noStrike">
              <a:solidFill>
                <a:srgbClr val="3E3C55"/>
              </a:solidFill>
              <a:latin typeface="Calibri"/>
              <a:ea typeface="Calibri"/>
              <a:cs typeface="Calibri"/>
              <a:sym typeface="Calibri"/>
            </a:endParaRPr>
          </a:p>
        </p:txBody>
      </p:sp>
      <p:sp>
        <p:nvSpPr>
          <p:cNvPr id="1982" name="Google Shape;1982;p33"/>
          <p:cNvSpPr txBox="1"/>
          <p:nvPr/>
        </p:nvSpPr>
        <p:spPr>
          <a:xfrm>
            <a:off x="622012" y="1500817"/>
            <a:ext cx="4238139"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3E3C55"/>
              </a:buClr>
              <a:buSzPts val="2400"/>
              <a:buFont typeface="Calibri"/>
              <a:buNone/>
            </a:pPr>
            <a:r>
              <a:rPr b="1" i="0" lang="en-US" sz="2400" u="none" cap="none" strike="noStrike">
                <a:solidFill>
                  <a:srgbClr val="3E3C55"/>
                </a:solidFill>
                <a:latin typeface="Calibri"/>
                <a:ea typeface="Calibri"/>
                <a:cs typeface="Calibri"/>
                <a:sym typeface="Calibri"/>
              </a:rPr>
              <a:t>The JRA functions optimally when all are available:</a:t>
            </a:r>
            <a:endParaRPr b="1" i="0" sz="2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800"/>
              <a:buFont typeface="Trebuchet MS"/>
              <a:buNone/>
            </a:pPr>
            <a:r>
              <a:t/>
            </a:r>
            <a:endParaRPr b="1" i="0" sz="1800" u="none" cap="none" strike="noStrike">
              <a:solidFill>
                <a:srgbClr val="3E3C55"/>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6" name="Shape 1986"/>
        <p:cNvGrpSpPr/>
        <p:nvPr/>
      </p:nvGrpSpPr>
      <p:grpSpPr>
        <a:xfrm>
          <a:off x="0" y="0"/>
          <a:ext cx="0" cy="0"/>
          <a:chOff x="0" y="0"/>
          <a:chExt cx="0" cy="0"/>
        </a:xfrm>
      </p:grpSpPr>
      <p:sp>
        <p:nvSpPr>
          <p:cNvPr id="1987" name="Google Shape;1987;p34"/>
          <p:cNvSpPr/>
          <p:nvPr/>
        </p:nvSpPr>
        <p:spPr>
          <a:xfrm>
            <a:off x="990600" y="2441279"/>
            <a:ext cx="10210800" cy="1447800"/>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1988" name="Google Shape;1988;p34"/>
          <p:cNvSpPr txBox="1"/>
          <p:nvPr>
            <p:ph idx="1" type="subTitle"/>
          </p:nvPr>
        </p:nvSpPr>
        <p:spPr>
          <a:xfrm>
            <a:off x="383671" y="2441279"/>
            <a:ext cx="12192000" cy="207291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SzPts val="2240"/>
              <a:buNone/>
            </a:pPr>
            <a:r>
              <a:rPr b="1" lang="en-US" sz="2800">
                <a:solidFill>
                  <a:schemeClr val="dk1"/>
                </a:solidFill>
              </a:rPr>
              <a:t>More information on the TZG project </a:t>
            </a:r>
            <a:endParaRPr/>
          </a:p>
          <a:p>
            <a:pPr indent="0" lvl="0" marL="0" rtl="0" algn="ctr">
              <a:spcBef>
                <a:spcPts val="1000"/>
              </a:spcBef>
              <a:spcAft>
                <a:spcPts val="0"/>
              </a:spcAft>
              <a:buSzPts val="1600"/>
              <a:buNone/>
            </a:pPr>
            <a:r>
              <a:t/>
            </a:r>
            <a:endParaRPr sz="2000">
              <a:solidFill>
                <a:schemeClr val="dk1"/>
              </a:solidFill>
            </a:endParaRPr>
          </a:p>
          <a:p>
            <a:pPr indent="0" lvl="0" marL="0" rtl="0" algn="ctr">
              <a:spcBef>
                <a:spcPts val="1000"/>
              </a:spcBef>
              <a:spcAft>
                <a:spcPts val="0"/>
              </a:spcAft>
              <a:buSzPts val="1600"/>
              <a:buNone/>
            </a:pPr>
            <a:r>
              <a:rPr lang="en-US" sz="2000">
                <a:solidFill>
                  <a:schemeClr val="dk1"/>
                </a:solidFill>
              </a:rPr>
              <a:t>OIE webpage: </a:t>
            </a:r>
            <a:r>
              <a:rPr lang="en-US" sz="2000" u="sng">
                <a:solidFill>
                  <a:schemeClr val="dk1"/>
                </a:solidFill>
                <a:hlinkClick r:id="rId3">
                  <a:extLst>
                    <a:ext uri="{A12FA001-AC4F-418D-AE19-62706E023703}">
                      <ahyp:hlinkClr val="tx"/>
                    </a:ext>
                  </a:extLst>
                </a:hlinkClick>
              </a:rPr>
              <a:t>www.oie.int/en/for-the-media/onehealth/controlling-health-risks/national-collaboration/</a:t>
            </a:r>
            <a:r>
              <a:rPr lang="en-US" sz="2000">
                <a:solidFill>
                  <a:schemeClr val="dk1"/>
                </a:solidFill>
              </a:rPr>
              <a:t> </a:t>
            </a:r>
            <a:endParaRPr sz="2000">
              <a:solidFill>
                <a:schemeClr val="dk1"/>
              </a:solidFill>
            </a:endParaRPr>
          </a:p>
          <a:p>
            <a:pPr indent="0" lvl="0" marL="0" rtl="0" algn="ctr">
              <a:spcBef>
                <a:spcPts val="1000"/>
              </a:spcBef>
              <a:spcAft>
                <a:spcPts val="0"/>
              </a:spcAft>
              <a:buSzPts val="1600"/>
              <a:buNone/>
            </a:pPr>
            <a:r>
              <a:rPr lang="en-US" sz="2000">
                <a:solidFill>
                  <a:schemeClr val="dk1"/>
                </a:solidFill>
              </a:rPr>
              <a:t>WHO webpage: </a:t>
            </a:r>
            <a:r>
              <a:rPr lang="en-US" sz="2000" u="sng">
                <a:solidFill>
                  <a:schemeClr val="dk1"/>
                </a:solidFill>
                <a:hlinkClick r:id="rId4">
                  <a:extLst>
                    <a:ext uri="{A12FA001-AC4F-418D-AE19-62706E023703}">
                      <ahyp:hlinkClr val="tx"/>
                    </a:ext>
                  </a:extLst>
                </a:hlinkClick>
              </a:rPr>
              <a:t>www.who.int/initiatives/tripartite-zoonosis-guide</a:t>
            </a:r>
            <a:r>
              <a:rPr lang="en-US" sz="2000">
                <a:solidFill>
                  <a:schemeClr val="dk1"/>
                </a:solidFill>
              </a:rPr>
              <a:t> </a:t>
            </a:r>
            <a:endParaRPr/>
          </a:p>
          <a:p>
            <a:pPr indent="0" lvl="0" marL="0" rtl="0" algn="ctr">
              <a:spcBef>
                <a:spcPts val="1000"/>
              </a:spcBef>
              <a:spcAft>
                <a:spcPts val="0"/>
              </a:spcAft>
              <a:buSzPts val="1600"/>
              <a:buNone/>
            </a:pPr>
            <a:r>
              <a:rPr lang="en-US" sz="2000">
                <a:solidFill>
                  <a:schemeClr val="dk1"/>
                </a:solidFill>
              </a:rPr>
              <a:t>FAO webpage: </a:t>
            </a:r>
            <a:r>
              <a:rPr lang="en-US" sz="2000" u="sng">
                <a:solidFill>
                  <a:schemeClr val="dk1"/>
                </a:solidFill>
                <a:hlinkClick r:id="rId5">
                  <a:extLst>
                    <a:ext uri="{A12FA001-AC4F-418D-AE19-62706E023703}">
                      <ahyp:hlinkClr val="tx"/>
                    </a:ext>
                  </a:extLst>
                </a:hlinkClick>
              </a:rPr>
              <a:t>www.fao.org/animal-health/en/</a:t>
            </a:r>
            <a:r>
              <a:rPr lang="en-US" sz="2000">
                <a:solidFill>
                  <a:schemeClr val="dk1"/>
                </a:solidFill>
              </a:rPr>
              <a:t> </a:t>
            </a:r>
            <a:endParaRPr/>
          </a:p>
          <a:p>
            <a:pPr indent="0" lvl="0" marL="0" rtl="0" algn="ctr">
              <a:spcBef>
                <a:spcPts val="1000"/>
              </a:spcBef>
              <a:spcAft>
                <a:spcPts val="0"/>
              </a:spcAft>
              <a:buSzPts val="1600"/>
              <a:buNone/>
            </a:pPr>
            <a:r>
              <a:t/>
            </a:r>
            <a:endParaRPr sz="2000">
              <a:solidFill>
                <a:schemeClr val="lt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3" name="Shape 1993"/>
        <p:cNvGrpSpPr/>
        <p:nvPr/>
      </p:nvGrpSpPr>
      <p:grpSpPr>
        <a:xfrm>
          <a:off x="0" y="0"/>
          <a:ext cx="0" cy="0"/>
          <a:chOff x="0" y="0"/>
          <a:chExt cx="0" cy="0"/>
        </a:xfrm>
      </p:grpSpPr>
      <p:sp>
        <p:nvSpPr>
          <p:cNvPr id="1994" name="Google Shape;1994;p35"/>
          <p:cNvSpPr txBox="1"/>
          <p:nvPr/>
        </p:nvSpPr>
        <p:spPr>
          <a:xfrm>
            <a:off x="2184303" y="3419015"/>
            <a:ext cx="7305964" cy="90758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757575"/>
              </a:buClr>
              <a:buSzPts val="5400"/>
              <a:buFont typeface="Arial"/>
              <a:buNone/>
            </a:pPr>
            <a:r>
              <a:rPr b="1" lang="en-US" sz="5400">
                <a:solidFill>
                  <a:srgbClr val="757575"/>
                </a:solidFill>
                <a:latin typeface="Trebuchet MS"/>
                <a:ea typeface="Trebuchet MS"/>
                <a:cs typeface="Trebuchet MS"/>
                <a:sym typeface="Trebuchet MS"/>
              </a:rPr>
              <a:t>Thank You</a:t>
            </a:r>
            <a:endParaRPr sz="5400">
              <a:solidFill>
                <a:srgbClr val="757575"/>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4"/>
          <p:cNvSpPr txBox="1"/>
          <p:nvPr/>
        </p:nvSpPr>
        <p:spPr>
          <a:xfrm>
            <a:off x="8024593" y="1718543"/>
            <a:ext cx="3880694" cy="413959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u="sng">
                <a:solidFill>
                  <a:schemeClr val="dk1"/>
                </a:solidFill>
                <a:latin typeface="Trebuchet MS"/>
                <a:ea typeface="Trebuchet MS"/>
                <a:cs typeface="Trebuchet MS"/>
                <a:sym typeface="Trebuchet MS"/>
              </a:rPr>
              <a:t>The Disease Burden </a:t>
            </a:r>
            <a:endParaRPr/>
          </a:p>
          <a:p>
            <a:pPr indent="-223838" lvl="0" marL="223838" marR="0" rtl="0" algn="l">
              <a:spcBef>
                <a:spcPts val="0"/>
              </a:spcBef>
              <a:spcAft>
                <a:spcPts val="0"/>
              </a:spcAft>
              <a:buClr>
                <a:schemeClr val="dk1"/>
              </a:buClr>
              <a:buSzPts val="1800"/>
              <a:buFont typeface="Arial"/>
              <a:buChar char="•"/>
            </a:pPr>
            <a:r>
              <a:rPr b="1" lang="en-US" sz="1800">
                <a:solidFill>
                  <a:schemeClr val="dk1"/>
                </a:solidFill>
                <a:latin typeface="Trebuchet MS"/>
                <a:ea typeface="Trebuchet MS"/>
                <a:cs typeface="Trebuchet MS"/>
                <a:sym typeface="Trebuchet MS"/>
              </a:rPr>
              <a:t>Livestock &amp; Livelihoods</a:t>
            </a:r>
            <a:endParaRPr/>
          </a:p>
          <a:p>
            <a:pPr indent="-223838" lvl="0" marL="223838" marR="0" rtl="0" algn="l">
              <a:spcBef>
                <a:spcPts val="0"/>
              </a:spcBef>
              <a:spcAft>
                <a:spcPts val="0"/>
              </a:spcAft>
              <a:buClr>
                <a:schemeClr val="dk1"/>
              </a:buClr>
              <a:buSzPts val="1800"/>
              <a:buFont typeface="Arial"/>
              <a:buChar char="•"/>
            </a:pPr>
            <a:r>
              <a:rPr b="1" lang="en-US" sz="1800">
                <a:solidFill>
                  <a:schemeClr val="dk1"/>
                </a:solidFill>
                <a:latin typeface="Trebuchet MS"/>
                <a:ea typeface="Trebuchet MS"/>
                <a:cs typeface="Trebuchet MS"/>
                <a:sym typeface="Trebuchet MS"/>
              </a:rPr>
              <a:t>Food/Nutrition Security</a:t>
            </a:r>
            <a:endParaRPr/>
          </a:p>
          <a:p>
            <a:pPr indent="-223838" lvl="0" marL="223838" marR="0" rtl="0" algn="l">
              <a:spcBef>
                <a:spcPts val="0"/>
              </a:spcBef>
              <a:spcAft>
                <a:spcPts val="0"/>
              </a:spcAft>
              <a:buClr>
                <a:schemeClr val="dk1"/>
              </a:buClr>
              <a:buSzPts val="1800"/>
              <a:buFont typeface="Arial"/>
              <a:buChar char="•"/>
            </a:pPr>
            <a:r>
              <a:rPr b="1" lang="en-US" sz="1800">
                <a:solidFill>
                  <a:schemeClr val="dk1"/>
                </a:solidFill>
                <a:latin typeface="Trebuchet MS"/>
                <a:ea typeface="Trebuchet MS"/>
                <a:cs typeface="Trebuchet MS"/>
                <a:sym typeface="Trebuchet MS"/>
              </a:rPr>
              <a:t>Trade &amp; Economies</a:t>
            </a:r>
            <a:endParaRPr/>
          </a:p>
          <a:p>
            <a:pPr indent="-223838" lvl="0" marL="223838" marR="0" rtl="0" algn="l">
              <a:spcBef>
                <a:spcPts val="0"/>
              </a:spcBef>
              <a:spcAft>
                <a:spcPts val="0"/>
              </a:spcAft>
              <a:buClr>
                <a:srgbClr val="FF0000"/>
              </a:buClr>
              <a:buSzPts val="1800"/>
              <a:buFont typeface="Arial"/>
              <a:buChar char="•"/>
            </a:pPr>
            <a:r>
              <a:rPr b="1" lang="en-US" sz="1800">
                <a:solidFill>
                  <a:srgbClr val="FF0000"/>
                </a:solidFill>
                <a:latin typeface="Trebuchet MS"/>
                <a:ea typeface="Trebuchet MS"/>
                <a:cs typeface="Trebuchet MS"/>
                <a:sym typeface="Trebuchet MS"/>
              </a:rPr>
              <a:t>Emerging infectious diseases &amp; pandemics</a:t>
            </a:r>
            <a:endParaRPr/>
          </a:p>
          <a:p>
            <a:pPr indent="-223838" lvl="0" marL="223838" marR="0" rtl="0" algn="l">
              <a:spcBef>
                <a:spcPts val="0"/>
              </a:spcBef>
              <a:spcAft>
                <a:spcPts val="0"/>
              </a:spcAft>
              <a:buClr>
                <a:srgbClr val="45B451"/>
              </a:buClr>
              <a:buSzPts val="1800"/>
              <a:buFont typeface="Arial"/>
              <a:buChar char="•"/>
            </a:pPr>
            <a:r>
              <a:rPr b="1" lang="en-US" sz="1800">
                <a:solidFill>
                  <a:srgbClr val="45B451"/>
                </a:solidFill>
                <a:latin typeface="Trebuchet MS"/>
                <a:ea typeface="Trebuchet MS"/>
                <a:cs typeface="Trebuchet MS"/>
                <a:sym typeface="Trebuchet MS"/>
              </a:rPr>
              <a:t>Impacts on Wildlife populations &amp; tourism</a:t>
            </a:r>
            <a:endParaRPr/>
          </a:p>
          <a:p>
            <a:pPr indent="-223838" lvl="0" marL="223838" marR="0" rtl="0" algn="l">
              <a:spcBef>
                <a:spcPts val="0"/>
              </a:spcBef>
              <a:spcAft>
                <a:spcPts val="0"/>
              </a:spcAft>
              <a:buClr>
                <a:srgbClr val="45B451"/>
              </a:buClr>
              <a:buSzPts val="1800"/>
              <a:buFont typeface="Arial"/>
              <a:buChar char="•"/>
            </a:pPr>
            <a:r>
              <a:rPr b="1" lang="en-US" sz="1800">
                <a:solidFill>
                  <a:srgbClr val="45B451"/>
                </a:solidFill>
                <a:latin typeface="Trebuchet MS"/>
                <a:ea typeface="Trebuchet MS"/>
                <a:cs typeface="Trebuchet MS"/>
                <a:sym typeface="Trebuchet MS"/>
              </a:rPr>
              <a:t>Impacts on food security of subsistence communities</a:t>
            </a:r>
            <a:endParaRPr/>
          </a:p>
          <a:p>
            <a:pPr indent="-166688" lvl="0" marL="223838" marR="0" rtl="0" algn="l">
              <a:spcBef>
                <a:spcPts val="0"/>
              </a:spcBef>
              <a:spcAft>
                <a:spcPts val="0"/>
              </a:spcAft>
              <a:buClr>
                <a:schemeClr val="dk1"/>
              </a:buClr>
              <a:buSzPts val="900"/>
              <a:buFont typeface="Arial"/>
              <a:buNone/>
            </a:pPr>
            <a:r>
              <a:t/>
            </a:r>
            <a:endParaRPr b="1" sz="900">
              <a:solidFill>
                <a:srgbClr val="45B451"/>
              </a:solidFill>
              <a:latin typeface="Trebuchet MS"/>
              <a:ea typeface="Trebuchet MS"/>
              <a:cs typeface="Trebuchet MS"/>
              <a:sym typeface="Trebuchet MS"/>
            </a:endParaRPr>
          </a:p>
          <a:p>
            <a:pPr indent="0" lvl="0" marL="0" marR="0" rtl="0" algn="ctr">
              <a:spcBef>
                <a:spcPts val="0"/>
              </a:spcBef>
              <a:spcAft>
                <a:spcPts val="0"/>
              </a:spcAft>
              <a:buNone/>
            </a:pPr>
            <a:r>
              <a:rPr b="1" lang="en-US" sz="1800">
                <a:solidFill>
                  <a:srgbClr val="16B0E3"/>
                </a:solidFill>
                <a:latin typeface="Trebuchet MS"/>
                <a:ea typeface="Trebuchet MS"/>
                <a:cs typeface="Trebuchet MS"/>
                <a:sym typeface="Trebuchet MS"/>
              </a:rPr>
              <a:t>TADS</a:t>
            </a:r>
            <a:endParaRPr/>
          </a:p>
          <a:p>
            <a:pPr indent="0" lvl="0" marL="0" marR="0" rtl="0" algn="ctr">
              <a:spcBef>
                <a:spcPts val="0"/>
              </a:spcBef>
              <a:spcAft>
                <a:spcPts val="0"/>
              </a:spcAft>
              <a:buNone/>
            </a:pPr>
            <a:r>
              <a:rPr b="1" lang="en-US" sz="1800">
                <a:solidFill>
                  <a:srgbClr val="16B0E3"/>
                </a:solidFill>
                <a:latin typeface="Trebuchet MS"/>
                <a:ea typeface="Trebuchet MS"/>
                <a:cs typeface="Trebuchet MS"/>
                <a:sym typeface="Trebuchet MS"/>
              </a:rPr>
              <a:t>Zoonoses</a:t>
            </a:r>
            <a:endParaRPr/>
          </a:p>
          <a:p>
            <a:pPr indent="0" lvl="0" marL="0" marR="0" rtl="0" algn="ctr">
              <a:spcBef>
                <a:spcPts val="0"/>
              </a:spcBef>
              <a:spcAft>
                <a:spcPts val="0"/>
              </a:spcAft>
              <a:buNone/>
            </a:pPr>
            <a:r>
              <a:rPr b="1" lang="en-US" sz="1800">
                <a:solidFill>
                  <a:srgbClr val="16B0E3"/>
                </a:solidFill>
                <a:latin typeface="Trebuchet MS"/>
                <a:ea typeface="Trebuchet MS"/>
                <a:cs typeface="Trebuchet MS"/>
                <a:sym typeface="Trebuchet MS"/>
              </a:rPr>
              <a:t>AMR &amp; Food Borne Diseases</a:t>
            </a:r>
            <a:endParaRPr/>
          </a:p>
          <a:p>
            <a:pPr indent="-222250" lvl="0" marL="336550" marR="0" rtl="0" algn="l">
              <a:spcBef>
                <a:spcPts val="0"/>
              </a:spcBef>
              <a:spcAft>
                <a:spcPts val="0"/>
              </a:spcAft>
              <a:buClr>
                <a:schemeClr val="dk1"/>
              </a:buClr>
              <a:buSzPts val="1800"/>
              <a:buFont typeface="Arial"/>
              <a:buNone/>
            </a:pPr>
            <a:r>
              <a:t/>
            </a:r>
            <a:endParaRPr b="1" sz="1800">
              <a:solidFill>
                <a:schemeClr val="dk1"/>
              </a:solidFill>
              <a:latin typeface="Trebuchet MS"/>
              <a:ea typeface="Trebuchet MS"/>
              <a:cs typeface="Trebuchet MS"/>
              <a:sym typeface="Trebuchet MS"/>
            </a:endParaRPr>
          </a:p>
        </p:txBody>
      </p:sp>
      <p:sp>
        <p:nvSpPr>
          <p:cNvPr id="146" name="Google Shape;146;p4"/>
          <p:cNvSpPr txBox="1"/>
          <p:nvPr/>
        </p:nvSpPr>
        <p:spPr>
          <a:xfrm>
            <a:off x="209740" y="6462448"/>
            <a:ext cx="5018567" cy="36933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US" sz="900">
                <a:solidFill>
                  <a:srgbClr val="7F7F7F"/>
                </a:solidFill>
                <a:latin typeface="Arial"/>
                <a:ea typeface="Arial"/>
                <a:cs typeface="Arial"/>
                <a:sym typeface="Arial"/>
              </a:rPr>
              <a:t>The rising global costs of animal disease and human health epidemics 1995-2016</a:t>
            </a:r>
            <a:r>
              <a:rPr i="0" lang="en-US" sz="900">
                <a:solidFill>
                  <a:srgbClr val="7F7F7F"/>
                </a:solidFill>
                <a:latin typeface="Arial"/>
                <a:ea typeface="Arial"/>
                <a:cs typeface="Arial"/>
                <a:sym typeface="Arial"/>
              </a:rPr>
              <a:t>. Adapted from EcoHealth Alliance and Bio Economic Research Associates.</a:t>
            </a:r>
            <a:endParaRPr i="1" sz="900">
              <a:solidFill>
                <a:srgbClr val="7F7F7F"/>
              </a:solidFill>
              <a:latin typeface="Arial"/>
              <a:ea typeface="Arial"/>
              <a:cs typeface="Arial"/>
              <a:sym typeface="Arial"/>
            </a:endParaRPr>
          </a:p>
        </p:txBody>
      </p:sp>
      <p:pic>
        <p:nvPicPr>
          <p:cNvPr id="147" name="Google Shape;147;p4"/>
          <p:cNvPicPr preferRelativeResize="0"/>
          <p:nvPr/>
        </p:nvPicPr>
        <p:blipFill rotWithShape="1">
          <a:blip r:embed="rId3">
            <a:alphaModFix/>
          </a:blip>
          <a:srcRect b="0" l="0" r="0" t="0"/>
          <a:stretch/>
        </p:blipFill>
        <p:spPr>
          <a:xfrm>
            <a:off x="904125" y="1718543"/>
            <a:ext cx="6958543" cy="44940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grpSp>
        <p:nvGrpSpPr>
          <p:cNvPr id="153" name="Google Shape;153;p5"/>
          <p:cNvGrpSpPr/>
          <p:nvPr/>
        </p:nvGrpSpPr>
        <p:grpSpPr>
          <a:xfrm>
            <a:off x="493160" y="1004032"/>
            <a:ext cx="12525008" cy="5808017"/>
            <a:chOff x="381000" y="152400"/>
            <a:chExt cx="8763000" cy="5910658"/>
          </a:xfrm>
        </p:grpSpPr>
        <p:grpSp>
          <p:nvGrpSpPr>
            <p:cNvPr id="154" name="Google Shape;154;p5"/>
            <p:cNvGrpSpPr/>
            <p:nvPr/>
          </p:nvGrpSpPr>
          <p:grpSpPr>
            <a:xfrm>
              <a:off x="1755775" y="695000"/>
              <a:ext cx="5033286" cy="4614094"/>
              <a:chOff x="1774657" y="694883"/>
              <a:chExt cx="5033445" cy="4614676"/>
            </a:xfrm>
          </p:grpSpPr>
          <p:sp>
            <p:nvSpPr>
              <p:cNvPr id="155" name="Google Shape;155;p5"/>
              <p:cNvSpPr/>
              <p:nvPr/>
            </p:nvSpPr>
            <p:spPr>
              <a:xfrm>
                <a:off x="1774657" y="694883"/>
                <a:ext cx="5033445" cy="4614676"/>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56" name="Google Shape;156;p5"/>
              <p:cNvGrpSpPr/>
              <p:nvPr/>
            </p:nvGrpSpPr>
            <p:grpSpPr>
              <a:xfrm>
                <a:off x="3591113" y="1750266"/>
                <a:ext cx="1606601" cy="1057275"/>
                <a:chOff x="5281663" y="1625600"/>
                <a:chExt cx="1606601" cy="1057275"/>
              </a:xfrm>
            </p:grpSpPr>
            <p:grpSp>
              <p:nvGrpSpPr>
                <p:cNvPr id="157" name="Google Shape;157;p5"/>
                <p:cNvGrpSpPr/>
                <p:nvPr/>
              </p:nvGrpSpPr>
              <p:grpSpPr>
                <a:xfrm>
                  <a:off x="5565775" y="1625600"/>
                  <a:ext cx="1168400" cy="1057275"/>
                  <a:chOff x="3512" y="2438"/>
                  <a:chExt cx="987" cy="995"/>
                </a:xfrm>
              </p:grpSpPr>
              <p:sp>
                <p:nvSpPr>
                  <p:cNvPr id="158" name="Google Shape;158;p5"/>
                  <p:cNvSpPr/>
                  <p:nvPr/>
                </p:nvSpPr>
                <p:spPr>
                  <a:xfrm>
                    <a:off x="3697" y="2640"/>
                    <a:ext cx="608" cy="599"/>
                  </a:xfrm>
                  <a:custGeom>
                    <a:rect b="b" l="l" r="r" t="t"/>
                    <a:pathLst>
                      <a:path extrusionOk="0" h="599" w="608">
                        <a:moveTo>
                          <a:pt x="17" y="194"/>
                        </a:moveTo>
                        <a:lnTo>
                          <a:pt x="44" y="141"/>
                        </a:lnTo>
                        <a:lnTo>
                          <a:pt x="79" y="97"/>
                        </a:lnTo>
                        <a:lnTo>
                          <a:pt x="123" y="53"/>
                        </a:lnTo>
                        <a:lnTo>
                          <a:pt x="176" y="26"/>
                        </a:lnTo>
                        <a:lnTo>
                          <a:pt x="229" y="9"/>
                        </a:lnTo>
                        <a:lnTo>
                          <a:pt x="290" y="0"/>
                        </a:lnTo>
                        <a:lnTo>
                          <a:pt x="352" y="0"/>
                        </a:lnTo>
                        <a:lnTo>
                          <a:pt x="405" y="18"/>
                        </a:lnTo>
                        <a:lnTo>
                          <a:pt x="466" y="44"/>
                        </a:lnTo>
                        <a:lnTo>
                          <a:pt x="510" y="79"/>
                        </a:lnTo>
                        <a:lnTo>
                          <a:pt x="545" y="123"/>
                        </a:lnTo>
                        <a:lnTo>
                          <a:pt x="581" y="167"/>
                        </a:lnTo>
                        <a:lnTo>
                          <a:pt x="598" y="229"/>
                        </a:lnTo>
                        <a:lnTo>
                          <a:pt x="607" y="282"/>
                        </a:lnTo>
                        <a:lnTo>
                          <a:pt x="607" y="343"/>
                        </a:lnTo>
                        <a:lnTo>
                          <a:pt x="589" y="405"/>
                        </a:lnTo>
                        <a:lnTo>
                          <a:pt x="563" y="458"/>
                        </a:lnTo>
                        <a:lnTo>
                          <a:pt x="528" y="502"/>
                        </a:lnTo>
                        <a:lnTo>
                          <a:pt x="484" y="546"/>
                        </a:lnTo>
                        <a:lnTo>
                          <a:pt x="431" y="572"/>
                        </a:lnTo>
                        <a:lnTo>
                          <a:pt x="378" y="590"/>
                        </a:lnTo>
                        <a:lnTo>
                          <a:pt x="317" y="598"/>
                        </a:lnTo>
                        <a:lnTo>
                          <a:pt x="264" y="598"/>
                        </a:lnTo>
                        <a:lnTo>
                          <a:pt x="202" y="581"/>
                        </a:lnTo>
                        <a:lnTo>
                          <a:pt x="149" y="554"/>
                        </a:lnTo>
                        <a:lnTo>
                          <a:pt x="97" y="519"/>
                        </a:lnTo>
                        <a:lnTo>
                          <a:pt x="61" y="475"/>
                        </a:lnTo>
                        <a:lnTo>
                          <a:pt x="26" y="431"/>
                        </a:lnTo>
                        <a:lnTo>
                          <a:pt x="9" y="370"/>
                        </a:lnTo>
                        <a:lnTo>
                          <a:pt x="0" y="317"/>
                        </a:lnTo>
                        <a:lnTo>
                          <a:pt x="9" y="255"/>
                        </a:lnTo>
                        <a:lnTo>
                          <a:pt x="17" y="19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59" name="Google Shape;159;p5"/>
                  <p:cNvGrpSpPr/>
                  <p:nvPr/>
                </p:nvGrpSpPr>
                <p:grpSpPr>
                  <a:xfrm>
                    <a:off x="3512" y="2438"/>
                    <a:ext cx="987" cy="995"/>
                    <a:chOff x="3512" y="2438"/>
                    <a:chExt cx="987" cy="995"/>
                  </a:xfrm>
                </p:grpSpPr>
                <p:sp>
                  <p:nvSpPr>
                    <p:cNvPr id="160" name="Google Shape;160;p5"/>
                    <p:cNvSpPr/>
                    <p:nvPr/>
                  </p:nvSpPr>
                  <p:spPr>
                    <a:xfrm>
                      <a:off x="3890" y="3027"/>
                      <a:ext cx="609" cy="265"/>
                    </a:xfrm>
                    <a:custGeom>
                      <a:rect b="b" l="l" r="r" t="t"/>
                      <a:pathLst>
                        <a:path extrusionOk="0" h="265" w="609">
                          <a:moveTo>
                            <a:pt x="564" y="0"/>
                          </a:moveTo>
                          <a:lnTo>
                            <a:pt x="484" y="44"/>
                          </a:lnTo>
                          <a:lnTo>
                            <a:pt x="520" y="53"/>
                          </a:lnTo>
                          <a:lnTo>
                            <a:pt x="502" y="79"/>
                          </a:lnTo>
                          <a:lnTo>
                            <a:pt x="484" y="115"/>
                          </a:lnTo>
                          <a:lnTo>
                            <a:pt x="440" y="159"/>
                          </a:lnTo>
                          <a:lnTo>
                            <a:pt x="388" y="194"/>
                          </a:lnTo>
                          <a:lnTo>
                            <a:pt x="317" y="229"/>
                          </a:lnTo>
                          <a:lnTo>
                            <a:pt x="229" y="247"/>
                          </a:lnTo>
                          <a:lnTo>
                            <a:pt x="176" y="247"/>
                          </a:lnTo>
                          <a:lnTo>
                            <a:pt x="124" y="247"/>
                          </a:lnTo>
                          <a:lnTo>
                            <a:pt x="62" y="238"/>
                          </a:lnTo>
                          <a:lnTo>
                            <a:pt x="0" y="220"/>
                          </a:lnTo>
                          <a:lnTo>
                            <a:pt x="62" y="238"/>
                          </a:lnTo>
                          <a:lnTo>
                            <a:pt x="115" y="256"/>
                          </a:lnTo>
                          <a:lnTo>
                            <a:pt x="168" y="264"/>
                          </a:lnTo>
                          <a:lnTo>
                            <a:pt x="220" y="264"/>
                          </a:lnTo>
                          <a:lnTo>
                            <a:pt x="317" y="256"/>
                          </a:lnTo>
                          <a:lnTo>
                            <a:pt x="396" y="229"/>
                          </a:lnTo>
                          <a:lnTo>
                            <a:pt x="467" y="185"/>
                          </a:lnTo>
                          <a:lnTo>
                            <a:pt x="520" y="150"/>
                          </a:lnTo>
                          <a:lnTo>
                            <a:pt x="555" y="106"/>
                          </a:lnTo>
                          <a:lnTo>
                            <a:pt x="572" y="71"/>
                          </a:lnTo>
                          <a:lnTo>
                            <a:pt x="608" y="88"/>
                          </a:lnTo>
                          <a:lnTo>
                            <a:pt x="564"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 name="Google Shape;161;p5"/>
                    <p:cNvSpPr/>
                    <p:nvPr/>
                  </p:nvSpPr>
                  <p:spPr>
                    <a:xfrm>
                      <a:off x="4137" y="2684"/>
                      <a:ext cx="344" cy="555"/>
                    </a:xfrm>
                    <a:custGeom>
                      <a:rect b="b" l="l" r="r" t="t"/>
                      <a:pathLst>
                        <a:path extrusionOk="0" h="555" w="344">
                          <a:moveTo>
                            <a:pt x="255" y="0"/>
                          </a:moveTo>
                          <a:lnTo>
                            <a:pt x="220" y="88"/>
                          </a:lnTo>
                          <a:lnTo>
                            <a:pt x="255" y="70"/>
                          </a:lnTo>
                          <a:lnTo>
                            <a:pt x="264" y="97"/>
                          </a:lnTo>
                          <a:lnTo>
                            <a:pt x="273" y="141"/>
                          </a:lnTo>
                          <a:lnTo>
                            <a:pt x="273" y="194"/>
                          </a:lnTo>
                          <a:lnTo>
                            <a:pt x="264" y="264"/>
                          </a:lnTo>
                          <a:lnTo>
                            <a:pt x="246" y="299"/>
                          </a:lnTo>
                          <a:lnTo>
                            <a:pt x="237" y="334"/>
                          </a:lnTo>
                          <a:lnTo>
                            <a:pt x="211" y="370"/>
                          </a:lnTo>
                          <a:lnTo>
                            <a:pt x="185" y="414"/>
                          </a:lnTo>
                          <a:lnTo>
                            <a:pt x="149" y="449"/>
                          </a:lnTo>
                          <a:lnTo>
                            <a:pt x="114" y="484"/>
                          </a:lnTo>
                          <a:lnTo>
                            <a:pt x="61" y="519"/>
                          </a:lnTo>
                          <a:lnTo>
                            <a:pt x="0" y="554"/>
                          </a:lnTo>
                          <a:lnTo>
                            <a:pt x="61" y="528"/>
                          </a:lnTo>
                          <a:lnTo>
                            <a:pt x="114" y="493"/>
                          </a:lnTo>
                          <a:lnTo>
                            <a:pt x="158" y="458"/>
                          </a:lnTo>
                          <a:lnTo>
                            <a:pt x="193" y="422"/>
                          </a:lnTo>
                          <a:lnTo>
                            <a:pt x="255" y="352"/>
                          </a:lnTo>
                          <a:lnTo>
                            <a:pt x="290" y="273"/>
                          </a:lnTo>
                          <a:lnTo>
                            <a:pt x="308" y="202"/>
                          </a:lnTo>
                          <a:lnTo>
                            <a:pt x="317" y="132"/>
                          </a:lnTo>
                          <a:lnTo>
                            <a:pt x="317" y="79"/>
                          </a:lnTo>
                          <a:lnTo>
                            <a:pt x="308" y="44"/>
                          </a:lnTo>
                          <a:lnTo>
                            <a:pt x="343" y="26"/>
                          </a:lnTo>
                          <a:lnTo>
                            <a:pt x="255"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 name="Google Shape;162;p5"/>
                    <p:cNvSpPr/>
                    <p:nvPr/>
                  </p:nvSpPr>
                  <p:spPr>
                    <a:xfrm>
                      <a:off x="4102" y="2438"/>
                      <a:ext cx="256" cy="608"/>
                    </a:xfrm>
                    <a:custGeom>
                      <a:rect b="b" l="l" r="r" t="t"/>
                      <a:pathLst>
                        <a:path extrusionOk="0" h="608" w="256">
                          <a:moveTo>
                            <a:pt x="0" y="44"/>
                          </a:moveTo>
                          <a:lnTo>
                            <a:pt x="35" y="123"/>
                          </a:lnTo>
                          <a:lnTo>
                            <a:pt x="44" y="88"/>
                          </a:lnTo>
                          <a:lnTo>
                            <a:pt x="70" y="105"/>
                          </a:lnTo>
                          <a:lnTo>
                            <a:pt x="105" y="132"/>
                          </a:lnTo>
                          <a:lnTo>
                            <a:pt x="149" y="167"/>
                          </a:lnTo>
                          <a:lnTo>
                            <a:pt x="184" y="220"/>
                          </a:lnTo>
                          <a:lnTo>
                            <a:pt x="220" y="290"/>
                          </a:lnTo>
                          <a:lnTo>
                            <a:pt x="237" y="378"/>
                          </a:lnTo>
                          <a:lnTo>
                            <a:pt x="246" y="431"/>
                          </a:lnTo>
                          <a:lnTo>
                            <a:pt x="237" y="484"/>
                          </a:lnTo>
                          <a:lnTo>
                            <a:pt x="228" y="545"/>
                          </a:lnTo>
                          <a:lnTo>
                            <a:pt x="211" y="607"/>
                          </a:lnTo>
                          <a:lnTo>
                            <a:pt x="237" y="554"/>
                          </a:lnTo>
                          <a:lnTo>
                            <a:pt x="246" y="492"/>
                          </a:lnTo>
                          <a:lnTo>
                            <a:pt x="255" y="440"/>
                          </a:lnTo>
                          <a:lnTo>
                            <a:pt x="255" y="387"/>
                          </a:lnTo>
                          <a:lnTo>
                            <a:pt x="246" y="290"/>
                          </a:lnTo>
                          <a:lnTo>
                            <a:pt x="220" y="211"/>
                          </a:lnTo>
                          <a:lnTo>
                            <a:pt x="184" y="140"/>
                          </a:lnTo>
                          <a:lnTo>
                            <a:pt x="140" y="88"/>
                          </a:lnTo>
                          <a:lnTo>
                            <a:pt x="96" y="52"/>
                          </a:lnTo>
                          <a:lnTo>
                            <a:pt x="70" y="35"/>
                          </a:lnTo>
                          <a:lnTo>
                            <a:pt x="79" y="0"/>
                          </a:lnTo>
                          <a:lnTo>
                            <a:pt x="0" y="4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 name="Google Shape;163;p5"/>
                    <p:cNvSpPr/>
                    <p:nvPr/>
                  </p:nvSpPr>
                  <p:spPr>
                    <a:xfrm>
                      <a:off x="3750" y="2464"/>
                      <a:ext cx="555" cy="335"/>
                    </a:xfrm>
                    <a:custGeom>
                      <a:rect b="b" l="l" r="r" t="t"/>
                      <a:pathLst>
                        <a:path extrusionOk="0" h="335" w="555">
                          <a:moveTo>
                            <a:pt x="0" y="79"/>
                          </a:moveTo>
                          <a:lnTo>
                            <a:pt x="88" y="114"/>
                          </a:lnTo>
                          <a:lnTo>
                            <a:pt x="70" y="79"/>
                          </a:lnTo>
                          <a:lnTo>
                            <a:pt x="96" y="70"/>
                          </a:lnTo>
                          <a:lnTo>
                            <a:pt x="140" y="70"/>
                          </a:lnTo>
                          <a:lnTo>
                            <a:pt x="193" y="62"/>
                          </a:lnTo>
                          <a:lnTo>
                            <a:pt x="264" y="79"/>
                          </a:lnTo>
                          <a:lnTo>
                            <a:pt x="299" y="88"/>
                          </a:lnTo>
                          <a:lnTo>
                            <a:pt x="334" y="106"/>
                          </a:lnTo>
                          <a:lnTo>
                            <a:pt x="378" y="123"/>
                          </a:lnTo>
                          <a:lnTo>
                            <a:pt x="413" y="150"/>
                          </a:lnTo>
                          <a:lnTo>
                            <a:pt x="448" y="185"/>
                          </a:lnTo>
                          <a:lnTo>
                            <a:pt x="484" y="229"/>
                          </a:lnTo>
                          <a:lnTo>
                            <a:pt x="519" y="273"/>
                          </a:lnTo>
                          <a:lnTo>
                            <a:pt x="554" y="334"/>
                          </a:lnTo>
                          <a:lnTo>
                            <a:pt x="528" y="273"/>
                          </a:lnTo>
                          <a:lnTo>
                            <a:pt x="501" y="220"/>
                          </a:lnTo>
                          <a:lnTo>
                            <a:pt x="466" y="176"/>
                          </a:lnTo>
                          <a:lnTo>
                            <a:pt x="431" y="141"/>
                          </a:lnTo>
                          <a:lnTo>
                            <a:pt x="352" y="88"/>
                          </a:lnTo>
                          <a:lnTo>
                            <a:pt x="281" y="44"/>
                          </a:lnTo>
                          <a:lnTo>
                            <a:pt x="202" y="26"/>
                          </a:lnTo>
                          <a:lnTo>
                            <a:pt x="140" y="18"/>
                          </a:lnTo>
                          <a:lnTo>
                            <a:pt x="88" y="18"/>
                          </a:lnTo>
                          <a:lnTo>
                            <a:pt x="52" y="35"/>
                          </a:lnTo>
                          <a:lnTo>
                            <a:pt x="35" y="0"/>
                          </a:lnTo>
                          <a:lnTo>
                            <a:pt x="0" y="79"/>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4" name="Google Shape;164;p5"/>
                    <p:cNvSpPr/>
                    <p:nvPr/>
                  </p:nvSpPr>
                  <p:spPr>
                    <a:xfrm>
                      <a:off x="3512" y="2578"/>
                      <a:ext cx="608" cy="257"/>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5" name="Google Shape;165;p5"/>
                    <p:cNvSpPr/>
                    <p:nvPr/>
                  </p:nvSpPr>
                  <p:spPr>
                    <a:xfrm>
                      <a:off x="3530" y="2631"/>
                      <a:ext cx="335" cy="556"/>
                    </a:xfrm>
                    <a:custGeom>
                      <a:rect b="b" l="l" r="r" t="t"/>
                      <a:pathLst>
                        <a:path extrusionOk="0" h="556" w="335">
                          <a:moveTo>
                            <a:pt x="88" y="555"/>
                          </a:moveTo>
                          <a:lnTo>
                            <a:pt x="114" y="475"/>
                          </a:lnTo>
                          <a:lnTo>
                            <a:pt x="88" y="484"/>
                          </a:lnTo>
                          <a:lnTo>
                            <a:pt x="79" y="458"/>
                          </a:lnTo>
                          <a:lnTo>
                            <a:pt x="70" y="423"/>
                          </a:lnTo>
                          <a:lnTo>
                            <a:pt x="70" y="361"/>
                          </a:lnTo>
                          <a:lnTo>
                            <a:pt x="79" y="291"/>
                          </a:lnTo>
                          <a:lnTo>
                            <a:pt x="88" y="255"/>
                          </a:lnTo>
                          <a:lnTo>
                            <a:pt x="105" y="220"/>
                          </a:lnTo>
                          <a:lnTo>
                            <a:pt x="123" y="185"/>
                          </a:lnTo>
                          <a:lnTo>
                            <a:pt x="149" y="150"/>
                          </a:lnTo>
                          <a:lnTo>
                            <a:pt x="184" y="106"/>
                          </a:lnTo>
                          <a:lnTo>
                            <a:pt x="228" y="71"/>
                          </a:lnTo>
                          <a:lnTo>
                            <a:pt x="272" y="35"/>
                          </a:lnTo>
                          <a:lnTo>
                            <a:pt x="334" y="0"/>
                          </a:lnTo>
                          <a:lnTo>
                            <a:pt x="272" y="27"/>
                          </a:lnTo>
                          <a:lnTo>
                            <a:pt x="228" y="62"/>
                          </a:lnTo>
                          <a:lnTo>
                            <a:pt x="184" y="97"/>
                          </a:lnTo>
                          <a:lnTo>
                            <a:pt x="140" y="132"/>
                          </a:lnTo>
                          <a:lnTo>
                            <a:pt x="88" y="203"/>
                          </a:lnTo>
                          <a:lnTo>
                            <a:pt x="44" y="282"/>
                          </a:lnTo>
                          <a:lnTo>
                            <a:pt x="26" y="352"/>
                          </a:lnTo>
                          <a:lnTo>
                            <a:pt x="17" y="423"/>
                          </a:lnTo>
                          <a:lnTo>
                            <a:pt x="17" y="475"/>
                          </a:lnTo>
                          <a:lnTo>
                            <a:pt x="35" y="511"/>
                          </a:lnTo>
                          <a:lnTo>
                            <a:pt x="0" y="528"/>
                          </a:lnTo>
                          <a:lnTo>
                            <a:pt x="88" y="555"/>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6" name="Google Shape;166;p5"/>
                    <p:cNvSpPr/>
                    <p:nvPr/>
                  </p:nvSpPr>
                  <p:spPr>
                    <a:xfrm>
                      <a:off x="3644" y="2825"/>
                      <a:ext cx="256" cy="608"/>
                    </a:xfrm>
                    <a:custGeom>
                      <a:rect b="b" l="l" r="r" t="t"/>
                      <a:pathLst>
                        <a:path extrusionOk="0" h="608" w="256">
                          <a:moveTo>
                            <a:pt x="255" y="563"/>
                          </a:moveTo>
                          <a:lnTo>
                            <a:pt x="220" y="484"/>
                          </a:lnTo>
                          <a:lnTo>
                            <a:pt x="211" y="519"/>
                          </a:lnTo>
                          <a:lnTo>
                            <a:pt x="185" y="502"/>
                          </a:lnTo>
                          <a:lnTo>
                            <a:pt x="150" y="475"/>
                          </a:lnTo>
                          <a:lnTo>
                            <a:pt x="106" y="440"/>
                          </a:lnTo>
                          <a:lnTo>
                            <a:pt x="70" y="387"/>
                          </a:lnTo>
                          <a:lnTo>
                            <a:pt x="35" y="317"/>
                          </a:lnTo>
                          <a:lnTo>
                            <a:pt x="18" y="229"/>
                          </a:lnTo>
                          <a:lnTo>
                            <a:pt x="9" y="176"/>
                          </a:lnTo>
                          <a:lnTo>
                            <a:pt x="18" y="123"/>
                          </a:lnTo>
                          <a:lnTo>
                            <a:pt x="26" y="61"/>
                          </a:lnTo>
                          <a:lnTo>
                            <a:pt x="44" y="0"/>
                          </a:lnTo>
                          <a:lnTo>
                            <a:pt x="18" y="61"/>
                          </a:lnTo>
                          <a:lnTo>
                            <a:pt x="9" y="114"/>
                          </a:lnTo>
                          <a:lnTo>
                            <a:pt x="0" y="167"/>
                          </a:lnTo>
                          <a:lnTo>
                            <a:pt x="0" y="220"/>
                          </a:lnTo>
                          <a:lnTo>
                            <a:pt x="9" y="317"/>
                          </a:lnTo>
                          <a:lnTo>
                            <a:pt x="35" y="396"/>
                          </a:lnTo>
                          <a:lnTo>
                            <a:pt x="70" y="466"/>
                          </a:lnTo>
                          <a:lnTo>
                            <a:pt x="114" y="519"/>
                          </a:lnTo>
                          <a:lnTo>
                            <a:pt x="158" y="554"/>
                          </a:lnTo>
                          <a:lnTo>
                            <a:pt x="194" y="572"/>
                          </a:lnTo>
                          <a:lnTo>
                            <a:pt x="176" y="607"/>
                          </a:lnTo>
                          <a:lnTo>
                            <a:pt x="255" y="563"/>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7" name="Google Shape;167;p5"/>
                    <p:cNvSpPr/>
                    <p:nvPr/>
                  </p:nvSpPr>
                  <p:spPr>
                    <a:xfrm>
                      <a:off x="3706" y="3080"/>
                      <a:ext cx="555" cy="336"/>
                    </a:xfrm>
                    <a:custGeom>
                      <a:rect b="b" l="l" r="r" t="t"/>
                      <a:pathLst>
                        <a:path extrusionOk="0" h="336" w="555">
                          <a:moveTo>
                            <a:pt x="554" y="247"/>
                          </a:moveTo>
                          <a:lnTo>
                            <a:pt x="466" y="211"/>
                          </a:lnTo>
                          <a:lnTo>
                            <a:pt x="484" y="247"/>
                          </a:lnTo>
                          <a:lnTo>
                            <a:pt x="457" y="255"/>
                          </a:lnTo>
                          <a:lnTo>
                            <a:pt x="413" y="264"/>
                          </a:lnTo>
                          <a:lnTo>
                            <a:pt x="352" y="264"/>
                          </a:lnTo>
                          <a:lnTo>
                            <a:pt x="290" y="255"/>
                          </a:lnTo>
                          <a:lnTo>
                            <a:pt x="255" y="247"/>
                          </a:lnTo>
                          <a:lnTo>
                            <a:pt x="220" y="229"/>
                          </a:lnTo>
                          <a:lnTo>
                            <a:pt x="176" y="211"/>
                          </a:lnTo>
                          <a:lnTo>
                            <a:pt x="140" y="185"/>
                          </a:lnTo>
                          <a:lnTo>
                            <a:pt x="105" y="150"/>
                          </a:lnTo>
                          <a:lnTo>
                            <a:pt x="61" y="106"/>
                          </a:lnTo>
                          <a:lnTo>
                            <a:pt x="26" y="53"/>
                          </a:lnTo>
                          <a:lnTo>
                            <a:pt x="0" y="0"/>
                          </a:lnTo>
                          <a:lnTo>
                            <a:pt x="26" y="53"/>
                          </a:lnTo>
                          <a:lnTo>
                            <a:pt x="52" y="106"/>
                          </a:lnTo>
                          <a:lnTo>
                            <a:pt x="88" y="150"/>
                          </a:lnTo>
                          <a:lnTo>
                            <a:pt x="123" y="194"/>
                          </a:lnTo>
                          <a:lnTo>
                            <a:pt x="202" y="247"/>
                          </a:lnTo>
                          <a:lnTo>
                            <a:pt x="272" y="282"/>
                          </a:lnTo>
                          <a:lnTo>
                            <a:pt x="352" y="308"/>
                          </a:lnTo>
                          <a:lnTo>
                            <a:pt x="413" y="317"/>
                          </a:lnTo>
                          <a:lnTo>
                            <a:pt x="466" y="308"/>
                          </a:lnTo>
                          <a:lnTo>
                            <a:pt x="501" y="299"/>
                          </a:lnTo>
                          <a:lnTo>
                            <a:pt x="519" y="335"/>
                          </a:lnTo>
                          <a:lnTo>
                            <a:pt x="554" y="247"/>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168" name="Google Shape;168;p5"/>
                <p:cNvSpPr txBox="1"/>
                <p:nvPr/>
              </p:nvSpPr>
              <p:spPr>
                <a:xfrm>
                  <a:off x="5281663" y="1843149"/>
                  <a:ext cx="1606601" cy="5848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Noto Sans Symbols"/>
                    <a:buNone/>
                  </a:pPr>
                  <a:r>
                    <a:rPr b="1" i="0" lang="en-US" sz="1600" u="none" cap="none" strike="noStrike">
                      <a:solidFill>
                        <a:srgbClr val="000000"/>
                      </a:solidFill>
                      <a:latin typeface="Arial"/>
                      <a:ea typeface="Arial"/>
                      <a:cs typeface="Arial"/>
                      <a:sym typeface="Arial"/>
                    </a:rPr>
                    <a:t>Animal &amp; Vector Amplification</a:t>
                  </a:r>
                  <a:endParaRPr/>
                </a:p>
              </p:txBody>
            </p:sp>
          </p:grpSp>
          <p:grpSp>
            <p:nvGrpSpPr>
              <p:cNvPr id="169" name="Google Shape;169;p5"/>
              <p:cNvGrpSpPr/>
              <p:nvPr/>
            </p:nvGrpSpPr>
            <p:grpSpPr>
              <a:xfrm>
                <a:off x="3536574" y="2838497"/>
                <a:ext cx="677668" cy="189798"/>
                <a:chOff x="1715" y="2063"/>
                <a:chExt cx="1074" cy="288"/>
              </a:xfrm>
            </p:grpSpPr>
            <p:pic>
              <p:nvPicPr>
                <p:cNvPr id="170" name="Google Shape;170;p5"/>
                <p:cNvPicPr preferRelativeResize="0"/>
                <p:nvPr/>
              </p:nvPicPr>
              <p:blipFill rotWithShape="1">
                <a:blip r:embed="rId3">
                  <a:alphaModFix/>
                </a:blip>
                <a:srcRect b="0" l="0" r="0" t="0"/>
                <a:stretch/>
              </p:blipFill>
              <p:spPr>
                <a:xfrm>
                  <a:off x="2407" y="2068"/>
                  <a:ext cx="382" cy="268"/>
                </a:xfrm>
                <a:prstGeom prst="rect">
                  <a:avLst/>
                </a:prstGeom>
                <a:solidFill>
                  <a:srgbClr val="CCFF99"/>
                </a:solidFill>
                <a:ln>
                  <a:noFill/>
                </a:ln>
              </p:spPr>
            </p:pic>
            <p:grpSp>
              <p:nvGrpSpPr>
                <p:cNvPr id="171" name="Google Shape;171;p5"/>
                <p:cNvGrpSpPr/>
                <p:nvPr/>
              </p:nvGrpSpPr>
              <p:grpSpPr>
                <a:xfrm>
                  <a:off x="2100" y="2136"/>
                  <a:ext cx="222" cy="169"/>
                  <a:chOff x="1628" y="3370"/>
                  <a:chExt cx="352" cy="270"/>
                </a:xfrm>
              </p:grpSpPr>
              <p:sp>
                <p:nvSpPr>
                  <p:cNvPr id="172" name="Google Shape;172;p5"/>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3" name="Google Shape;173;p5"/>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4" name="Google Shape;174;p5"/>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5" name="Google Shape;175;p5"/>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6" name="Google Shape;176;p5"/>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7" name="Google Shape;177;p5"/>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78" name="Google Shape;178;p5"/>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79" name="Google Shape;179;p5"/>
                  <p:cNvGrpSpPr/>
                  <p:nvPr/>
                </p:nvGrpSpPr>
                <p:grpSpPr>
                  <a:xfrm>
                    <a:off x="1634" y="3423"/>
                    <a:ext cx="42" cy="37"/>
                    <a:chOff x="1818" y="3494"/>
                    <a:chExt cx="14" cy="17"/>
                  </a:xfrm>
                </p:grpSpPr>
                <p:sp>
                  <p:nvSpPr>
                    <p:cNvPr id="180" name="Google Shape;180;p5"/>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81" name="Google Shape;181;p5"/>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82" name="Google Shape;182;p5"/>
                  <p:cNvGrpSpPr/>
                  <p:nvPr/>
                </p:nvGrpSpPr>
                <p:grpSpPr>
                  <a:xfrm>
                    <a:off x="1742" y="3374"/>
                    <a:ext cx="41" cy="83"/>
                    <a:chOff x="1904" y="3458"/>
                    <a:chExt cx="18" cy="41"/>
                  </a:xfrm>
                </p:grpSpPr>
                <p:sp>
                  <p:nvSpPr>
                    <p:cNvPr id="183" name="Google Shape;183;p5"/>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84" name="Google Shape;184;p5"/>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85" name="Google Shape;185;p5"/>
                  <p:cNvGrpSpPr/>
                  <p:nvPr/>
                </p:nvGrpSpPr>
                <p:grpSpPr>
                  <a:xfrm>
                    <a:off x="1760" y="3374"/>
                    <a:ext cx="41" cy="128"/>
                    <a:chOff x="1919" y="3458"/>
                    <a:chExt cx="19" cy="63"/>
                  </a:xfrm>
                </p:grpSpPr>
                <p:sp>
                  <p:nvSpPr>
                    <p:cNvPr id="186" name="Google Shape;186;p5"/>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87" name="Google Shape;187;p5"/>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88" name="Google Shape;188;p5"/>
                  <p:cNvGrpSpPr/>
                  <p:nvPr/>
                </p:nvGrpSpPr>
                <p:grpSpPr>
                  <a:xfrm>
                    <a:off x="1780" y="3380"/>
                    <a:ext cx="43" cy="120"/>
                    <a:chOff x="1936" y="3462"/>
                    <a:chExt cx="19" cy="59"/>
                  </a:xfrm>
                </p:grpSpPr>
                <p:sp>
                  <p:nvSpPr>
                    <p:cNvPr id="189" name="Google Shape;189;p5"/>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0" name="Google Shape;190;p5"/>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91" name="Google Shape;191;p5"/>
                  <p:cNvGrpSpPr/>
                  <p:nvPr/>
                </p:nvGrpSpPr>
                <p:grpSpPr>
                  <a:xfrm>
                    <a:off x="1799" y="3388"/>
                    <a:ext cx="42" cy="109"/>
                    <a:chOff x="1951" y="3468"/>
                    <a:chExt cx="18" cy="54"/>
                  </a:xfrm>
                </p:grpSpPr>
                <p:sp>
                  <p:nvSpPr>
                    <p:cNvPr id="192" name="Google Shape;192;p5"/>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3" name="Google Shape;193;p5"/>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94" name="Google Shape;194;p5"/>
                  <p:cNvGrpSpPr/>
                  <p:nvPr/>
                </p:nvGrpSpPr>
                <p:grpSpPr>
                  <a:xfrm>
                    <a:off x="1815" y="3399"/>
                    <a:ext cx="42" cy="97"/>
                    <a:chOff x="1964" y="3476"/>
                    <a:chExt cx="15" cy="48"/>
                  </a:xfrm>
                </p:grpSpPr>
                <p:sp>
                  <p:nvSpPr>
                    <p:cNvPr id="195" name="Google Shape;195;p5"/>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6" name="Google Shape;196;p5"/>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97" name="Google Shape;197;p5"/>
                  <p:cNvGrpSpPr/>
                  <p:nvPr/>
                </p:nvGrpSpPr>
                <p:grpSpPr>
                  <a:xfrm>
                    <a:off x="1832" y="3410"/>
                    <a:ext cx="42" cy="75"/>
                    <a:chOff x="1978" y="3484"/>
                    <a:chExt cx="11" cy="37"/>
                  </a:xfrm>
                </p:grpSpPr>
                <p:sp>
                  <p:nvSpPr>
                    <p:cNvPr id="198" name="Google Shape;198;p5"/>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9" name="Google Shape;199;p5"/>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sp>
                <p:nvSpPr>
                  <p:cNvPr id="200" name="Google Shape;200;p5"/>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1" name="Google Shape;201;p5"/>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2" name="Google Shape;202;p5"/>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3" name="Google Shape;203;p5"/>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4" name="Google Shape;204;p5"/>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5" name="Google Shape;205;p5"/>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6" name="Google Shape;206;p5"/>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7" name="Google Shape;207;p5"/>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8" name="Google Shape;208;p5"/>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09" name="Google Shape;209;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0" name="Google Shape;210;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1" name="Google Shape;211;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2" name="Google Shape;212;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3" name="Google Shape;213;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4" name="Google Shape;214;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5" name="Google Shape;215;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6" name="Google Shape;216;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7" name="Google Shape;217;p5"/>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8" name="Google Shape;218;p5"/>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19" name="Google Shape;219;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0" name="Google Shape;220;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1" name="Google Shape;221;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2" name="Google Shape;222;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3" name="Google Shape;223;p5"/>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4" name="Google Shape;224;p5"/>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5" name="Google Shape;225;p5"/>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6" name="Google Shape;226;p5"/>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7" name="Google Shape;227;p5"/>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8" name="Google Shape;228;p5"/>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29" name="Google Shape;229;p5"/>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0" name="Google Shape;230;p5"/>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1" name="Google Shape;231;p5"/>
                  <p:cNvSpPr/>
                  <p:nvPr/>
                </p:nvSpPr>
                <p:spPr>
                  <a:xfrm>
                    <a:off x="1628" y="3412"/>
                    <a:ext cx="352" cy="172"/>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2" name="Google Shape;232;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3" name="Google Shape;233;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4" name="Google Shape;234;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5" name="Google Shape;235;p5"/>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6" name="Google Shape;236;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7" name="Google Shape;237;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8" name="Google Shape;238;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39" name="Google Shape;239;p5"/>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0" name="Google Shape;240;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1" name="Google Shape;241;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2" name="Google Shape;242;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3" name="Google Shape;243;p5"/>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4" name="Google Shape;244;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5" name="Google Shape;245;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6" name="Google Shape;246;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7" name="Google Shape;247;p5"/>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8" name="Google Shape;248;p5"/>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49" name="Google Shape;249;p5"/>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0" name="Google Shape;250;p5"/>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1" name="Google Shape;251;p5"/>
                  <p:cNvSpPr/>
                  <p:nvPr/>
                </p:nvSpPr>
                <p:spPr>
                  <a:xfrm>
                    <a:off x="1799" y="3386"/>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2" name="Google Shape;252;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3" name="Google Shape;253;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4" name="Google Shape;254;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5" name="Google Shape;255;p5"/>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6" name="Google Shape;256;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7" name="Google Shape;257;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8" name="Google Shape;258;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59" name="Google Shape;259;p5"/>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60" name="Google Shape;260;p5"/>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61" name="Google Shape;261;p5"/>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262" name="Google Shape;262;p5"/>
                <p:cNvGrpSpPr/>
                <p:nvPr/>
              </p:nvGrpSpPr>
              <p:grpSpPr>
                <a:xfrm>
                  <a:off x="1715" y="2063"/>
                  <a:ext cx="286" cy="288"/>
                  <a:chOff x="1148" y="2504"/>
                  <a:chExt cx="286" cy="288"/>
                </a:xfrm>
              </p:grpSpPr>
              <p:grpSp>
                <p:nvGrpSpPr>
                  <p:cNvPr id="263" name="Google Shape;263;p5"/>
                  <p:cNvGrpSpPr/>
                  <p:nvPr/>
                </p:nvGrpSpPr>
                <p:grpSpPr>
                  <a:xfrm flipH="1">
                    <a:off x="1148" y="2507"/>
                    <a:ext cx="119" cy="234"/>
                    <a:chOff x="2912" y="2008"/>
                    <a:chExt cx="340" cy="632"/>
                  </a:xfrm>
                </p:grpSpPr>
                <p:sp>
                  <p:nvSpPr>
                    <p:cNvPr id="264" name="Google Shape;264;p5"/>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65" name="Google Shape;265;p5"/>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66" name="Google Shape;266;p5"/>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67" name="Google Shape;267;p5"/>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268" name="Google Shape;268;p5"/>
                  <p:cNvGrpSpPr/>
                  <p:nvPr/>
                </p:nvGrpSpPr>
                <p:grpSpPr>
                  <a:xfrm>
                    <a:off x="1309" y="2504"/>
                    <a:ext cx="125" cy="234"/>
                    <a:chOff x="2912" y="2008"/>
                    <a:chExt cx="340" cy="632"/>
                  </a:xfrm>
                </p:grpSpPr>
                <p:sp>
                  <p:nvSpPr>
                    <p:cNvPr id="269" name="Google Shape;269;p5"/>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70" name="Google Shape;270;p5"/>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71" name="Google Shape;271;p5"/>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72" name="Google Shape;272;p5"/>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cxnSp>
                <p:nvCxnSpPr>
                  <p:cNvPr id="273" name="Google Shape;273;p5"/>
                  <p:cNvCxnSpPr/>
                  <p:nvPr/>
                </p:nvCxnSpPr>
                <p:spPr>
                  <a:xfrm rot="10800000">
                    <a:off x="1289" y="2538"/>
                    <a:ext cx="0" cy="41"/>
                  </a:xfrm>
                  <a:prstGeom prst="straightConnector1">
                    <a:avLst/>
                  </a:prstGeom>
                  <a:noFill/>
                  <a:ln cap="flat" cmpd="sng" w="38100">
                    <a:solidFill>
                      <a:srgbClr val="000000"/>
                    </a:solidFill>
                    <a:prstDash val="solid"/>
                    <a:round/>
                    <a:headEnd len="med" w="med" type="none"/>
                    <a:tailEnd len="med" w="med" type="none"/>
                  </a:ln>
                </p:spPr>
              </p:cxnSp>
              <p:cxnSp>
                <p:nvCxnSpPr>
                  <p:cNvPr id="274" name="Google Shape;274;p5"/>
                  <p:cNvCxnSpPr/>
                  <p:nvPr/>
                </p:nvCxnSpPr>
                <p:spPr>
                  <a:xfrm rot="10800000">
                    <a:off x="1274" y="2540"/>
                    <a:ext cx="0" cy="39"/>
                  </a:xfrm>
                  <a:prstGeom prst="straightConnector1">
                    <a:avLst/>
                  </a:prstGeom>
                  <a:noFill/>
                  <a:ln cap="flat" cmpd="sng" w="38100">
                    <a:solidFill>
                      <a:srgbClr val="000000"/>
                    </a:solidFill>
                    <a:prstDash val="solid"/>
                    <a:round/>
                    <a:headEnd len="med" w="med" type="none"/>
                    <a:tailEnd len="med" w="med" type="none"/>
                  </a:ln>
                </p:spPr>
              </p:cxnSp>
              <p:sp>
                <p:nvSpPr>
                  <p:cNvPr id="275" name="Google Shape;275;p5"/>
                  <p:cNvSpPr/>
                  <p:nvPr/>
                </p:nvSpPr>
                <p:spPr>
                  <a:xfrm rot="10672690">
                    <a:off x="1199" y="2569"/>
                    <a:ext cx="191" cy="220"/>
                  </a:xfrm>
                  <a:prstGeom prst="ellipse">
                    <a:avLst/>
                  </a:prstGeom>
                  <a:solidFill>
                    <a:srgbClr val="FFCC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sp>
                <p:nvSpPr>
                  <p:cNvPr id="276" name="Google Shape;276;p5"/>
                  <p:cNvSpPr/>
                  <p:nvPr/>
                </p:nvSpPr>
                <p:spPr>
                  <a:xfrm rot="10672690">
                    <a:off x="1236" y="2564"/>
                    <a:ext cx="103" cy="116"/>
                  </a:xfrm>
                  <a:prstGeom prst="ellipse">
                    <a:avLst/>
                  </a:prstGeom>
                  <a:solidFill>
                    <a:srgbClr val="0000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grpSp>
          </p:grpSp>
          <p:grpSp>
            <p:nvGrpSpPr>
              <p:cNvPr id="277" name="Google Shape;277;p5"/>
              <p:cNvGrpSpPr/>
              <p:nvPr/>
            </p:nvGrpSpPr>
            <p:grpSpPr>
              <a:xfrm>
                <a:off x="4251920" y="2842437"/>
                <a:ext cx="1040261" cy="604565"/>
                <a:chOff x="4815403" y="2710463"/>
                <a:chExt cx="1722878" cy="920075"/>
              </a:xfrm>
            </p:grpSpPr>
            <p:grpSp>
              <p:nvGrpSpPr>
                <p:cNvPr id="278" name="Google Shape;278;p5"/>
                <p:cNvGrpSpPr/>
                <p:nvPr/>
              </p:nvGrpSpPr>
              <p:grpSpPr>
                <a:xfrm rot="-208832">
                  <a:off x="5204239" y="2749442"/>
                  <a:ext cx="1309688" cy="842118"/>
                  <a:chOff x="1079" y="1480"/>
                  <a:chExt cx="1055" cy="577"/>
                </a:xfrm>
              </p:grpSpPr>
              <p:grpSp>
                <p:nvGrpSpPr>
                  <p:cNvPr id="279" name="Google Shape;279;p5"/>
                  <p:cNvGrpSpPr/>
                  <p:nvPr/>
                </p:nvGrpSpPr>
                <p:grpSpPr>
                  <a:xfrm>
                    <a:off x="1079" y="1480"/>
                    <a:ext cx="306" cy="207"/>
                    <a:chOff x="3443" y="1344"/>
                    <a:chExt cx="306" cy="207"/>
                  </a:xfrm>
                </p:grpSpPr>
                <p:sp>
                  <p:nvSpPr>
                    <p:cNvPr id="280" name="Google Shape;280;p5"/>
                    <p:cNvSpPr/>
                    <p:nvPr/>
                  </p:nvSpPr>
                  <p:spPr>
                    <a:xfrm>
                      <a:off x="3443" y="1344"/>
                      <a:ext cx="306" cy="207"/>
                    </a:xfrm>
                    <a:custGeom>
                      <a:rect b="b" l="l" r="r" t="t"/>
                      <a:pathLst>
                        <a:path extrusionOk="0" h="655" w="948">
                          <a:moveTo>
                            <a:pt x="171" y="42"/>
                          </a:moveTo>
                          <a:lnTo>
                            <a:pt x="185" y="32"/>
                          </a:lnTo>
                          <a:lnTo>
                            <a:pt x="208" y="18"/>
                          </a:lnTo>
                          <a:lnTo>
                            <a:pt x="235" y="5"/>
                          </a:lnTo>
                          <a:lnTo>
                            <a:pt x="249" y="2"/>
                          </a:lnTo>
                          <a:lnTo>
                            <a:pt x="261" y="2"/>
                          </a:lnTo>
                          <a:lnTo>
                            <a:pt x="246" y="0"/>
                          </a:lnTo>
                          <a:lnTo>
                            <a:pt x="225" y="1"/>
                          </a:lnTo>
                          <a:lnTo>
                            <a:pt x="175" y="10"/>
                          </a:lnTo>
                          <a:lnTo>
                            <a:pt x="125" y="25"/>
                          </a:lnTo>
                          <a:lnTo>
                            <a:pt x="91" y="38"/>
                          </a:lnTo>
                          <a:lnTo>
                            <a:pt x="58" y="60"/>
                          </a:lnTo>
                          <a:lnTo>
                            <a:pt x="39" y="76"/>
                          </a:lnTo>
                          <a:lnTo>
                            <a:pt x="21" y="94"/>
                          </a:lnTo>
                          <a:lnTo>
                            <a:pt x="7" y="113"/>
                          </a:lnTo>
                          <a:lnTo>
                            <a:pt x="0" y="131"/>
                          </a:lnTo>
                          <a:lnTo>
                            <a:pt x="1" y="139"/>
                          </a:lnTo>
                          <a:lnTo>
                            <a:pt x="6" y="147"/>
                          </a:lnTo>
                          <a:lnTo>
                            <a:pt x="13" y="153"/>
                          </a:lnTo>
                          <a:lnTo>
                            <a:pt x="24" y="160"/>
                          </a:lnTo>
                          <a:lnTo>
                            <a:pt x="30" y="171"/>
                          </a:lnTo>
                          <a:lnTo>
                            <a:pt x="39" y="184"/>
                          </a:lnTo>
                          <a:lnTo>
                            <a:pt x="58" y="203"/>
                          </a:lnTo>
                          <a:lnTo>
                            <a:pt x="66" y="207"/>
                          </a:lnTo>
                          <a:lnTo>
                            <a:pt x="62" y="196"/>
                          </a:lnTo>
                          <a:lnTo>
                            <a:pt x="79" y="199"/>
                          </a:lnTo>
                          <a:lnTo>
                            <a:pt x="81" y="197"/>
                          </a:lnTo>
                          <a:lnTo>
                            <a:pt x="74" y="187"/>
                          </a:lnTo>
                          <a:lnTo>
                            <a:pt x="64" y="174"/>
                          </a:lnTo>
                          <a:lnTo>
                            <a:pt x="60" y="162"/>
                          </a:lnTo>
                          <a:lnTo>
                            <a:pt x="65" y="157"/>
                          </a:lnTo>
                          <a:lnTo>
                            <a:pt x="72" y="153"/>
                          </a:lnTo>
                          <a:lnTo>
                            <a:pt x="84" y="151"/>
                          </a:lnTo>
                          <a:lnTo>
                            <a:pt x="103" y="149"/>
                          </a:lnTo>
                          <a:lnTo>
                            <a:pt x="161" y="148"/>
                          </a:lnTo>
                          <a:lnTo>
                            <a:pt x="175" y="151"/>
                          </a:lnTo>
                          <a:lnTo>
                            <a:pt x="182" y="161"/>
                          </a:lnTo>
                          <a:lnTo>
                            <a:pt x="188" y="186"/>
                          </a:lnTo>
                          <a:lnTo>
                            <a:pt x="194" y="223"/>
                          </a:lnTo>
                          <a:lnTo>
                            <a:pt x="203" y="267"/>
                          </a:lnTo>
                          <a:lnTo>
                            <a:pt x="213" y="308"/>
                          </a:lnTo>
                          <a:lnTo>
                            <a:pt x="226" y="340"/>
                          </a:lnTo>
                          <a:lnTo>
                            <a:pt x="240" y="359"/>
                          </a:lnTo>
                          <a:lnTo>
                            <a:pt x="251" y="372"/>
                          </a:lnTo>
                          <a:lnTo>
                            <a:pt x="259" y="385"/>
                          </a:lnTo>
                          <a:lnTo>
                            <a:pt x="260" y="403"/>
                          </a:lnTo>
                          <a:lnTo>
                            <a:pt x="254" y="424"/>
                          </a:lnTo>
                          <a:lnTo>
                            <a:pt x="236" y="459"/>
                          </a:lnTo>
                          <a:lnTo>
                            <a:pt x="226" y="477"/>
                          </a:lnTo>
                          <a:lnTo>
                            <a:pt x="220" y="491"/>
                          </a:lnTo>
                          <a:lnTo>
                            <a:pt x="219" y="506"/>
                          </a:lnTo>
                          <a:lnTo>
                            <a:pt x="226" y="527"/>
                          </a:lnTo>
                          <a:lnTo>
                            <a:pt x="244" y="580"/>
                          </a:lnTo>
                          <a:lnTo>
                            <a:pt x="263" y="626"/>
                          </a:lnTo>
                          <a:lnTo>
                            <a:pt x="270" y="635"/>
                          </a:lnTo>
                          <a:lnTo>
                            <a:pt x="277" y="642"/>
                          </a:lnTo>
                          <a:lnTo>
                            <a:pt x="294" y="651"/>
                          </a:lnTo>
                          <a:lnTo>
                            <a:pt x="311" y="654"/>
                          </a:lnTo>
                          <a:lnTo>
                            <a:pt x="317" y="655"/>
                          </a:lnTo>
                          <a:lnTo>
                            <a:pt x="315" y="614"/>
                          </a:lnTo>
                          <a:lnTo>
                            <a:pt x="291" y="614"/>
                          </a:lnTo>
                          <a:lnTo>
                            <a:pt x="301" y="597"/>
                          </a:lnTo>
                          <a:lnTo>
                            <a:pt x="289" y="583"/>
                          </a:lnTo>
                          <a:lnTo>
                            <a:pt x="276" y="554"/>
                          </a:lnTo>
                          <a:lnTo>
                            <a:pt x="267" y="524"/>
                          </a:lnTo>
                          <a:lnTo>
                            <a:pt x="266" y="510"/>
                          </a:lnTo>
                          <a:lnTo>
                            <a:pt x="268" y="501"/>
                          </a:lnTo>
                          <a:lnTo>
                            <a:pt x="281" y="483"/>
                          </a:lnTo>
                          <a:lnTo>
                            <a:pt x="309" y="459"/>
                          </a:lnTo>
                          <a:lnTo>
                            <a:pt x="327" y="449"/>
                          </a:lnTo>
                          <a:lnTo>
                            <a:pt x="348" y="440"/>
                          </a:lnTo>
                          <a:lnTo>
                            <a:pt x="373" y="434"/>
                          </a:lnTo>
                          <a:lnTo>
                            <a:pt x="402" y="432"/>
                          </a:lnTo>
                          <a:lnTo>
                            <a:pt x="489" y="434"/>
                          </a:lnTo>
                          <a:lnTo>
                            <a:pt x="535" y="434"/>
                          </a:lnTo>
                          <a:lnTo>
                            <a:pt x="559" y="433"/>
                          </a:lnTo>
                          <a:lnTo>
                            <a:pt x="566" y="435"/>
                          </a:lnTo>
                          <a:lnTo>
                            <a:pt x="571" y="437"/>
                          </a:lnTo>
                          <a:lnTo>
                            <a:pt x="574" y="448"/>
                          </a:lnTo>
                          <a:lnTo>
                            <a:pt x="574" y="459"/>
                          </a:lnTo>
                          <a:lnTo>
                            <a:pt x="577" y="475"/>
                          </a:lnTo>
                          <a:lnTo>
                            <a:pt x="581" y="488"/>
                          </a:lnTo>
                          <a:lnTo>
                            <a:pt x="591" y="508"/>
                          </a:lnTo>
                          <a:lnTo>
                            <a:pt x="595" y="525"/>
                          </a:lnTo>
                          <a:lnTo>
                            <a:pt x="592" y="532"/>
                          </a:lnTo>
                          <a:lnTo>
                            <a:pt x="584" y="540"/>
                          </a:lnTo>
                          <a:lnTo>
                            <a:pt x="522" y="595"/>
                          </a:lnTo>
                          <a:lnTo>
                            <a:pt x="471" y="639"/>
                          </a:lnTo>
                          <a:lnTo>
                            <a:pt x="522" y="642"/>
                          </a:lnTo>
                          <a:lnTo>
                            <a:pt x="529" y="617"/>
                          </a:lnTo>
                          <a:lnTo>
                            <a:pt x="547" y="626"/>
                          </a:lnTo>
                          <a:lnTo>
                            <a:pt x="559" y="604"/>
                          </a:lnTo>
                          <a:lnTo>
                            <a:pt x="577" y="585"/>
                          </a:lnTo>
                          <a:lnTo>
                            <a:pt x="598" y="568"/>
                          </a:lnTo>
                          <a:lnTo>
                            <a:pt x="619" y="554"/>
                          </a:lnTo>
                          <a:lnTo>
                            <a:pt x="642" y="542"/>
                          </a:lnTo>
                          <a:lnTo>
                            <a:pt x="657" y="530"/>
                          </a:lnTo>
                          <a:lnTo>
                            <a:pt x="662" y="525"/>
                          </a:lnTo>
                          <a:lnTo>
                            <a:pt x="665" y="518"/>
                          </a:lnTo>
                          <a:lnTo>
                            <a:pt x="661" y="501"/>
                          </a:lnTo>
                          <a:lnTo>
                            <a:pt x="657" y="484"/>
                          </a:lnTo>
                          <a:lnTo>
                            <a:pt x="658" y="479"/>
                          </a:lnTo>
                          <a:lnTo>
                            <a:pt x="660" y="478"/>
                          </a:lnTo>
                          <a:lnTo>
                            <a:pt x="667" y="478"/>
                          </a:lnTo>
                          <a:lnTo>
                            <a:pt x="673" y="483"/>
                          </a:lnTo>
                          <a:lnTo>
                            <a:pt x="707" y="512"/>
                          </a:lnTo>
                          <a:lnTo>
                            <a:pt x="736" y="534"/>
                          </a:lnTo>
                          <a:lnTo>
                            <a:pt x="746" y="551"/>
                          </a:lnTo>
                          <a:lnTo>
                            <a:pt x="758" y="578"/>
                          </a:lnTo>
                          <a:lnTo>
                            <a:pt x="773" y="627"/>
                          </a:lnTo>
                          <a:lnTo>
                            <a:pt x="779" y="632"/>
                          </a:lnTo>
                          <a:lnTo>
                            <a:pt x="788" y="639"/>
                          </a:lnTo>
                          <a:lnTo>
                            <a:pt x="815" y="654"/>
                          </a:lnTo>
                          <a:lnTo>
                            <a:pt x="839" y="615"/>
                          </a:lnTo>
                          <a:lnTo>
                            <a:pt x="813" y="614"/>
                          </a:lnTo>
                          <a:lnTo>
                            <a:pt x="815" y="597"/>
                          </a:lnTo>
                          <a:lnTo>
                            <a:pt x="804" y="585"/>
                          </a:lnTo>
                          <a:lnTo>
                            <a:pt x="790" y="563"/>
                          </a:lnTo>
                          <a:lnTo>
                            <a:pt x="781" y="542"/>
                          </a:lnTo>
                          <a:lnTo>
                            <a:pt x="779" y="525"/>
                          </a:lnTo>
                          <a:lnTo>
                            <a:pt x="768" y="518"/>
                          </a:lnTo>
                          <a:lnTo>
                            <a:pt x="760" y="507"/>
                          </a:lnTo>
                          <a:lnTo>
                            <a:pt x="753" y="493"/>
                          </a:lnTo>
                          <a:lnTo>
                            <a:pt x="749" y="478"/>
                          </a:lnTo>
                          <a:lnTo>
                            <a:pt x="744" y="445"/>
                          </a:lnTo>
                          <a:lnTo>
                            <a:pt x="744" y="420"/>
                          </a:lnTo>
                          <a:lnTo>
                            <a:pt x="749" y="410"/>
                          </a:lnTo>
                          <a:lnTo>
                            <a:pt x="755" y="399"/>
                          </a:lnTo>
                          <a:lnTo>
                            <a:pt x="777" y="381"/>
                          </a:lnTo>
                          <a:lnTo>
                            <a:pt x="813" y="354"/>
                          </a:lnTo>
                          <a:lnTo>
                            <a:pt x="818" y="341"/>
                          </a:lnTo>
                          <a:lnTo>
                            <a:pt x="818" y="322"/>
                          </a:lnTo>
                          <a:lnTo>
                            <a:pt x="815" y="297"/>
                          </a:lnTo>
                          <a:lnTo>
                            <a:pt x="852" y="292"/>
                          </a:lnTo>
                          <a:lnTo>
                            <a:pt x="893" y="286"/>
                          </a:lnTo>
                          <a:lnTo>
                            <a:pt x="938" y="275"/>
                          </a:lnTo>
                          <a:lnTo>
                            <a:pt x="942" y="266"/>
                          </a:lnTo>
                          <a:lnTo>
                            <a:pt x="948" y="247"/>
                          </a:lnTo>
                          <a:lnTo>
                            <a:pt x="928" y="256"/>
                          </a:lnTo>
                          <a:lnTo>
                            <a:pt x="912" y="261"/>
                          </a:lnTo>
                          <a:lnTo>
                            <a:pt x="890" y="264"/>
                          </a:lnTo>
                          <a:lnTo>
                            <a:pt x="863" y="263"/>
                          </a:lnTo>
                          <a:lnTo>
                            <a:pt x="829" y="257"/>
                          </a:lnTo>
                          <a:lnTo>
                            <a:pt x="787" y="244"/>
                          </a:lnTo>
                          <a:lnTo>
                            <a:pt x="736" y="221"/>
                          </a:lnTo>
                          <a:lnTo>
                            <a:pt x="712" y="211"/>
                          </a:lnTo>
                          <a:lnTo>
                            <a:pt x="691" y="207"/>
                          </a:lnTo>
                          <a:lnTo>
                            <a:pt x="634" y="212"/>
                          </a:lnTo>
                          <a:lnTo>
                            <a:pt x="590" y="215"/>
                          </a:lnTo>
                          <a:lnTo>
                            <a:pt x="542" y="215"/>
                          </a:lnTo>
                          <a:lnTo>
                            <a:pt x="493" y="212"/>
                          </a:lnTo>
                          <a:lnTo>
                            <a:pt x="445" y="205"/>
                          </a:lnTo>
                          <a:lnTo>
                            <a:pt x="398" y="197"/>
                          </a:lnTo>
                          <a:lnTo>
                            <a:pt x="356" y="185"/>
                          </a:lnTo>
                          <a:lnTo>
                            <a:pt x="319" y="170"/>
                          </a:lnTo>
                          <a:lnTo>
                            <a:pt x="291" y="151"/>
                          </a:lnTo>
                          <a:lnTo>
                            <a:pt x="225" y="94"/>
                          </a:lnTo>
                          <a:lnTo>
                            <a:pt x="190" y="61"/>
                          </a:lnTo>
                          <a:lnTo>
                            <a:pt x="171" y="4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81" name="Google Shape;281;p5"/>
                    <p:cNvSpPr/>
                    <p:nvPr/>
                  </p:nvSpPr>
                  <p:spPr>
                    <a:xfrm>
                      <a:off x="3469" y="1365"/>
                      <a:ext cx="5" cy="3"/>
                    </a:xfrm>
                    <a:custGeom>
                      <a:rect b="b" l="l" r="r" t="t"/>
                      <a:pathLst>
                        <a:path extrusionOk="0" h="12" w="19">
                          <a:moveTo>
                            <a:pt x="9" y="12"/>
                          </a:moveTo>
                          <a:lnTo>
                            <a:pt x="16" y="11"/>
                          </a:lnTo>
                          <a:lnTo>
                            <a:pt x="19" y="6"/>
                          </a:lnTo>
                          <a:lnTo>
                            <a:pt x="16" y="1"/>
                          </a:lnTo>
                          <a:lnTo>
                            <a:pt x="9" y="0"/>
                          </a:lnTo>
                          <a:lnTo>
                            <a:pt x="4" y="1"/>
                          </a:lnTo>
                          <a:lnTo>
                            <a:pt x="0" y="6"/>
                          </a:lnTo>
                          <a:lnTo>
                            <a:pt x="4" y="11"/>
                          </a:lnTo>
                          <a:lnTo>
                            <a:pt x="9" y="1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82" name="Google Shape;282;p5"/>
                    <p:cNvSpPr/>
                    <p:nvPr/>
                  </p:nvSpPr>
                  <p:spPr>
                    <a:xfrm>
                      <a:off x="3477" y="1365"/>
                      <a:ext cx="21" cy="42"/>
                    </a:xfrm>
                    <a:custGeom>
                      <a:rect b="b" l="l" r="r" t="t"/>
                      <a:pathLst>
                        <a:path extrusionOk="0" h="131" w="64">
                          <a:moveTo>
                            <a:pt x="39" y="0"/>
                          </a:moveTo>
                          <a:lnTo>
                            <a:pt x="28" y="8"/>
                          </a:lnTo>
                          <a:lnTo>
                            <a:pt x="15" y="22"/>
                          </a:lnTo>
                          <a:lnTo>
                            <a:pt x="6" y="42"/>
                          </a:lnTo>
                          <a:lnTo>
                            <a:pt x="0" y="62"/>
                          </a:lnTo>
                          <a:lnTo>
                            <a:pt x="2" y="85"/>
                          </a:lnTo>
                          <a:lnTo>
                            <a:pt x="5" y="95"/>
                          </a:lnTo>
                          <a:lnTo>
                            <a:pt x="11" y="104"/>
                          </a:lnTo>
                          <a:lnTo>
                            <a:pt x="19" y="113"/>
                          </a:lnTo>
                          <a:lnTo>
                            <a:pt x="29" y="121"/>
                          </a:lnTo>
                          <a:lnTo>
                            <a:pt x="41" y="127"/>
                          </a:lnTo>
                          <a:lnTo>
                            <a:pt x="58" y="131"/>
                          </a:lnTo>
                          <a:lnTo>
                            <a:pt x="54" y="110"/>
                          </a:lnTo>
                          <a:lnTo>
                            <a:pt x="54" y="76"/>
                          </a:lnTo>
                          <a:lnTo>
                            <a:pt x="58" y="42"/>
                          </a:lnTo>
                          <a:lnTo>
                            <a:pt x="64" y="20"/>
                          </a:lnTo>
                          <a:lnTo>
                            <a:pt x="39"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83" name="Google Shape;283;p5"/>
                    <p:cNvSpPr/>
                    <p:nvPr/>
                  </p:nvSpPr>
                  <p:spPr>
                    <a:xfrm>
                      <a:off x="3541" y="1481"/>
                      <a:ext cx="63" cy="49"/>
                    </a:xfrm>
                    <a:custGeom>
                      <a:rect b="b" l="l" r="r" t="t"/>
                      <a:pathLst>
                        <a:path extrusionOk="0" h="154" w="193">
                          <a:moveTo>
                            <a:pt x="3" y="25"/>
                          </a:moveTo>
                          <a:lnTo>
                            <a:pt x="0" y="34"/>
                          </a:lnTo>
                          <a:lnTo>
                            <a:pt x="0" y="43"/>
                          </a:lnTo>
                          <a:lnTo>
                            <a:pt x="5" y="67"/>
                          </a:lnTo>
                          <a:lnTo>
                            <a:pt x="20" y="101"/>
                          </a:lnTo>
                          <a:lnTo>
                            <a:pt x="38" y="112"/>
                          </a:lnTo>
                          <a:lnTo>
                            <a:pt x="76" y="128"/>
                          </a:lnTo>
                          <a:lnTo>
                            <a:pt x="142" y="153"/>
                          </a:lnTo>
                          <a:lnTo>
                            <a:pt x="164" y="154"/>
                          </a:lnTo>
                          <a:lnTo>
                            <a:pt x="193" y="153"/>
                          </a:lnTo>
                          <a:lnTo>
                            <a:pt x="187" y="122"/>
                          </a:lnTo>
                          <a:lnTo>
                            <a:pt x="152" y="125"/>
                          </a:lnTo>
                          <a:lnTo>
                            <a:pt x="150" y="115"/>
                          </a:lnTo>
                          <a:lnTo>
                            <a:pt x="139" y="116"/>
                          </a:lnTo>
                          <a:lnTo>
                            <a:pt x="126" y="115"/>
                          </a:lnTo>
                          <a:lnTo>
                            <a:pt x="102" y="108"/>
                          </a:lnTo>
                          <a:lnTo>
                            <a:pt x="82" y="97"/>
                          </a:lnTo>
                          <a:lnTo>
                            <a:pt x="67" y="89"/>
                          </a:lnTo>
                          <a:lnTo>
                            <a:pt x="63" y="83"/>
                          </a:lnTo>
                          <a:lnTo>
                            <a:pt x="62" y="75"/>
                          </a:lnTo>
                          <a:lnTo>
                            <a:pt x="63" y="51"/>
                          </a:lnTo>
                          <a:lnTo>
                            <a:pt x="71" y="0"/>
                          </a:lnTo>
                          <a:lnTo>
                            <a:pt x="53" y="2"/>
                          </a:lnTo>
                          <a:lnTo>
                            <a:pt x="31" y="9"/>
                          </a:lnTo>
                          <a:lnTo>
                            <a:pt x="13" y="17"/>
                          </a:lnTo>
                          <a:lnTo>
                            <a:pt x="3" y="2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284" name="Google Shape;284;p5"/>
                  <p:cNvGrpSpPr/>
                  <p:nvPr/>
                </p:nvGrpSpPr>
                <p:grpSpPr>
                  <a:xfrm>
                    <a:off x="1459" y="1529"/>
                    <a:ext cx="237" cy="155"/>
                    <a:chOff x="3823" y="1393"/>
                    <a:chExt cx="237" cy="155"/>
                  </a:xfrm>
                </p:grpSpPr>
                <p:sp>
                  <p:nvSpPr>
                    <p:cNvPr id="285" name="Google Shape;285;p5"/>
                    <p:cNvSpPr/>
                    <p:nvPr/>
                  </p:nvSpPr>
                  <p:spPr>
                    <a:xfrm>
                      <a:off x="3823" y="1393"/>
                      <a:ext cx="89" cy="49"/>
                    </a:xfrm>
                    <a:custGeom>
                      <a:rect b="b" l="l" r="r" t="t"/>
                      <a:pathLst>
                        <a:path extrusionOk="0" h="155" w="273">
                          <a:moveTo>
                            <a:pt x="131" y="15"/>
                          </a:moveTo>
                          <a:lnTo>
                            <a:pt x="105" y="17"/>
                          </a:lnTo>
                          <a:lnTo>
                            <a:pt x="98" y="22"/>
                          </a:lnTo>
                          <a:lnTo>
                            <a:pt x="91" y="28"/>
                          </a:lnTo>
                          <a:lnTo>
                            <a:pt x="83" y="39"/>
                          </a:lnTo>
                          <a:lnTo>
                            <a:pt x="81" y="39"/>
                          </a:lnTo>
                          <a:lnTo>
                            <a:pt x="76" y="33"/>
                          </a:lnTo>
                          <a:lnTo>
                            <a:pt x="70" y="19"/>
                          </a:lnTo>
                          <a:lnTo>
                            <a:pt x="55" y="8"/>
                          </a:lnTo>
                          <a:lnTo>
                            <a:pt x="33" y="2"/>
                          </a:lnTo>
                          <a:lnTo>
                            <a:pt x="6" y="0"/>
                          </a:lnTo>
                          <a:lnTo>
                            <a:pt x="0" y="1"/>
                          </a:lnTo>
                          <a:lnTo>
                            <a:pt x="2" y="3"/>
                          </a:lnTo>
                          <a:lnTo>
                            <a:pt x="8" y="16"/>
                          </a:lnTo>
                          <a:lnTo>
                            <a:pt x="13" y="26"/>
                          </a:lnTo>
                          <a:lnTo>
                            <a:pt x="20" y="36"/>
                          </a:lnTo>
                          <a:lnTo>
                            <a:pt x="30" y="44"/>
                          </a:lnTo>
                          <a:lnTo>
                            <a:pt x="44" y="48"/>
                          </a:lnTo>
                          <a:lnTo>
                            <a:pt x="71" y="48"/>
                          </a:lnTo>
                          <a:lnTo>
                            <a:pt x="78" y="51"/>
                          </a:lnTo>
                          <a:lnTo>
                            <a:pt x="76" y="60"/>
                          </a:lnTo>
                          <a:lnTo>
                            <a:pt x="74" y="71"/>
                          </a:lnTo>
                          <a:lnTo>
                            <a:pt x="75" y="82"/>
                          </a:lnTo>
                          <a:lnTo>
                            <a:pt x="81" y="92"/>
                          </a:lnTo>
                          <a:lnTo>
                            <a:pt x="88" y="101"/>
                          </a:lnTo>
                          <a:lnTo>
                            <a:pt x="91" y="107"/>
                          </a:lnTo>
                          <a:lnTo>
                            <a:pt x="93" y="115"/>
                          </a:lnTo>
                          <a:lnTo>
                            <a:pt x="98" y="134"/>
                          </a:lnTo>
                          <a:lnTo>
                            <a:pt x="103" y="142"/>
                          </a:lnTo>
                          <a:lnTo>
                            <a:pt x="107" y="150"/>
                          </a:lnTo>
                          <a:lnTo>
                            <a:pt x="116" y="154"/>
                          </a:lnTo>
                          <a:lnTo>
                            <a:pt x="127" y="155"/>
                          </a:lnTo>
                          <a:lnTo>
                            <a:pt x="143" y="153"/>
                          </a:lnTo>
                          <a:lnTo>
                            <a:pt x="155" y="147"/>
                          </a:lnTo>
                          <a:lnTo>
                            <a:pt x="160" y="141"/>
                          </a:lnTo>
                          <a:lnTo>
                            <a:pt x="164" y="134"/>
                          </a:lnTo>
                          <a:lnTo>
                            <a:pt x="165" y="118"/>
                          </a:lnTo>
                          <a:lnTo>
                            <a:pt x="168" y="105"/>
                          </a:lnTo>
                          <a:lnTo>
                            <a:pt x="181" y="85"/>
                          </a:lnTo>
                          <a:lnTo>
                            <a:pt x="185" y="73"/>
                          </a:lnTo>
                          <a:lnTo>
                            <a:pt x="185" y="61"/>
                          </a:lnTo>
                          <a:lnTo>
                            <a:pt x="184" y="57"/>
                          </a:lnTo>
                          <a:lnTo>
                            <a:pt x="186" y="56"/>
                          </a:lnTo>
                          <a:lnTo>
                            <a:pt x="199" y="56"/>
                          </a:lnTo>
                          <a:lnTo>
                            <a:pt x="227" y="56"/>
                          </a:lnTo>
                          <a:lnTo>
                            <a:pt x="243" y="51"/>
                          </a:lnTo>
                          <a:lnTo>
                            <a:pt x="260" y="43"/>
                          </a:lnTo>
                          <a:lnTo>
                            <a:pt x="273" y="37"/>
                          </a:lnTo>
                          <a:lnTo>
                            <a:pt x="273" y="35"/>
                          </a:lnTo>
                          <a:lnTo>
                            <a:pt x="266" y="30"/>
                          </a:lnTo>
                          <a:lnTo>
                            <a:pt x="258" y="25"/>
                          </a:lnTo>
                          <a:lnTo>
                            <a:pt x="247" y="22"/>
                          </a:lnTo>
                          <a:lnTo>
                            <a:pt x="227" y="22"/>
                          </a:lnTo>
                          <a:lnTo>
                            <a:pt x="209" y="25"/>
                          </a:lnTo>
                          <a:lnTo>
                            <a:pt x="199" y="31"/>
                          </a:lnTo>
                          <a:lnTo>
                            <a:pt x="188" y="41"/>
                          </a:lnTo>
                          <a:lnTo>
                            <a:pt x="181" y="41"/>
                          </a:lnTo>
                          <a:lnTo>
                            <a:pt x="176" y="36"/>
                          </a:lnTo>
                          <a:lnTo>
                            <a:pt x="171" y="25"/>
                          </a:lnTo>
                          <a:lnTo>
                            <a:pt x="163" y="19"/>
                          </a:lnTo>
                          <a:lnTo>
                            <a:pt x="150" y="16"/>
                          </a:lnTo>
                          <a:lnTo>
                            <a:pt x="131" y="1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86" name="Google Shape;286;p5"/>
                    <p:cNvSpPr/>
                    <p:nvPr/>
                  </p:nvSpPr>
                  <p:spPr>
                    <a:xfrm>
                      <a:off x="3863" y="1412"/>
                      <a:ext cx="197" cy="136"/>
                    </a:xfrm>
                    <a:custGeom>
                      <a:rect b="b" l="l" r="r" t="t"/>
                      <a:pathLst>
                        <a:path extrusionOk="0" h="427" w="612">
                          <a:moveTo>
                            <a:pt x="60" y="0"/>
                          </a:moveTo>
                          <a:lnTo>
                            <a:pt x="73" y="12"/>
                          </a:lnTo>
                          <a:lnTo>
                            <a:pt x="86" y="20"/>
                          </a:lnTo>
                          <a:lnTo>
                            <a:pt x="102" y="24"/>
                          </a:lnTo>
                          <a:lnTo>
                            <a:pt x="120" y="26"/>
                          </a:lnTo>
                          <a:lnTo>
                            <a:pt x="205" y="34"/>
                          </a:lnTo>
                          <a:lnTo>
                            <a:pt x="255" y="39"/>
                          </a:lnTo>
                          <a:lnTo>
                            <a:pt x="305" y="40"/>
                          </a:lnTo>
                          <a:lnTo>
                            <a:pt x="370" y="38"/>
                          </a:lnTo>
                          <a:lnTo>
                            <a:pt x="444" y="33"/>
                          </a:lnTo>
                          <a:lnTo>
                            <a:pt x="481" y="33"/>
                          </a:lnTo>
                          <a:lnTo>
                            <a:pt x="516" y="34"/>
                          </a:lnTo>
                          <a:lnTo>
                            <a:pt x="548" y="39"/>
                          </a:lnTo>
                          <a:lnTo>
                            <a:pt x="573" y="47"/>
                          </a:lnTo>
                          <a:lnTo>
                            <a:pt x="582" y="53"/>
                          </a:lnTo>
                          <a:lnTo>
                            <a:pt x="588" y="60"/>
                          </a:lnTo>
                          <a:lnTo>
                            <a:pt x="599" y="80"/>
                          </a:lnTo>
                          <a:lnTo>
                            <a:pt x="604" y="106"/>
                          </a:lnTo>
                          <a:lnTo>
                            <a:pt x="608" y="132"/>
                          </a:lnTo>
                          <a:lnTo>
                            <a:pt x="607" y="184"/>
                          </a:lnTo>
                          <a:lnTo>
                            <a:pt x="604" y="212"/>
                          </a:lnTo>
                          <a:lnTo>
                            <a:pt x="608" y="227"/>
                          </a:lnTo>
                          <a:lnTo>
                            <a:pt x="612" y="244"/>
                          </a:lnTo>
                          <a:lnTo>
                            <a:pt x="612" y="260"/>
                          </a:lnTo>
                          <a:lnTo>
                            <a:pt x="608" y="269"/>
                          </a:lnTo>
                          <a:lnTo>
                            <a:pt x="598" y="276"/>
                          </a:lnTo>
                          <a:lnTo>
                            <a:pt x="587" y="258"/>
                          </a:lnTo>
                          <a:lnTo>
                            <a:pt x="585" y="243"/>
                          </a:lnTo>
                          <a:lnTo>
                            <a:pt x="592" y="216"/>
                          </a:lnTo>
                          <a:lnTo>
                            <a:pt x="593" y="144"/>
                          </a:lnTo>
                          <a:lnTo>
                            <a:pt x="592" y="101"/>
                          </a:lnTo>
                          <a:lnTo>
                            <a:pt x="590" y="87"/>
                          </a:lnTo>
                          <a:lnTo>
                            <a:pt x="586" y="79"/>
                          </a:lnTo>
                          <a:lnTo>
                            <a:pt x="582" y="77"/>
                          </a:lnTo>
                          <a:lnTo>
                            <a:pt x="579" y="80"/>
                          </a:lnTo>
                          <a:lnTo>
                            <a:pt x="578" y="94"/>
                          </a:lnTo>
                          <a:lnTo>
                            <a:pt x="577" y="135"/>
                          </a:lnTo>
                          <a:lnTo>
                            <a:pt x="569" y="159"/>
                          </a:lnTo>
                          <a:lnTo>
                            <a:pt x="559" y="178"/>
                          </a:lnTo>
                          <a:lnTo>
                            <a:pt x="542" y="203"/>
                          </a:lnTo>
                          <a:lnTo>
                            <a:pt x="534" y="229"/>
                          </a:lnTo>
                          <a:lnTo>
                            <a:pt x="535" y="244"/>
                          </a:lnTo>
                          <a:lnTo>
                            <a:pt x="540" y="254"/>
                          </a:lnTo>
                          <a:lnTo>
                            <a:pt x="544" y="260"/>
                          </a:lnTo>
                          <a:lnTo>
                            <a:pt x="544" y="266"/>
                          </a:lnTo>
                          <a:lnTo>
                            <a:pt x="537" y="279"/>
                          </a:lnTo>
                          <a:lnTo>
                            <a:pt x="523" y="322"/>
                          </a:lnTo>
                          <a:lnTo>
                            <a:pt x="513" y="365"/>
                          </a:lnTo>
                          <a:lnTo>
                            <a:pt x="515" y="378"/>
                          </a:lnTo>
                          <a:lnTo>
                            <a:pt x="513" y="382"/>
                          </a:lnTo>
                          <a:lnTo>
                            <a:pt x="507" y="387"/>
                          </a:lnTo>
                          <a:lnTo>
                            <a:pt x="502" y="390"/>
                          </a:lnTo>
                          <a:lnTo>
                            <a:pt x="501" y="396"/>
                          </a:lnTo>
                          <a:lnTo>
                            <a:pt x="503" y="410"/>
                          </a:lnTo>
                          <a:lnTo>
                            <a:pt x="511" y="427"/>
                          </a:lnTo>
                          <a:lnTo>
                            <a:pt x="459" y="427"/>
                          </a:lnTo>
                          <a:lnTo>
                            <a:pt x="475" y="377"/>
                          </a:lnTo>
                          <a:lnTo>
                            <a:pt x="485" y="338"/>
                          </a:lnTo>
                          <a:lnTo>
                            <a:pt x="492" y="309"/>
                          </a:lnTo>
                          <a:lnTo>
                            <a:pt x="491" y="291"/>
                          </a:lnTo>
                          <a:lnTo>
                            <a:pt x="486" y="274"/>
                          </a:lnTo>
                          <a:lnTo>
                            <a:pt x="478" y="259"/>
                          </a:lnTo>
                          <a:lnTo>
                            <a:pt x="469" y="245"/>
                          </a:lnTo>
                          <a:lnTo>
                            <a:pt x="459" y="233"/>
                          </a:lnTo>
                          <a:lnTo>
                            <a:pt x="447" y="219"/>
                          </a:lnTo>
                          <a:lnTo>
                            <a:pt x="438" y="215"/>
                          </a:lnTo>
                          <a:lnTo>
                            <a:pt x="427" y="211"/>
                          </a:lnTo>
                          <a:lnTo>
                            <a:pt x="414" y="210"/>
                          </a:lnTo>
                          <a:lnTo>
                            <a:pt x="399" y="211"/>
                          </a:lnTo>
                          <a:lnTo>
                            <a:pt x="354" y="215"/>
                          </a:lnTo>
                          <a:lnTo>
                            <a:pt x="298" y="215"/>
                          </a:lnTo>
                          <a:lnTo>
                            <a:pt x="220" y="211"/>
                          </a:lnTo>
                          <a:lnTo>
                            <a:pt x="192" y="210"/>
                          </a:lnTo>
                          <a:lnTo>
                            <a:pt x="172" y="211"/>
                          </a:lnTo>
                          <a:lnTo>
                            <a:pt x="159" y="216"/>
                          </a:lnTo>
                          <a:lnTo>
                            <a:pt x="152" y="221"/>
                          </a:lnTo>
                          <a:lnTo>
                            <a:pt x="147" y="231"/>
                          </a:lnTo>
                          <a:lnTo>
                            <a:pt x="146" y="241"/>
                          </a:lnTo>
                          <a:lnTo>
                            <a:pt x="143" y="268"/>
                          </a:lnTo>
                          <a:lnTo>
                            <a:pt x="136" y="311"/>
                          </a:lnTo>
                          <a:lnTo>
                            <a:pt x="133" y="348"/>
                          </a:lnTo>
                          <a:lnTo>
                            <a:pt x="130" y="384"/>
                          </a:lnTo>
                          <a:lnTo>
                            <a:pt x="112" y="398"/>
                          </a:lnTo>
                          <a:lnTo>
                            <a:pt x="123" y="423"/>
                          </a:lnTo>
                          <a:lnTo>
                            <a:pt x="70" y="423"/>
                          </a:lnTo>
                          <a:lnTo>
                            <a:pt x="76" y="411"/>
                          </a:lnTo>
                          <a:lnTo>
                            <a:pt x="86" y="381"/>
                          </a:lnTo>
                          <a:lnTo>
                            <a:pt x="94" y="345"/>
                          </a:lnTo>
                          <a:lnTo>
                            <a:pt x="95" y="327"/>
                          </a:lnTo>
                          <a:lnTo>
                            <a:pt x="92" y="312"/>
                          </a:lnTo>
                          <a:lnTo>
                            <a:pt x="90" y="294"/>
                          </a:lnTo>
                          <a:lnTo>
                            <a:pt x="91" y="272"/>
                          </a:lnTo>
                          <a:lnTo>
                            <a:pt x="94" y="231"/>
                          </a:lnTo>
                          <a:lnTo>
                            <a:pt x="87" y="210"/>
                          </a:lnTo>
                          <a:lnTo>
                            <a:pt x="76" y="194"/>
                          </a:lnTo>
                          <a:lnTo>
                            <a:pt x="65" y="176"/>
                          </a:lnTo>
                          <a:lnTo>
                            <a:pt x="57" y="143"/>
                          </a:lnTo>
                          <a:lnTo>
                            <a:pt x="52" y="129"/>
                          </a:lnTo>
                          <a:lnTo>
                            <a:pt x="47" y="116"/>
                          </a:lnTo>
                          <a:lnTo>
                            <a:pt x="28" y="99"/>
                          </a:lnTo>
                          <a:lnTo>
                            <a:pt x="11" y="88"/>
                          </a:lnTo>
                          <a:lnTo>
                            <a:pt x="0" y="80"/>
                          </a:lnTo>
                          <a:lnTo>
                            <a:pt x="1" y="74"/>
                          </a:lnTo>
                          <a:lnTo>
                            <a:pt x="7" y="64"/>
                          </a:lnTo>
                          <a:lnTo>
                            <a:pt x="28" y="37"/>
                          </a:lnTo>
                          <a:lnTo>
                            <a:pt x="60"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287" name="Google Shape;287;p5"/>
                  <p:cNvGrpSpPr/>
                  <p:nvPr/>
                </p:nvGrpSpPr>
                <p:grpSpPr>
                  <a:xfrm>
                    <a:off x="1230" y="1731"/>
                    <a:ext cx="347" cy="326"/>
                    <a:chOff x="3594" y="1595"/>
                    <a:chExt cx="347" cy="326"/>
                  </a:xfrm>
                </p:grpSpPr>
                <p:sp>
                  <p:nvSpPr>
                    <p:cNvPr id="288" name="Google Shape;288;p5"/>
                    <p:cNvSpPr/>
                    <p:nvPr/>
                  </p:nvSpPr>
                  <p:spPr>
                    <a:xfrm>
                      <a:off x="3594" y="1595"/>
                      <a:ext cx="347" cy="326"/>
                    </a:xfrm>
                    <a:custGeom>
                      <a:rect b="b" l="l" r="r" t="t"/>
                      <a:pathLst>
                        <a:path extrusionOk="0" h="649" w="1117">
                          <a:moveTo>
                            <a:pt x="353" y="96"/>
                          </a:moveTo>
                          <a:lnTo>
                            <a:pt x="346" y="96"/>
                          </a:lnTo>
                          <a:lnTo>
                            <a:pt x="337" y="92"/>
                          </a:lnTo>
                          <a:lnTo>
                            <a:pt x="317" y="81"/>
                          </a:lnTo>
                          <a:lnTo>
                            <a:pt x="302" y="71"/>
                          </a:lnTo>
                          <a:lnTo>
                            <a:pt x="300" y="70"/>
                          </a:lnTo>
                          <a:lnTo>
                            <a:pt x="301" y="72"/>
                          </a:lnTo>
                          <a:lnTo>
                            <a:pt x="261" y="40"/>
                          </a:lnTo>
                          <a:lnTo>
                            <a:pt x="224" y="13"/>
                          </a:lnTo>
                          <a:lnTo>
                            <a:pt x="218" y="5"/>
                          </a:lnTo>
                          <a:lnTo>
                            <a:pt x="215" y="3"/>
                          </a:lnTo>
                          <a:lnTo>
                            <a:pt x="209" y="0"/>
                          </a:lnTo>
                          <a:lnTo>
                            <a:pt x="201" y="2"/>
                          </a:lnTo>
                          <a:lnTo>
                            <a:pt x="190" y="6"/>
                          </a:lnTo>
                          <a:lnTo>
                            <a:pt x="156" y="29"/>
                          </a:lnTo>
                          <a:lnTo>
                            <a:pt x="65" y="96"/>
                          </a:lnTo>
                          <a:lnTo>
                            <a:pt x="6" y="142"/>
                          </a:lnTo>
                          <a:lnTo>
                            <a:pt x="0" y="151"/>
                          </a:lnTo>
                          <a:lnTo>
                            <a:pt x="2" y="159"/>
                          </a:lnTo>
                          <a:lnTo>
                            <a:pt x="7" y="164"/>
                          </a:lnTo>
                          <a:lnTo>
                            <a:pt x="8" y="168"/>
                          </a:lnTo>
                          <a:lnTo>
                            <a:pt x="12" y="175"/>
                          </a:lnTo>
                          <a:lnTo>
                            <a:pt x="21" y="184"/>
                          </a:lnTo>
                          <a:lnTo>
                            <a:pt x="39" y="198"/>
                          </a:lnTo>
                          <a:lnTo>
                            <a:pt x="55" y="197"/>
                          </a:lnTo>
                          <a:lnTo>
                            <a:pt x="66" y="193"/>
                          </a:lnTo>
                          <a:lnTo>
                            <a:pt x="102" y="194"/>
                          </a:lnTo>
                          <a:lnTo>
                            <a:pt x="158" y="193"/>
                          </a:lnTo>
                          <a:lnTo>
                            <a:pt x="168" y="193"/>
                          </a:lnTo>
                          <a:lnTo>
                            <a:pt x="181" y="196"/>
                          </a:lnTo>
                          <a:lnTo>
                            <a:pt x="192" y="201"/>
                          </a:lnTo>
                          <a:lnTo>
                            <a:pt x="206" y="208"/>
                          </a:lnTo>
                          <a:lnTo>
                            <a:pt x="217" y="218"/>
                          </a:lnTo>
                          <a:lnTo>
                            <a:pt x="227" y="231"/>
                          </a:lnTo>
                          <a:lnTo>
                            <a:pt x="234" y="245"/>
                          </a:lnTo>
                          <a:lnTo>
                            <a:pt x="238" y="262"/>
                          </a:lnTo>
                          <a:lnTo>
                            <a:pt x="246" y="284"/>
                          </a:lnTo>
                          <a:lnTo>
                            <a:pt x="261" y="310"/>
                          </a:lnTo>
                          <a:lnTo>
                            <a:pt x="306" y="366"/>
                          </a:lnTo>
                          <a:lnTo>
                            <a:pt x="351" y="417"/>
                          </a:lnTo>
                          <a:lnTo>
                            <a:pt x="364" y="436"/>
                          </a:lnTo>
                          <a:lnTo>
                            <a:pt x="369" y="448"/>
                          </a:lnTo>
                          <a:lnTo>
                            <a:pt x="372" y="494"/>
                          </a:lnTo>
                          <a:lnTo>
                            <a:pt x="381" y="538"/>
                          </a:lnTo>
                          <a:lnTo>
                            <a:pt x="390" y="574"/>
                          </a:lnTo>
                          <a:lnTo>
                            <a:pt x="392" y="587"/>
                          </a:lnTo>
                          <a:lnTo>
                            <a:pt x="390" y="595"/>
                          </a:lnTo>
                          <a:lnTo>
                            <a:pt x="370" y="625"/>
                          </a:lnTo>
                          <a:lnTo>
                            <a:pt x="351" y="648"/>
                          </a:lnTo>
                          <a:lnTo>
                            <a:pt x="414" y="648"/>
                          </a:lnTo>
                          <a:lnTo>
                            <a:pt x="411" y="627"/>
                          </a:lnTo>
                          <a:lnTo>
                            <a:pt x="424" y="620"/>
                          </a:lnTo>
                          <a:lnTo>
                            <a:pt x="431" y="610"/>
                          </a:lnTo>
                          <a:lnTo>
                            <a:pt x="433" y="600"/>
                          </a:lnTo>
                          <a:lnTo>
                            <a:pt x="429" y="590"/>
                          </a:lnTo>
                          <a:lnTo>
                            <a:pt x="426" y="575"/>
                          </a:lnTo>
                          <a:lnTo>
                            <a:pt x="424" y="556"/>
                          </a:lnTo>
                          <a:lnTo>
                            <a:pt x="427" y="535"/>
                          </a:lnTo>
                          <a:lnTo>
                            <a:pt x="433" y="512"/>
                          </a:lnTo>
                          <a:lnTo>
                            <a:pt x="443" y="489"/>
                          </a:lnTo>
                          <a:lnTo>
                            <a:pt x="454" y="470"/>
                          </a:lnTo>
                          <a:lnTo>
                            <a:pt x="469" y="452"/>
                          </a:lnTo>
                          <a:lnTo>
                            <a:pt x="483" y="440"/>
                          </a:lnTo>
                          <a:lnTo>
                            <a:pt x="504" y="430"/>
                          </a:lnTo>
                          <a:lnTo>
                            <a:pt x="515" y="430"/>
                          </a:lnTo>
                          <a:lnTo>
                            <a:pt x="530" y="435"/>
                          </a:lnTo>
                          <a:lnTo>
                            <a:pt x="560" y="440"/>
                          </a:lnTo>
                          <a:lnTo>
                            <a:pt x="623" y="445"/>
                          </a:lnTo>
                          <a:lnTo>
                            <a:pt x="666" y="445"/>
                          </a:lnTo>
                          <a:lnTo>
                            <a:pt x="713" y="444"/>
                          </a:lnTo>
                          <a:lnTo>
                            <a:pt x="762" y="437"/>
                          </a:lnTo>
                          <a:lnTo>
                            <a:pt x="811" y="426"/>
                          </a:lnTo>
                          <a:lnTo>
                            <a:pt x="834" y="418"/>
                          </a:lnTo>
                          <a:lnTo>
                            <a:pt x="856" y="408"/>
                          </a:lnTo>
                          <a:lnTo>
                            <a:pt x="877" y="395"/>
                          </a:lnTo>
                          <a:lnTo>
                            <a:pt x="895" y="380"/>
                          </a:lnTo>
                          <a:lnTo>
                            <a:pt x="893" y="398"/>
                          </a:lnTo>
                          <a:lnTo>
                            <a:pt x="896" y="412"/>
                          </a:lnTo>
                          <a:lnTo>
                            <a:pt x="902" y="423"/>
                          </a:lnTo>
                          <a:lnTo>
                            <a:pt x="912" y="432"/>
                          </a:lnTo>
                          <a:lnTo>
                            <a:pt x="931" y="447"/>
                          </a:lnTo>
                          <a:lnTo>
                            <a:pt x="939" y="454"/>
                          </a:lnTo>
                          <a:lnTo>
                            <a:pt x="945" y="463"/>
                          </a:lnTo>
                          <a:lnTo>
                            <a:pt x="957" y="491"/>
                          </a:lnTo>
                          <a:lnTo>
                            <a:pt x="969" y="513"/>
                          </a:lnTo>
                          <a:lnTo>
                            <a:pt x="977" y="539"/>
                          </a:lnTo>
                          <a:lnTo>
                            <a:pt x="982" y="566"/>
                          </a:lnTo>
                          <a:lnTo>
                            <a:pt x="982" y="596"/>
                          </a:lnTo>
                          <a:lnTo>
                            <a:pt x="973" y="623"/>
                          </a:lnTo>
                          <a:lnTo>
                            <a:pt x="966" y="637"/>
                          </a:lnTo>
                          <a:lnTo>
                            <a:pt x="955" y="649"/>
                          </a:lnTo>
                          <a:lnTo>
                            <a:pt x="1021" y="649"/>
                          </a:lnTo>
                          <a:lnTo>
                            <a:pt x="1006" y="614"/>
                          </a:lnTo>
                          <a:lnTo>
                            <a:pt x="1021" y="606"/>
                          </a:lnTo>
                          <a:lnTo>
                            <a:pt x="1030" y="599"/>
                          </a:lnTo>
                          <a:lnTo>
                            <a:pt x="1033" y="589"/>
                          </a:lnTo>
                          <a:lnTo>
                            <a:pt x="1029" y="573"/>
                          </a:lnTo>
                          <a:lnTo>
                            <a:pt x="1026" y="547"/>
                          </a:lnTo>
                          <a:lnTo>
                            <a:pt x="1029" y="518"/>
                          </a:lnTo>
                          <a:lnTo>
                            <a:pt x="1037" y="490"/>
                          </a:lnTo>
                          <a:lnTo>
                            <a:pt x="1046" y="470"/>
                          </a:lnTo>
                          <a:lnTo>
                            <a:pt x="1054" y="460"/>
                          </a:lnTo>
                          <a:lnTo>
                            <a:pt x="1055" y="455"/>
                          </a:lnTo>
                          <a:lnTo>
                            <a:pt x="1037" y="435"/>
                          </a:lnTo>
                          <a:lnTo>
                            <a:pt x="1031" y="423"/>
                          </a:lnTo>
                          <a:lnTo>
                            <a:pt x="1026" y="411"/>
                          </a:lnTo>
                          <a:lnTo>
                            <a:pt x="1024" y="383"/>
                          </a:lnTo>
                          <a:lnTo>
                            <a:pt x="1030" y="351"/>
                          </a:lnTo>
                          <a:lnTo>
                            <a:pt x="1039" y="318"/>
                          </a:lnTo>
                          <a:lnTo>
                            <a:pt x="1064" y="259"/>
                          </a:lnTo>
                          <a:lnTo>
                            <a:pt x="1082" y="223"/>
                          </a:lnTo>
                          <a:lnTo>
                            <a:pt x="1091" y="203"/>
                          </a:lnTo>
                          <a:lnTo>
                            <a:pt x="1099" y="196"/>
                          </a:lnTo>
                          <a:lnTo>
                            <a:pt x="1101" y="196"/>
                          </a:lnTo>
                          <a:lnTo>
                            <a:pt x="1103" y="202"/>
                          </a:lnTo>
                          <a:lnTo>
                            <a:pt x="1101" y="237"/>
                          </a:lnTo>
                          <a:lnTo>
                            <a:pt x="1100" y="287"/>
                          </a:lnTo>
                          <a:lnTo>
                            <a:pt x="1100" y="333"/>
                          </a:lnTo>
                          <a:lnTo>
                            <a:pt x="1100" y="371"/>
                          </a:lnTo>
                          <a:lnTo>
                            <a:pt x="1098" y="386"/>
                          </a:lnTo>
                          <a:lnTo>
                            <a:pt x="1093" y="397"/>
                          </a:lnTo>
                          <a:lnTo>
                            <a:pt x="1084" y="423"/>
                          </a:lnTo>
                          <a:lnTo>
                            <a:pt x="1082" y="456"/>
                          </a:lnTo>
                          <a:lnTo>
                            <a:pt x="1085" y="494"/>
                          </a:lnTo>
                          <a:lnTo>
                            <a:pt x="1094" y="535"/>
                          </a:lnTo>
                          <a:lnTo>
                            <a:pt x="1107" y="504"/>
                          </a:lnTo>
                          <a:lnTo>
                            <a:pt x="1115" y="465"/>
                          </a:lnTo>
                          <a:lnTo>
                            <a:pt x="1117" y="428"/>
                          </a:lnTo>
                          <a:lnTo>
                            <a:pt x="1115" y="412"/>
                          </a:lnTo>
                          <a:lnTo>
                            <a:pt x="1109" y="398"/>
                          </a:lnTo>
                          <a:lnTo>
                            <a:pt x="1107" y="364"/>
                          </a:lnTo>
                          <a:lnTo>
                            <a:pt x="1110" y="299"/>
                          </a:lnTo>
                          <a:lnTo>
                            <a:pt x="1115" y="180"/>
                          </a:lnTo>
                          <a:lnTo>
                            <a:pt x="1113" y="160"/>
                          </a:lnTo>
                          <a:lnTo>
                            <a:pt x="1107" y="143"/>
                          </a:lnTo>
                          <a:lnTo>
                            <a:pt x="1098" y="130"/>
                          </a:lnTo>
                          <a:lnTo>
                            <a:pt x="1084" y="118"/>
                          </a:lnTo>
                          <a:lnTo>
                            <a:pt x="1071" y="109"/>
                          </a:lnTo>
                          <a:lnTo>
                            <a:pt x="1055" y="103"/>
                          </a:lnTo>
                          <a:lnTo>
                            <a:pt x="1039" y="98"/>
                          </a:lnTo>
                          <a:lnTo>
                            <a:pt x="1023" y="96"/>
                          </a:lnTo>
                          <a:lnTo>
                            <a:pt x="980" y="95"/>
                          </a:lnTo>
                          <a:lnTo>
                            <a:pt x="919" y="96"/>
                          </a:lnTo>
                          <a:lnTo>
                            <a:pt x="762" y="101"/>
                          </a:lnTo>
                          <a:lnTo>
                            <a:pt x="604" y="106"/>
                          </a:lnTo>
                          <a:lnTo>
                            <a:pt x="539" y="104"/>
                          </a:lnTo>
                          <a:lnTo>
                            <a:pt x="491" y="98"/>
                          </a:lnTo>
                          <a:lnTo>
                            <a:pt x="452" y="92"/>
                          </a:lnTo>
                          <a:lnTo>
                            <a:pt x="412" y="89"/>
                          </a:lnTo>
                          <a:lnTo>
                            <a:pt x="378" y="91"/>
                          </a:lnTo>
                          <a:lnTo>
                            <a:pt x="353" y="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89" name="Google Shape;289;p5"/>
                    <p:cNvSpPr/>
                    <p:nvPr/>
                  </p:nvSpPr>
                  <p:spPr>
                    <a:xfrm>
                      <a:off x="3923" y="1701"/>
                      <a:ext cx="8" cy="31"/>
                    </a:xfrm>
                    <a:custGeom>
                      <a:rect b="b" l="l" r="r" t="t"/>
                      <a:pathLst>
                        <a:path extrusionOk="0" h="100" w="21">
                          <a:moveTo>
                            <a:pt x="2" y="77"/>
                          </a:moveTo>
                          <a:lnTo>
                            <a:pt x="0" y="58"/>
                          </a:lnTo>
                          <a:lnTo>
                            <a:pt x="2" y="31"/>
                          </a:lnTo>
                          <a:lnTo>
                            <a:pt x="8" y="3"/>
                          </a:lnTo>
                          <a:lnTo>
                            <a:pt x="9" y="0"/>
                          </a:lnTo>
                          <a:lnTo>
                            <a:pt x="11" y="1"/>
                          </a:lnTo>
                          <a:lnTo>
                            <a:pt x="17" y="20"/>
                          </a:lnTo>
                          <a:lnTo>
                            <a:pt x="21" y="55"/>
                          </a:lnTo>
                          <a:lnTo>
                            <a:pt x="21" y="86"/>
                          </a:lnTo>
                          <a:lnTo>
                            <a:pt x="17" y="100"/>
                          </a:lnTo>
                          <a:lnTo>
                            <a:pt x="15" y="100"/>
                          </a:lnTo>
                          <a:lnTo>
                            <a:pt x="11" y="98"/>
                          </a:lnTo>
                          <a:lnTo>
                            <a:pt x="7" y="88"/>
                          </a:lnTo>
                          <a:lnTo>
                            <a:pt x="2" y="7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0" name="Google Shape;290;p5"/>
                    <p:cNvSpPr/>
                    <p:nvPr/>
                  </p:nvSpPr>
                  <p:spPr>
                    <a:xfrm>
                      <a:off x="3847" y="1715"/>
                      <a:ext cx="58" cy="50"/>
                    </a:xfrm>
                    <a:custGeom>
                      <a:rect b="b" l="l" r="r" t="t"/>
                      <a:pathLst>
                        <a:path extrusionOk="0" h="161" w="183">
                          <a:moveTo>
                            <a:pt x="105" y="0"/>
                          </a:moveTo>
                          <a:lnTo>
                            <a:pt x="90" y="10"/>
                          </a:lnTo>
                          <a:lnTo>
                            <a:pt x="61" y="26"/>
                          </a:lnTo>
                          <a:lnTo>
                            <a:pt x="28" y="39"/>
                          </a:lnTo>
                          <a:lnTo>
                            <a:pt x="14" y="45"/>
                          </a:lnTo>
                          <a:lnTo>
                            <a:pt x="0" y="47"/>
                          </a:lnTo>
                          <a:lnTo>
                            <a:pt x="2" y="60"/>
                          </a:lnTo>
                          <a:lnTo>
                            <a:pt x="13" y="74"/>
                          </a:lnTo>
                          <a:lnTo>
                            <a:pt x="24" y="89"/>
                          </a:lnTo>
                          <a:lnTo>
                            <a:pt x="35" y="98"/>
                          </a:lnTo>
                          <a:lnTo>
                            <a:pt x="30" y="129"/>
                          </a:lnTo>
                          <a:lnTo>
                            <a:pt x="30" y="137"/>
                          </a:lnTo>
                          <a:lnTo>
                            <a:pt x="34" y="140"/>
                          </a:lnTo>
                          <a:lnTo>
                            <a:pt x="39" y="139"/>
                          </a:lnTo>
                          <a:lnTo>
                            <a:pt x="44" y="133"/>
                          </a:lnTo>
                          <a:lnTo>
                            <a:pt x="57" y="108"/>
                          </a:lnTo>
                          <a:lnTo>
                            <a:pt x="66" y="111"/>
                          </a:lnTo>
                          <a:lnTo>
                            <a:pt x="76" y="115"/>
                          </a:lnTo>
                          <a:lnTo>
                            <a:pt x="70" y="141"/>
                          </a:lnTo>
                          <a:lnTo>
                            <a:pt x="71" y="149"/>
                          </a:lnTo>
                          <a:lnTo>
                            <a:pt x="75" y="153"/>
                          </a:lnTo>
                          <a:lnTo>
                            <a:pt x="81" y="152"/>
                          </a:lnTo>
                          <a:lnTo>
                            <a:pt x="86" y="146"/>
                          </a:lnTo>
                          <a:lnTo>
                            <a:pt x="92" y="136"/>
                          </a:lnTo>
                          <a:lnTo>
                            <a:pt x="96" y="120"/>
                          </a:lnTo>
                          <a:lnTo>
                            <a:pt x="118" y="124"/>
                          </a:lnTo>
                          <a:lnTo>
                            <a:pt x="117" y="152"/>
                          </a:lnTo>
                          <a:lnTo>
                            <a:pt x="119" y="158"/>
                          </a:lnTo>
                          <a:lnTo>
                            <a:pt x="124" y="161"/>
                          </a:lnTo>
                          <a:lnTo>
                            <a:pt x="128" y="159"/>
                          </a:lnTo>
                          <a:lnTo>
                            <a:pt x="133" y="154"/>
                          </a:lnTo>
                          <a:lnTo>
                            <a:pt x="141" y="128"/>
                          </a:lnTo>
                          <a:lnTo>
                            <a:pt x="183" y="121"/>
                          </a:lnTo>
                          <a:lnTo>
                            <a:pt x="162" y="86"/>
                          </a:lnTo>
                          <a:lnTo>
                            <a:pt x="151" y="68"/>
                          </a:lnTo>
                          <a:lnTo>
                            <a:pt x="135" y="54"/>
                          </a:lnTo>
                          <a:lnTo>
                            <a:pt x="119" y="43"/>
                          </a:lnTo>
                          <a:lnTo>
                            <a:pt x="111" y="30"/>
                          </a:lnTo>
                          <a:lnTo>
                            <a:pt x="108" y="15"/>
                          </a:lnTo>
                          <a:lnTo>
                            <a:pt x="105"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291" name="Google Shape;291;p5"/>
                  <p:cNvGrpSpPr/>
                  <p:nvPr/>
                </p:nvGrpSpPr>
                <p:grpSpPr>
                  <a:xfrm>
                    <a:off x="1725" y="1540"/>
                    <a:ext cx="409" cy="436"/>
                    <a:chOff x="4089" y="1404"/>
                    <a:chExt cx="409" cy="436"/>
                  </a:xfrm>
                </p:grpSpPr>
                <p:sp>
                  <p:nvSpPr>
                    <p:cNvPr id="292" name="Google Shape;292;p5"/>
                    <p:cNvSpPr/>
                    <p:nvPr/>
                  </p:nvSpPr>
                  <p:spPr>
                    <a:xfrm>
                      <a:off x="4240" y="1799"/>
                      <a:ext cx="11" cy="7"/>
                    </a:xfrm>
                    <a:custGeom>
                      <a:rect b="b" l="l" r="r" t="t"/>
                      <a:pathLst>
                        <a:path extrusionOk="0" h="27" w="32">
                          <a:moveTo>
                            <a:pt x="5" y="20"/>
                          </a:moveTo>
                          <a:lnTo>
                            <a:pt x="27" y="19"/>
                          </a:lnTo>
                          <a:lnTo>
                            <a:pt x="31" y="17"/>
                          </a:lnTo>
                          <a:lnTo>
                            <a:pt x="32" y="14"/>
                          </a:lnTo>
                          <a:lnTo>
                            <a:pt x="32" y="10"/>
                          </a:lnTo>
                          <a:lnTo>
                            <a:pt x="27" y="3"/>
                          </a:lnTo>
                          <a:lnTo>
                            <a:pt x="23" y="0"/>
                          </a:lnTo>
                          <a:lnTo>
                            <a:pt x="18" y="0"/>
                          </a:lnTo>
                          <a:lnTo>
                            <a:pt x="10" y="5"/>
                          </a:lnTo>
                          <a:lnTo>
                            <a:pt x="9" y="10"/>
                          </a:lnTo>
                          <a:lnTo>
                            <a:pt x="13" y="14"/>
                          </a:lnTo>
                          <a:lnTo>
                            <a:pt x="18" y="21"/>
                          </a:lnTo>
                          <a:lnTo>
                            <a:pt x="32" y="27"/>
                          </a:lnTo>
                          <a:lnTo>
                            <a:pt x="23" y="13"/>
                          </a:lnTo>
                          <a:lnTo>
                            <a:pt x="21" y="7"/>
                          </a:lnTo>
                          <a:lnTo>
                            <a:pt x="21" y="6"/>
                          </a:lnTo>
                          <a:lnTo>
                            <a:pt x="21" y="9"/>
                          </a:lnTo>
                          <a:lnTo>
                            <a:pt x="15" y="9"/>
                          </a:lnTo>
                          <a:lnTo>
                            <a:pt x="2" y="10"/>
                          </a:lnTo>
                          <a:lnTo>
                            <a:pt x="0" y="12"/>
                          </a:lnTo>
                          <a:lnTo>
                            <a:pt x="1" y="15"/>
                          </a:lnTo>
                          <a:lnTo>
                            <a:pt x="5"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3" name="Google Shape;293;p5"/>
                    <p:cNvSpPr/>
                    <p:nvPr/>
                  </p:nvSpPr>
                  <p:spPr>
                    <a:xfrm>
                      <a:off x="4279" y="1417"/>
                      <a:ext cx="216" cy="422"/>
                    </a:xfrm>
                    <a:custGeom>
                      <a:rect b="b" l="l" r="r" t="t"/>
                      <a:pathLst>
                        <a:path extrusionOk="0" h="1332" w="668">
                          <a:moveTo>
                            <a:pt x="0" y="1198"/>
                          </a:moveTo>
                          <a:lnTo>
                            <a:pt x="0" y="1284"/>
                          </a:lnTo>
                          <a:lnTo>
                            <a:pt x="8" y="1283"/>
                          </a:lnTo>
                          <a:lnTo>
                            <a:pt x="22" y="1281"/>
                          </a:lnTo>
                          <a:lnTo>
                            <a:pt x="49" y="1275"/>
                          </a:lnTo>
                          <a:lnTo>
                            <a:pt x="53" y="1255"/>
                          </a:lnTo>
                          <a:lnTo>
                            <a:pt x="57" y="1237"/>
                          </a:lnTo>
                          <a:lnTo>
                            <a:pt x="68" y="1202"/>
                          </a:lnTo>
                          <a:lnTo>
                            <a:pt x="70" y="1186"/>
                          </a:lnTo>
                          <a:lnTo>
                            <a:pt x="70" y="1171"/>
                          </a:lnTo>
                          <a:lnTo>
                            <a:pt x="68" y="1156"/>
                          </a:lnTo>
                          <a:lnTo>
                            <a:pt x="65" y="1143"/>
                          </a:lnTo>
                          <a:lnTo>
                            <a:pt x="57" y="1116"/>
                          </a:lnTo>
                          <a:lnTo>
                            <a:pt x="54" y="1104"/>
                          </a:lnTo>
                          <a:lnTo>
                            <a:pt x="52" y="1090"/>
                          </a:lnTo>
                          <a:lnTo>
                            <a:pt x="45" y="1063"/>
                          </a:lnTo>
                          <a:lnTo>
                            <a:pt x="40" y="1036"/>
                          </a:lnTo>
                          <a:lnTo>
                            <a:pt x="38" y="1009"/>
                          </a:lnTo>
                          <a:lnTo>
                            <a:pt x="38" y="979"/>
                          </a:lnTo>
                          <a:lnTo>
                            <a:pt x="42" y="949"/>
                          </a:lnTo>
                          <a:lnTo>
                            <a:pt x="44" y="920"/>
                          </a:lnTo>
                          <a:lnTo>
                            <a:pt x="43" y="894"/>
                          </a:lnTo>
                          <a:lnTo>
                            <a:pt x="38" y="869"/>
                          </a:lnTo>
                          <a:lnTo>
                            <a:pt x="31" y="834"/>
                          </a:lnTo>
                          <a:lnTo>
                            <a:pt x="27" y="801"/>
                          </a:lnTo>
                          <a:lnTo>
                            <a:pt x="23" y="771"/>
                          </a:lnTo>
                          <a:lnTo>
                            <a:pt x="22" y="740"/>
                          </a:lnTo>
                          <a:lnTo>
                            <a:pt x="22" y="680"/>
                          </a:lnTo>
                          <a:lnTo>
                            <a:pt x="22" y="650"/>
                          </a:lnTo>
                          <a:lnTo>
                            <a:pt x="20" y="619"/>
                          </a:lnTo>
                          <a:lnTo>
                            <a:pt x="45" y="620"/>
                          </a:lnTo>
                          <a:lnTo>
                            <a:pt x="70" y="622"/>
                          </a:lnTo>
                          <a:lnTo>
                            <a:pt x="116" y="630"/>
                          </a:lnTo>
                          <a:lnTo>
                            <a:pt x="163" y="638"/>
                          </a:lnTo>
                          <a:lnTo>
                            <a:pt x="209" y="646"/>
                          </a:lnTo>
                          <a:lnTo>
                            <a:pt x="256" y="652"/>
                          </a:lnTo>
                          <a:lnTo>
                            <a:pt x="281" y="653"/>
                          </a:lnTo>
                          <a:lnTo>
                            <a:pt x="306" y="652"/>
                          </a:lnTo>
                          <a:lnTo>
                            <a:pt x="331" y="649"/>
                          </a:lnTo>
                          <a:lnTo>
                            <a:pt x="358" y="644"/>
                          </a:lnTo>
                          <a:lnTo>
                            <a:pt x="385" y="637"/>
                          </a:lnTo>
                          <a:lnTo>
                            <a:pt x="415" y="627"/>
                          </a:lnTo>
                          <a:lnTo>
                            <a:pt x="422" y="635"/>
                          </a:lnTo>
                          <a:lnTo>
                            <a:pt x="428" y="641"/>
                          </a:lnTo>
                          <a:lnTo>
                            <a:pt x="432" y="650"/>
                          </a:lnTo>
                          <a:lnTo>
                            <a:pt x="435" y="658"/>
                          </a:lnTo>
                          <a:lnTo>
                            <a:pt x="437" y="677"/>
                          </a:lnTo>
                          <a:lnTo>
                            <a:pt x="438" y="695"/>
                          </a:lnTo>
                          <a:lnTo>
                            <a:pt x="441" y="714"/>
                          </a:lnTo>
                          <a:lnTo>
                            <a:pt x="443" y="724"/>
                          </a:lnTo>
                          <a:lnTo>
                            <a:pt x="446" y="733"/>
                          </a:lnTo>
                          <a:lnTo>
                            <a:pt x="451" y="742"/>
                          </a:lnTo>
                          <a:lnTo>
                            <a:pt x="456" y="751"/>
                          </a:lnTo>
                          <a:lnTo>
                            <a:pt x="464" y="759"/>
                          </a:lnTo>
                          <a:lnTo>
                            <a:pt x="476" y="768"/>
                          </a:lnTo>
                          <a:lnTo>
                            <a:pt x="496" y="904"/>
                          </a:lnTo>
                          <a:lnTo>
                            <a:pt x="496" y="925"/>
                          </a:lnTo>
                          <a:lnTo>
                            <a:pt x="496" y="946"/>
                          </a:lnTo>
                          <a:lnTo>
                            <a:pt x="496" y="957"/>
                          </a:lnTo>
                          <a:lnTo>
                            <a:pt x="497" y="967"/>
                          </a:lnTo>
                          <a:lnTo>
                            <a:pt x="500" y="977"/>
                          </a:lnTo>
                          <a:lnTo>
                            <a:pt x="504" y="987"/>
                          </a:lnTo>
                          <a:lnTo>
                            <a:pt x="497" y="1004"/>
                          </a:lnTo>
                          <a:lnTo>
                            <a:pt x="495" y="1020"/>
                          </a:lnTo>
                          <a:lnTo>
                            <a:pt x="495" y="1036"/>
                          </a:lnTo>
                          <a:lnTo>
                            <a:pt x="500" y="1053"/>
                          </a:lnTo>
                          <a:lnTo>
                            <a:pt x="477" y="1097"/>
                          </a:lnTo>
                          <a:lnTo>
                            <a:pt x="456" y="1141"/>
                          </a:lnTo>
                          <a:lnTo>
                            <a:pt x="434" y="1186"/>
                          </a:lnTo>
                          <a:lnTo>
                            <a:pt x="421" y="1208"/>
                          </a:lnTo>
                          <a:lnTo>
                            <a:pt x="408" y="1231"/>
                          </a:lnTo>
                          <a:lnTo>
                            <a:pt x="400" y="1242"/>
                          </a:lnTo>
                          <a:lnTo>
                            <a:pt x="393" y="1253"/>
                          </a:lnTo>
                          <a:lnTo>
                            <a:pt x="385" y="1262"/>
                          </a:lnTo>
                          <a:lnTo>
                            <a:pt x="377" y="1268"/>
                          </a:lnTo>
                          <a:lnTo>
                            <a:pt x="361" y="1279"/>
                          </a:lnTo>
                          <a:lnTo>
                            <a:pt x="345" y="1285"/>
                          </a:lnTo>
                          <a:lnTo>
                            <a:pt x="331" y="1291"/>
                          </a:lnTo>
                          <a:lnTo>
                            <a:pt x="317" y="1297"/>
                          </a:lnTo>
                          <a:lnTo>
                            <a:pt x="307" y="1304"/>
                          </a:lnTo>
                          <a:lnTo>
                            <a:pt x="301" y="1309"/>
                          </a:lnTo>
                          <a:lnTo>
                            <a:pt x="298" y="1315"/>
                          </a:lnTo>
                          <a:lnTo>
                            <a:pt x="297" y="1318"/>
                          </a:lnTo>
                          <a:lnTo>
                            <a:pt x="299" y="1321"/>
                          </a:lnTo>
                          <a:lnTo>
                            <a:pt x="305" y="1323"/>
                          </a:lnTo>
                          <a:lnTo>
                            <a:pt x="312" y="1324"/>
                          </a:lnTo>
                          <a:lnTo>
                            <a:pt x="333" y="1324"/>
                          </a:lnTo>
                          <a:lnTo>
                            <a:pt x="358" y="1322"/>
                          </a:lnTo>
                          <a:lnTo>
                            <a:pt x="383" y="1317"/>
                          </a:lnTo>
                          <a:lnTo>
                            <a:pt x="403" y="1310"/>
                          </a:lnTo>
                          <a:lnTo>
                            <a:pt x="411" y="1306"/>
                          </a:lnTo>
                          <a:lnTo>
                            <a:pt x="417" y="1301"/>
                          </a:lnTo>
                          <a:lnTo>
                            <a:pt x="419" y="1297"/>
                          </a:lnTo>
                          <a:lnTo>
                            <a:pt x="419" y="1292"/>
                          </a:lnTo>
                          <a:lnTo>
                            <a:pt x="427" y="1288"/>
                          </a:lnTo>
                          <a:lnTo>
                            <a:pt x="433" y="1283"/>
                          </a:lnTo>
                          <a:lnTo>
                            <a:pt x="437" y="1279"/>
                          </a:lnTo>
                          <a:lnTo>
                            <a:pt x="441" y="1273"/>
                          </a:lnTo>
                          <a:lnTo>
                            <a:pt x="443" y="1267"/>
                          </a:lnTo>
                          <a:lnTo>
                            <a:pt x="445" y="1259"/>
                          </a:lnTo>
                          <a:lnTo>
                            <a:pt x="447" y="1240"/>
                          </a:lnTo>
                          <a:lnTo>
                            <a:pt x="458" y="1209"/>
                          </a:lnTo>
                          <a:lnTo>
                            <a:pt x="469" y="1180"/>
                          </a:lnTo>
                          <a:lnTo>
                            <a:pt x="484" y="1150"/>
                          </a:lnTo>
                          <a:lnTo>
                            <a:pt x="500" y="1123"/>
                          </a:lnTo>
                          <a:lnTo>
                            <a:pt x="532" y="1068"/>
                          </a:lnTo>
                          <a:lnTo>
                            <a:pt x="565" y="1012"/>
                          </a:lnTo>
                          <a:lnTo>
                            <a:pt x="570" y="997"/>
                          </a:lnTo>
                          <a:lnTo>
                            <a:pt x="571" y="986"/>
                          </a:lnTo>
                          <a:lnTo>
                            <a:pt x="569" y="975"/>
                          </a:lnTo>
                          <a:lnTo>
                            <a:pt x="565" y="965"/>
                          </a:lnTo>
                          <a:lnTo>
                            <a:pt x="562" y="929"/>
                          </a:lnTo>
                          <a:lnTo>
                            <a:pt x="560" y="914"/>
                          </a:lnTo>
                          <a:lnTo>
                            <a:pt x="558" y="900"/>
                          </a:lnTo>
                          <a:lnTo>
                            <a:pt x="556" y="873"/>
                          </a:lnTo>
                          <a:lnTo>
                            <a:pt x="562" y="895"/>
                          </a:lnTo>
                          <a:lnTo>
                            <a:pt x="566" y="918"/>
                          </a:lnTo>
                          <a:lnTo>
                            <a:pt x="569" y="929"/>
                          </a:lnTo>
                          <a:lnTo>
                            <a:pt x="572" y="941"/>
                          </a:lnTo>
                          <a:lnTo>
                            <a:pt x="578" y="952"/>
                          </a:lnTo>
                          <a:lnTo>
                            <a:pt x="585" y="962"/>
                          </a:lnTo>
                          <a:lnTo>
                            <a:pt x="582" y="982"/>
                          </a:lnTo>
                          <a:lnTo>
                            <a:pt x="583" y="999"/>
                          </a:lnTo>
                          <a:lnTo>
                            <a:pt x="588" y="1017"/>
                          </a:lnTo>
                          <a:lnTo>
                            <a:pt x="596" y="1035"/>
                          </a:lnTo>
                          <a:lnTo>
                            <a:pt x="585" y="1082"/>
                          </a:lnTo>
                          <a:lnTo>
                            <a:pt x="574" y="1131"/>
                          </a:lnTo>
                          <a:lnTo>
                            <a:pt x="563" y="1180"/>
                          </a:lnTo>
                          <a:lnTo>
                            <a:pt x="556" y="1205"/>
                          </a:lnTo>
                          <a:lnTo>
                            <a:pt x="547" y="1229"/>
                          </a:lnTo>
                          <a:lnTo>
                            <a:pt x="543" y="1242"/>
                          </a:lnTo>
                          <a:lnTo>
                            <a:pt x="538" y="1254"/>
                          </a:lnTo>
                          <a:lnTo>
                            <a:pt x="532" y="1263"/>
                          </a:lnTo>
                          <a:lnTo>
                            <a:pt x="526" y="1271"/>
                          </a:lnTo>
                          <a:lnTo>
                            <a:pt x="512" y="1282"/>
                          </a:lnTo>
                          <a:lnTo>
                            <a:pt x="498" y="1290"/>
                          </a:lnTo>
                          <a:lnTo>
                            <a:pt x="486" y="1296"/>
                          </a:lnTo>
                          <a:lnTo>
                            <a:pt x="473" y="1301"/>
                          </a:lnTo>
                          <a:lnTo>
                            <a:pt x="464" y="1309"/>
                          </a:lnTo>
                          <a:lnTo>
                            <a:pt x="461" y="1315"/>
                          </a:lnTo>
                          <a:lnTo>
                            <a:pt x="459" y="1322"/>
                          </a:lnTo>
                          <a:lnTo>
                            <a:pt x="459" y="1325"/>
                          </a:lnTo>
                          <a:lnTo>
                            <a:pt x="461" y="1328"/>
                          </a:lnTo>
                          <a:lnTo>
                            <a:pt x="468" y="1330"/>
                          </a:lnTo>
                          <a:lnTo>
                            <a:pt x="476" y="1332"/>
                          </a:lnTo>
                          <a:lnTo>
                            <a:pt x="496" y="1332"/>
                          </a:lnTo>
                          <a:lnTo>
                            <a:pt x="520" y="1328"/>
                          </a:lnTo>
                          <a:lnTo>
                            <a:pt x="544" y="1323"/>
                          </a:lnTo>
                          <a:lnTo>
                            <a:pt x="563" y="1316"/>
                          </a:lnTo>
                          <a:lnTo>
                            <a:pt x="570" y="1311"/>
                          </a:lnTo>
                          <a:lnTo>
                            <a:pt x="574" y="1307"/>
                          </a:lnTo>
                          <a:lnTo>
                            <a:pt x="576" y="1301"/>
                          </a:lnTo>
                          <a:lnTo>
                            <a:pt x="574" y="1297"/>
                          </a:lnTo>
                          <a:lnTo>
                            <a:pt x="581" y="1291"/>
                          </a:lnTo>
                          <a:lnTo>
                            <a:pt x="586" y="1287"/>
                          </a:lnTo>
                          <a:lnTo>
                            <a:pt x="589" y="1282"/>
                          </a:lnTo>
                          <a:lnTo>
                            <a:pt x="591" y="1276"/>
                          </a:lnTo>
                          <a:lnTo>
                            <a:pt x="593" y="1268"/>
                          </a:lnTo>
                          <a:lnTo>
                            <a:pt x="593" y="1260"/>
                          </a:lnTo>
                          <a:lnTo>
                            <a:pt x="590" y="1240"/>
                          </a:lnTo>
                          <a:lnTo>
                            <a:pt x="593" y="1206"/>
                          </a:lnTo>
                          <a:lnTo>
                            <a:pt x="597" y="1173"/>
                          </a:lnTo>
                          <a:lnTo>
                            <a:pt x="604" y="1141"/>
                          </a:lnTo>
                          <a:lnTo>
                            <a:pt x="613" y="1111"/>
                          </a:lnTo>
                          <a:lnTo>
                            <a:pt x="632" y="1051"/>
                          </a:lnTo>
                          <a:lnTo>
                            <a:pt x="653" y="991"/>
                          </a:lnTo>
                          <a:lnTo>
                            <a:pt x="654" y="975"/>
                          </a:lnTo>
                          <a:lnTo>
                            <a:pt x="651" y="961"/>
                          </a:lnTo>
                          <a:lnTo>
                            <a:pt x="646" y="950"/>
                          </a:lnTo>
                          <a:lnTo>
                            <a:pt x="640" y="938"/>
                          </a:lnTo>
                          <a:lnTo>
                            <a:pt x="633" y="912"/>
                          </a:lnTo>
                          <a:lnTo>
                            <a:pt x="628" y="887"/>
                          </a:lnTo>
                          <a:lnTo>
                            <a:pt x="619" y="840"/>
                          </a:lnTo>
                          <a:lnTo>
                            <a:pt x="613" y="793"/>
                          </a:lnTo>
                          <a:lnTo>
                            <a:pt x="605" y="745"/>
                          </a:lnTo>
                          <a:lnTo>
                            <a:pt x="613" y="763"/>
                          </a:lnTo>
                          <a:lnTo>
                            <a:pt x="619" y="784"/>
                          </a:lnTo>
                          <a:lnTo>
                            <a:pt x="622" y="808"/>
                          </a:lnTo>
                          <a:lnTo>
                            <a:pt x="622" y="835"/>
                          </a:lnTo>
                          <a:lnTo>
                            <a:pt x="623" y="805"/>
                          </a:lnTo>
                          <a:lnTo>
                            <a:pt x="623" y="777"/>
                          </a:lnTo>
                          <a:lnTo>
                            <a:pt x="621" y="756"/>
                          </a:lnTo>
                          <a:lnTo>
                            <a:pt x="619" y="747"/>
                          </a:lnTo>
                          <a:lnTo>
                            <a:pt x="615" y="739"/>
                          </a:lnTo>
                          <a:lnTo>
                            <a:pt x="620" y="742"/>
                          </a:lnTo>
                          <a:lnTo>
                            <a:pt x="623" y="747"/>
                          </a:lnTo>
                          <a:lnTo>
                            <a:pt x="625" y="754"/>
                          </a:lnTo>
                          <a:lnTo>
                            <a:pt x="628" y="762"/>
                          </a:lnTo>
                          <a:lnTo>
                            <a:pt x="630" y="782"/>
                          </a:lnTo>
                          <a:lnTo>
                            <a:pt x="631" y="807"/>
                          </a:lnTo>
                          <a:lnTo>
                            <a:pt x="633" y="776"/>
                          </a:lnTo>
                          <a:lnTo>
                            <a:pt x="634" y="747"/>
                          </a:lnTo>
                          <a:lnTo>
                            <a:pt x="632" y="722"/>
                          </a:lnTo>
                          <a:lnTo>
                            <a:pt x="630" y="712"/>
                          </a:lnTo>
                          <a:lnTo>
                            <a:pt x="627" y="703"/>
                          </a:lnTo>
                          <a:lnTo>
                            <a:pt x="632" y="704"/>
                          </a:lnTo>
                          <a:lnTo>
                            <a:pt x="637" y="707"/>
                          </a:lnTo>
                          <a:lnTo>
                            <a:pt x="639" y="715"/>
                          </a:lnTo>
                          <a:lnTo>
                            <a:pt x="640" y="724"/>
                          </a:lnTo>
                          <a:lnTo>
                            <a:pt x="640" y="743"/>
                          </a:lnTo>
                          <a:lnTo>
                            <a:pt x="641" y="754"/>
                          </a:lnTo>
                          <a:lnTo>
                            <a:pt x="644" y="762"/>
                          </a:lnTo>
                          <a:lnTo>
                            <a:pt x="646" y="730"/>
                          </a:lnTo>
                          <a:lnTo>
                            <a:pt x="647" y="705"/>
                          </a:lnTo>
                          <a:lnTo>
                            <a:pt x="646" y="695"/>
                          </a:lnTo>
                          <a:lnTo>
                            <a:pt x="644" y="684"/>
                          </a:lnTo>
                          <a:lnTo>
                            <a:pt x="640" y="677"/>
                          </a:lnTo>
                          <a:lnTo>
                            <a:pt x="636" y="669"/>
                          </a:lnTo>
                          <a:lnTo>
                            <a:pt x="641" y="672"/>
                          </a:lnTo>
                          <a:lnTo>
                            <a:pt x="646" y="675"/>
                          </a:lnTo>
                          <a:lnTo>
                            <a:pt x="651" y="681"/>
                          </a:lnTo>
                          <a:lnTo>
                            <a:pt x="657" y="694"/>
                          </a:lnTo>
                          <a:lnTo>
                            <a:pt x="648" y="654"/>
                          </a:lnTo>
                          <a:lnTo>
                            <a:pt x="653" y="660"/>
                          </a:lnTo>
                          <a:lnTo>
                            <a:pt x="657" y="663"/>
                          </a:lnTo>
                          <a:lnTo>
                            <a:pt x="663" y="670"/>
                          </a:lnTo>
                          <a:lnTo>
                            <a:pt x="668" y="682"/>
                          </a:lnTo>
                          <a:lnTo>
                            <a:pt x="665" y="665"/>
                          </a:lnTo>
                          <a:lnTo>
                            <a:pt x="662" y="650"/>
                          </a:lnTo>
                          <a:lnTo>
                            <a:pt x="656" y="638"/>
                          </a:lnTo>
                          <a:lnTo>
                            <a:pt x="650" y="628"/>
                          </a:lnTo>
                          <a:lnTo>
                            <a:pt x="640" y="609"/>
                          </a:lnTo>
                          <a:lnTo>
                            <a:pt x="636" y="598"/>
                          </a:lnTo>
                          <a:lnTo>
                            <a:pt x="633" y="586"/>
                          </a:lnTo>
                          <a:lnTo>
                            <a:pt x="636" y="533"/>
                          </a:lnTo>
                          <a:lnTo>
                            <a:pt x="634" y="508"/>
                          </a:lnTo>
                          <a:lnTo>
                            <a:pt x="633" y="483"/>
                          </a:lnTo>
                          <a:lnTo>
                            <a:pt x="631" y="459"/>
                          </a:lnTo>
                          <a:lnTo>
                            <a:pt x="627" y="436"/>
                          </a:lnTo>
                          <a:lnTo>
                            <a:pt x="621" y="414"/>
                          </a:lnTo>
                          <a:lnTo>
                            <a:pt x="614" y="392"/>
                          </a:lnTo>
                          <a:lnTo>
                            <a:pt x="604" y="369"/>
                          </a:lnTo>
                          <a:lnTo>
                            <a:pt x="593" y="349"/>
                          </a:lnTo>
                          <a:lnTo>
                            <a:pt x="580" y="328"/>
                          </a:lnTo>
                          <a:lnTo>
                            <a:pt x="565" y="310"/>
                          </a:lnTo>
                          <a:lnTo>
                            <a:pt x="551" y="293"/>
                          </a:lnTo>
                          <a:lnTo>
                            <a:pt x="534" y="279"/>
                          </a:lnTo>
                          <a:lnTo>
                            <a:pt x="517" y="265"/>
                          </a:lnTo>
                          <a:lnTo>
                            <a:pt x="500" y="254"/>
                          </a:lnTo>
                          <a:lnTo>
                            <a:pt x="480" y="223"/>
                          </a:lnTo>
                          <a:lnTo>
                            <a:pt x="462" y="190"/>
                          </a:lnTo>
                          <a:lnTo>
                            <a:pt x="453" y="175"/>
                          </a:lnTo>
                          <a:lnTo>
                            <a:pt x="443" y="161"/>
                          </a:lnTo>
                          <a:lnTo>
                            <a:pt x="432" y="149"/>
                          </a:lnTo>
                          <a:lnTo>
                            <a:pt x="420" y="139"/>
                          </a:lnTo>
                          <a:lnTo>
                            <a:pt x="412" y="122"/>
                          </a:lnTo>
                          <a:lnTo>
                            <a:pt x="404" y="107"/>
                          </a:lnTo>
                          <a:lnTo>
                            <a:pt x="395" y="94"/>
                          </a:lnTo>
                          <a:lnTo>
                            <a:pt x="385" y="80"/>
                          </a:lnTo>
                          <a:lnTo>
                            <a:pt x="374" y="69"/>
                          </a:lnTo>
                          <a:lnTo>
                            <a:pt x="362" y="57"/>
                          </a:lnTo>
                          <a:lnTo>
                            <a:pt x="351" y="47"/>
                          </a:lnTo>
                          <a:lnTo>
                            <a:pt x="337" y="39"/>
                          </a:lnTo>
                          <a:lnTo>
                            <a:pt x="325" y="30"/>
                          </a:lnTo>
                          <a:lnTo>
                            <a:pt x="310" y="23"/>
                          </a:lnTo>
                          <a:lnTo>
                            <a:pt x="280" y="12"/>
                          </a:lnTo>
                          <a:lnTo>
                            <a:pt x="246" y="4"/>
                          </a:lnTo>
                          <a:lnTo>
                            <a:pt x="210" y="0"/>
                          </a:lnTo>
                          <a:lnTo>
                            <a:pt x="182" y="1"/>
                          </a:lnTo>
                          <a:lnTo>
                            <a:pt x="157" y="3"/>
                          </a:lnTo>
                          <a:lnTo>
                            <a:pt x="137" y="8"/>
                          </a:lnTo>
                          <a:lnTo>
                            <a:pt x="120" y="13"/>
                          </a:lnTo>
                          <a:lnTo>
                            <a:pt x="105" y="19"/>
                          </a:lnTo>
                          <a:lnTo>
                            <a:pt x="93" y="27"/>
                          </a:lnTo>
                          <a:lnTo>
                            <a:pt x="82" y="35"/>
                          </a:lnTo>
                          <a:lnTo>
                            <a:pt x="74" y="43"/>
                          </a:lnTo>
                          <a:lnTo>
                            <a:pt x="62" y="60"/>
                          </a:lnTo>
                          <a:lnTo>
                            <a:pt x="52" y="77"/>
                          </a:lnTo>
                          <a:lnTo>
                            <a:pt x="42" y="91"/>
                          </a:lnTo>
                          <a:lnTo>
                            <a:pt x="35" y="98"/>
                          </a:lnTo>
                          <a:lnTo>
                            <a:pt x="28" y="103"/>
                          </a:lnTo>
                          <a:lnTo>
                            <a:pt x="0" y="107"/>
                          </a:lnTo>
                          <a:lnTo>
                            <a:pt x="0" y="1041"/>
                          </a:lnTo>
                          <a:lnTo>
                            <a:pt x="4" y="1073"/>
                          </a:lnTo>
                          <a:lnTo>
                            <a:pt x="14" y="1170"/>
                          </a:lnTo>
                          <a:lnTo>
                            <a:pt x="10" y="1177"/>
                          </a:lnTo>
                          <a:lnTo>
                            <a:pt x="5" y="1183"/>
                          </a:lnTo>
                          <a:lnTo>
                            <a:pt x="0" y="119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4" name="Google Shape;294;p5"/>
                    <p:cNvSpPr/>
                    <p:nvPr/>
                  </p:nvSpPr>
                  <p:spPr>
                    <a:xfrm>
                      <a:off x="4089" y="1406"/>
                      <a:ext cx="195" cy="418"/>
                    </a:xfrm>
                    <a:custGeom>
                      <a:rect b="b" l="l" r="r" t="t"/>
                      <a:pathLst>
                        <a:path extrusionOk="0" h="1328" w="603">
                          <a:moveTo>
                            <a:pt x="603" y="1085"/>
                          </a:moveTo>
                          <a:lnTo>
                            <a:pt x="603" y="152"/>
                          </a:lnTo>
                          <a:lnTo>
                            <a:pt x="593" y="153"/>
                          </a:lnTo>
                          <a:lnTo>
                            <a:pt x="574" y="156"/>
                          </a:lnTo>
                          <a:lnTo>
                            <a:pt x="555" y="162"/>
                          </a:lnTo>
                          <a:lnTo>
                            <a:pt x="537" y="170"/>
                          </a:lnTo>
                          <a:lnTo>
                            <a:pt x="521" y="180"/>
                          </a:lnTo>
                          <a:lnTo>
                            <a:pt x="506" y="193"/>
                          </a:lnTo>
                          <a:lnTo>
                            <a:pt x="494" y="210"/>
                          </a:lnTo>
                          <a:lnTo>
                            <a:pt x="480" y="230"/>
                          </a:lnTo>
                          <a:lnTo>
                            <a:pt x="467" y="246"/>
                          </a:lnTo>
                          <a:lnTo>
                            <a:pt x="436" y="274"/>
                          </a:lnTo>
                          <a:lnTo>
                            <a:pt x="421" y="288"/>
                          </a:lnTo>
                          <a:lnTo>
                            <a:pt x="408" y="303"/>
                          </a:lnTo>
                          <a:lnTo>
                            <a:pt x="397" y="320"/>
                          </a:lnTo>
                          <a:lnTo>
                            <a:pt x="392" y="331"/>
                          </a:lnTo>
                          <a:lnTo>
                            <a:pt x="387" y="341"/>
                          </a:lnTo>
                          <a:lnTo>
                            <a:pt x="365" y="350"/>
                          </a:lnTo>
                          <a:lnTo>
                            <a:pt x="343" y="354"/>
                          </a:lnTo>
                          <a:lnTo>
                            <a:pt x="324" y="354"/>
                          </a:lnTo>
                          <a:lnTo>
                            <a:pt x="306" y="349"/>
                          </a:lnTo>
                          <a:lnTo>
                            <a:pt x="298" y="345"/>
                          </a:lnTo>
                          <a:lnTo>
                            <a:pt x="291" y="341"/>
                          </a:lnTo>
                          <a:lnTo>
                            <a:pt x="277" y="327"/>
                          </a:lnTo>
                          <a:lnTo>
                            <a:pt x="266" y="311"/>
                          </a:lnTo>
                          <a:lnTo>
                            <a:pt x="257" y="292"/>
                          </a:lnTo>
                          <a:lnTo>
                            <a:pt x="255" y="282"/>
                          </a:lnTo>
                          <a:lnTo>
                            <a:pt x="254" y="272"/>
                          </a:lnTo>
                          <a:lnTo>
                            <a:pt x="253" y="251"/>
                          </a:lnTo>
                          <a:lnTo>
                            <a:pt x="254" y="232"/>
                          </a:lnTo>
                          <a:lnTo>
                            <a:pt x="253" y="223"/>
                          </a:lnTo>
                          <a:lnTo>
                            <a:pt x="250" y="213"/>
                          </a:lnTo>
                          <a:lnTo>
                            <a:pt x="245" y="195"/>
                          </a:lnTo>
                          <a:lnTo>
                            <a:pt x="237" y="180"/>
                          </a:lnTo>
                          <a:lnTo>
                            <a:pt x="228" y="166"/>
                          </a:lnTo>
                          <a:lnTo>
                            <a:pt x="220" y="152"/>
                          </a:lnTo>
                          <a:lnTo>
                            <a:pt x="220" y="137"/>
                          </a:lnTo>
                          <a:lnTo>
                            <a:pt x="219" y="123"/>
                          </a:lnTo>
                          <a:lnTo>
                            <a:pt x="215" y="111"/>
                          </a:lnTo>
                          <a:lnTo>
                            <a:pt x="212" y="99"/>
                          </a:lnTo>
                          <a:lnTo>
                            <a:pt x="202" y="79"/>
                          </a:lnTo>
                          <a:lnTo>
                            <a:pt x="190" y="61"/>
                          </a:lnTo>
                          <a:lnTo>
                            <a:pt x="197" y="43"/>
                          </a:lnTo>
                          <a:lnTo>
                            <a:pt x="199" y="26"/>
                          </a:lnTo>
                          <a:lnTo>
                            <a:pt x="199" y="19"/>
                          </a:lnTo>
                          <a:lnTo>
                            <a:pt x="197" y="12"/>
                          </a:lnTo>
                          <a:lnTo>
                            <a:pt x="195" y="5"/>
                          </a:lnTo>
                          <a:lnTo>
                            <a:pt x="190" y="0"/>
                          </a:lnTo>
                          <a:lnTo>
                            <a:pt x="179" y="3"/>
                          </a:lnTo>
                          <a:lnTo>
                            <a:pt x="172" y="10"/>
                          </a:lnTo>
                          <a:lnTo>
                            <a:pt x="165" y="17"/>
                          </a:lnTo>
                          <a:lnTo>
                            <a:pt x="158" y="27"/>
                          </a:lnTo>
                          <a:lnTo>
                            <a:pt x="153" y="22"/>
                          </a:lnTo>
                          <a:lnTo>
                            <a:pt x="147" y="17"/>
                          </a:lnTo>
                          <a:lnTo>
                            <a:pt x="132" y="11"/>
                          </a:lnTo>
                          <a:lnTo>
                            <a:pt x="116" y="6"/>
                          </a:lnTo>
                          <a:lnTo>
                            <a:pt x="99" y="6"/>
                          </a:lnTo>
                          <a:lnTo>
                            <a:pt x="84" y="8"/>
                          </a:lnTo>
                          <a:lnTo>
                            <a:pt x="68" y="12"/>
                          </a:lnTo>
                          <a:lnTo>
                            <a:pt x="55" y="18"/>
                          </a:lnTo>
                          <a:lnTo>
                            <a:pt x="46" y="26"/>
                          </a:lnTo>
                          <a:lnTo>
                            <a:pt x="39" y="18"/>
                          </a:lnTo>
                          <a:lnTo>
                            <a:pt x="33" y="13"/>
                          </a:lnTo>
                          <a:lnTo>
                            <a:pt x="26" y="11"/>
                          </a:lnTo>
                          <a:lnTo>
                            <a:pt x="19" y="12"/>
                          </a:lnTo>
                          <a:lnTo>
                            <a:pt x="14" y="23"/>
                          </a:lnTo>
                          <a:lnTo>
                            <a:pt x="13" y="34"/>
                          </a:lnTo>
                          <a:lnTo>
                            <a:pt x="14" y="39"/>
                          </a:lnTo>
                          <a:lnTo>
                            <a:pt x="17" y="45"/>
                          </a:lnTo>
                          <a:lnTo>
                            <a:pt x="21" y="49"/>
                          </a:lnTo>
                          <a:lnTo>
                            <a:pt x="26" y="54"/>
                          </a:lnTo>
                          <a:lnTo>
                            <a:pt x="16" y="72"/>
                          </a:lnTo>
                          <a:lnTo>
                            <a:pt x="8" y="90"/>
                          </a:lnTo>
                          <a:lnTo>
                            <a:pt x="3" y="107"/>
                          </a:lnTo>
                          <a:lnTo>
                            <a:pt x="0" y="123"/>
                          </a:lnTo>
                          <a:lnTo>
                            <a:pt x="1" y="138"/>
                          </a:lnTo>
                          <a:lnTo>
                            <a:pt x="3" y="152"/>
                          </a:lnTo>
                          <a:lnTo>
                            <a:pt x="10" y="162"/>
                          </a:lnTo>
                          <a:lnTo>
                            <a:pt x="18" y="171"/>
                          </a:lnTo>
                          <a:lnTo>
                            <a:pt x="19" y="180"/>
                          </a:lnTo>
                          <a:lnTo>
                            <a:pt x="22" y="189"/>
                          </a:lnTo>
                          <a:lnTo>
                            <a:pt x="27" y="196"/>
                          </a:lnTo>
                          <a:lnTo>
                            <a:pt x="33" y="203"/>
                          </a:lnTo>
                          <a:lnTo>
                            <a:pt x="39" y="207"/>
                          </a:lnTo>
                          <a:lnTo>
                            <a:pt x="47" y="210"/>
                          </a:lnTo>
                          <a:lnTo>
                            <a:pt x="55" y="213"/>
                          </a:lnTo>
                          <a:lnTo>
                            <a:pt x="62" y="213"/>
                          </a:lnTo>
                          <a:lnTo>
                            <a:pt x="68" y="256"/>
                          </a:lnTo>
                          <a:lnTo>
                            <a:pt x="72" y="286"/>
                          </a:lnTo>
                          <a:lnTo>
                            <a:pt x="78" y="308"/>
                          </a:lnTo>
                          <a:lnTo>
                            <a:pt x="84" y="322"/>
                          </a:lnTo>
                          <a:lnTo>
                            <a:pt x="89" y="328"/>
                          </a:lnTo>
                          <a:lnTo>
                            <a:pt x="96" y="331"/>
                          </a:lnTo>
                          <a:lnTo>
                            <a:pt x="104" y="330"/>
                          </a:lnTo>
                          <a:lnTo>
                            <a:pt x="113" y="327"/>
                          </a:lnTo>
                          <a:lnTo>
                            <a:pt x="121" y="347"/>
                          </a:lnTo>
                          <a:lnTo>
                            <a:pt x="130" y="366"/>
                          </a:lnTo>
                          <a:lnTo>
                            <a:pt x="140" y="384"/>
                          </a:lnTo>
                          <a:lnTo>
                            <a:pt x="152" y="401"/>
                          </a:lnTo>
                          <a:lnTo>
                            <a:pt x="164" y="418"/>
                          </a:lnTo>
                          <a:lnTo>
                            <a:pt x="177" y="433"/>
                          </a:lnTo>
                          <a:lnTo>
                            <a:pt x="190" y="446"/>
                          </a:lnTo>
                          <a:lnTo>
                            <a:pt x="205" y="459"/>
                          </a:lnTo>
                          <a:lnTo>
                            <a:pt x="240" y="501"/>
                          </a:lnTo>
                          <a:lnTo>
                            <a:pt x="256" y="519"/>
                          </a:lnTo>
                          <a:lnTo>
                            <a:pt x="275" y="534"/>
                          </a:lnTo>
                          <a:lnTo>
                            <a:pt x="285" y="539"/>
                          </a:lnTo>
                          <a:lnTo>
                            <a:pt x="297" y="544"/>
                          </a:lnTo>
                          <a:lnTo>
                            <a:pt x="309" y="547"/>
                          </a:lnTo>
                          <a:lnTo>
                            <a:pt x="323" y="551"/>
                          </a:lnTo>
                          <a:lnTo>
                            <a:pt x="338" y="552"/>
                          </a:lnTo>
                          <a:lnTo>
                            <a:pt x="355" y="553"/>
                          </a:lnTo>
                          <a:lnTo>
                            <a:pt x="394" y="549"/>
                          </a:lnTo>
                          <a:lnTo>
                            <a:pt x="401" y="564"/>
                          </a:lnTo>
                          <a:lnTo>
                            <a:pt x="410" y="577"/>
                          </a:lnTo>
                          <a:lnTo>
                            <a:pt x="421" y="589"/>
                          </a:lnTo>
                          <a:lnTo>
                            <a:pt x="434" y="599"/>
                          </a:lnTo>
                          <a:lnTo>
                            <a:pt x="448" y="608"/>
                          </a:lnTo>
                          <a:lnTo>
                            <a:pt x="462" y="615"/>
                          </a:lnTo>
                          <a:lnTo>
                            <a:pt x="477" y="620"/>
                          </a:lnTo>
                          <a:lnTo>
                            <a:pt x="492" y="622"/>
                          </a:lnTo>
                          <a:lnTo>
                            <a:pt x="497" y="663"/>
                          </a:lnTo>
                          <a:lnTo>
                            <a:pt x="503" y="704"/>
                          </a:lnTo>
                          <a:lnTo>
                            <a:pt x="509" y="743"/>
                          </a:lnTo>
                          <a:lnTo>
                            <a:pt x="513" y="763"/>
                          </a:lnTo>
                          <a:lnTo>
                            <a:pt x="518" y="782"/>
                          </a:lnTo>
                          <a:lnTo>
                            <a:pt x="521" y="814"/>
                          </a:lnTo>
                          <a:lnTo>
                            <a:pt x="522" y="845"/>
                          </a:lnTo>
                          <a:lnTo>
                            <a:pt x="522" y="910"/>
                          </a:lnTo>
                          <a:lnTo>
                            <a:pt x="522" y="941"/>
                          </a:lnTo>
                          <a:lnTo>
                            <a:pt x="525" y="972"/>
                          </a:lnTo>
                          <a:lnTo>
                            <a:pt x="528" y="987"/>
                          </a:lnTo>
                          <a:lnTo>
                            <a:pt x="531" y="1002"/>
                          </a:lnTo>
                          <a:lnTo>
                            <a:pt x="536" y="1015"/>
                          </a:lnTo>
                          <a:lnTo>
                            <a:pt x="543" y="1030"/>
                          </a:lnTo>
                          <a:lnTo>
                            <a:pt x="550" y="1080"/>
                          </a:lnTo>
                          <a:lnTo>
                            <a:pt x="552" y="1107"/>
                          </a:lnTo>
                          <a:lnTo>
                            <a:pt x="554" y="1132"/>
                          </a:lnTo>
                          <a:lnTo>
                            <a:pt x="554" y="1158"/>
                          </a:lnTo>
                          <a:lnTo>
                            <a:pt x="552" y="1184"/>
                          </a:lnTo>
                          <a:lnTo>
                            <a:pt x="548" y="1209"/>
                          </a:lnTo>
                          <a:lnTo>
                            <a:pt x="540" y="1235"/>
                          </a:lnTo>
                          <a:lnTo>
                            <a:pt x="530" y="1242"/>
                          </a:lnTo>
                          <a:lnTo>
                            <a:pt x="518" y="1250"/>
                          </a:lnTo>
                          <a:lnTo>
                            <a:pt x="492" y="1264"/>
                          </a:lnTo>
                          <a:lnTo>
                            <a:pt x="480" y="1272"/>
                          </a:lnTo>
                          <a:lnTo>
                            <a:pt x="471" y="1280"/>
                          </a:lnTo>
                          <a:lnTo>
                            <a:pt x="467" y="1289"/>
                          </a:lnTo>
                          <a:lnTo>
                            <a:pt x="465" y="1292"/>
                          </a:lnTo>
                          <a:lnTo>
                            <a:pt x="465" y="1298"/>
                          </a:lnTo>
                          <a:lnTo>
                            <a:pt x="470" y="1305"/>
                          </a:lnTo>
                          <a:lnTo>
                            <a:pt x="478" y="1309"/>
                          </a:lnTo>
                          <a:lnTo>
                            <a:pt x="488" y="1313"/>
                          </a:lnTo>
                          <a:lnTo>
                            <a:pt x="500" y="1315"/>
                          </a:lnTo>
                          <a:lnTo>
                            <a:pt x="523" y="1314"/>
                          </a:lnTo>
                          <a:lnTo>
                            <a:pt x="547" y="1309"/>
                          </a:lnTo>
                          <a:lnTo>
                            <a:pt x="557" y="1318"/>
                          </a:lnTo>
                          <a:lnTo>
                            <a:pt x="569" y="1325"/>
                          </a:lnTo>
                          <a:lnTo>
                            <a:pt x="581" y="1327"/>
                          </a:lnTo>
                          <a:lnTo>
                            <a:pt x="596" y="1328"/>
                          </a:lnTo>
                          <a:lnTo>
                            <a:pt x="603" y="1328"/>
                          </a:lnTo>
                          <a:lnTo>
                            <a:pt x="603" y="1242"/>
                          </a:lnTo>
                          <a:lnTo>
                            <a:pt x="601" y="1246"/>
                          </a:lnTo>
                          <a:lnTo>
                            <a:pt x="595" y="1264"/>
                          </a:lnTo>
                          <a:lnTo>
                            <a:pt x="592" y="1273"/>
                          </a:lnTo>
                          <a:lnTo>
                            <a:pt x="587" y="1281"/>
                          </a:lnTo>
                          <a:lnTo>
                            <a:pt x="589" y="1272"/>
                          </a:lnTo>
                          <a:lnTo>
                            <a:pt x="593" y="1262"/>
                          </a:lnTo>
                          <a:lnTo>
                            <a:pt x="598" y="1243"/>
                          </a:lnTo>
                          <a:lnTo>
                            <a:pt x="601" y="1234"/>
                          </a:lnTo>
                          <a:lnTo>
                            <a:pt x="602" y="1225"/>
                          </a:lnTo>
                          <a:lnTo>
                            <a:pt x="602" y="1216"/>
                          </a:lnTo>
                          <a:lnTo>
                            <a:pt x="598" y="1207"/>
                          </a:lnTo>
                          <a:lnTo>
                            <a:pt x="595" y="1182"/>
                          </a:lnTo>
                          <a:lnTo>
                            <a:pt x="593" y="1157"/>
                          </a:lnTo>
                          <a:lnTo>
                            <a:pt x="592" y="1106"/>
                          </a:lnTo>
                          <a:lnTo>
                            <a:pt x="592" y="1055"/>
                          </a:lnTo>
                          <a:lnTo>
                            <a:pt x="590" y="1004"/>
                          </a:lnTo>
                          <a:lnTo>
                            <a:pt x="603" y="108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5" name="Google Shape;295;p5"/>
                    <p:cNvSpPr/>
                    <p:nvPr/>
                  </p:nvSpPr>
                  <p:spPr>
                    <a:xfrm>
                      <a:off x="4290" y="1614"/>
                      <a:ext cx="127" cy="11"/>
                    </a:xfrm>
                    <a:custGeom>
                      <a:rect b="b" l="l" r="r" t="t"/>
                      <a:pathLst>
                        <a:path extrusionOk="0" h="36" w="395">
                          <a:moveTo>
                            <a:pt x="395" y="8"/>
                          </a:moveTo>
                          <a:lnTo>
                            <a:pt x="394" y="8"/>
                          </a:lnTo>
                          <a:lnTo>
                            <a:pt x="379" y="13"/>
                          </a:lnTo>
                          <a:lnTo>
                            <a:pt x="365" y="18"/>
                          </a:lnTo>
                          <a:lnTo>
                            <a:pt x="350" y="21"/>
                          </a:lnTo>
                          <a:lnTo>
                            <a:pt x="337" y="25"/>
                          </a:lnTo>
                          <a:lnTo>
                            <a:pt x="324" y="27"/>
                          </a:lnTo>
                          <a:lnTo>
                            <a:pt x="311" y="29"/>
                          </a:lnTo>
                          <a:lnTo>
                            <a:pt x="298" y="31"/>
                          </a:lnTo>
                          <a:lnTo>
                            <a:pt x="285" y="32"/>
                          </a:lnTo>
                          <a:lnTo>
                            <a:pt x="272" y="32"/>
                          </a:lnTo>
                          <a:lnTo>
                            <a:pt x="260" y="32"/>
                          </a:lnTo>
                          <a:lnTo>
                            <a:pt x="248" y="32"/>
                          </a:lnTo>
                          <a:lnTo>
                            <a:pt x="236" y="32"/>
                          </a:lnTo>
                          <a:lnTo>
                            <a:pt x="223" y="31"/>
                          </a:lnTo>
                          <a:lnTo>
                            <a:pt x="212" y="30"/>
                          </a:lnTo>
                          <a:lnTo>
                            <a:pt x="201" y="28"/>
                          </a:lnTo>
                          <a:lnTo>
                            <a:pt x="188" y="27"/>
                          </a:lnTo>
                          <a:lnTo>
                            <a:pt x="177" y="25"/>
                          </a:lnTo>
                          <a:lnTo>
                            <a:pt x="166" y="23"/>
                          </a:lnTo>
                          <a:lnTo>
                            <a:pt x="154" y="21"/>
                          </a:lnTo>
                          <a:lnTo>
                            <a:pt x="143" y="19"/>
                          </a:lnTo>
                          <a:lnTo>
                            <a:pt x="132" y="17"/>
                          </a:lnTo>
                          <a:lnTo>
                            <a:pt x="120" y="14"/>
                          </a:lnTo>
                          <a:lnTo>
                            <a:pt x="108" y="12"/>
                          </a:lnTo>
                          <a:lnTo>
                            <a:pt x="96" y="10"/>
                          </a:lnTo>
                          <a:lnTo>
                            <a:pt x="85" y="9"/>
                          </a:lnTo>
                          <a:lnTo>
                            <a:pt x="73" y="6"/>
                          </a:lnTo>
                          <a:lnTo>
                            <a:pt x="61" y="4"/>
                          </a:lnTo>
                          <a:lnTo>
                            <a:pt x="49" y="3"/>
                          </a:lnTo>
                          <a:lnTo>
                            <a:pt x="38" y="2"/>
                          </a:lnTo>
                          <a:lnTo>
                            <a:pt x="25" y="1"/>
                          </a:lnTo>
                          <a:lnTo>
                            <a:pt x="13" y="0"/>
                          </a:lnTo>
                          <a:lnTo>
                            <a:pt x="0" y="0"/>
                          </a:lnTo>
                          <a:lnTo>
                            <a:pt x="0" y="3"/>
                          </a:lnTo>
                          <a:lnTo>
                            <a:pt x="13" y="3"/>
                          </a:lnTo>
                          <a:lnTo>
                            <a:pt x="25" y="4"/>
                          </a:lnTo>
                          <a:lnTo>
                            <a:pt x="36" y="5"/>
                          </a:lnTo>
                          <a:lnTo>
                            <a:pt x="49" y="6"/>
                          </a:lnTo>
                          <a:lnTo>
                            <a:pt x="61" y="8"/>
                          </a:lnTo>
                          <a:lnTo>
                            <a:pt x="73" y="10"/>
                          </a:lnTo>
                          <a:lnTo>
                            <a:pt x="84" y="11"/>
                          </a:lnTo>
                          <a:lnTo>
                            <a:pt x="96" y="13"/>
                          </a:lnTo>
                          <a:lnTo>
                            <a:pt x="108" y="15"/>
                          </a:lnTo>
                          <a:lnTo>
                            <a:pt x="119" y="18"/>
                          </a:lnTo>
                          <a:lnTo>
                            <a:pt x="130" y="20"/>
                          </a:lnTo>
                          <a:lnTo>
                            <a:pt x="142" y="22"/>
                          </a:lnTo>
                          <a:lnTo>
                            <a:pt x="154" y="25"/>
                          </a:lnTo>
                          <a:lnTo>
                            <a:pt x="166" y="26"/>
                          </a:lnTo>
                          <a:lnTo>
                            <a:pt x="177" y="28"/>
                          </a:lnTo>
                          <a:lnTo>
                            <a:pt x="188" y="30"/>
                          </a:lnTo>
                          <a:lnTo>
                            <a:pt x="200" y="31"/>
                          </a:lnTo>
                          <a:lnTo>
                            <a:pt x="212" y="32"/>
                          </a:lnTo>
                          <a:lnTo>
                            <a:pt x="223" y="35"/>
                          </a:lnTo>
                          <a:lnTo>
                            <a:pt x="236" y="35"/>
                          </a:lnTo>
                          <a:lnTo>
                            <a:pt x="247" y="36"/>
                          </a:lnTo>
                          <a:lnTo>
                            <a:pt x="260" y="36"/>
                          </a:lnTo>
                          <a:lnTo>
                            <a:pt x="272" y="36"/>
                          </a:lnTo>
                          <a:lnTo>
                            <a:pt x="285" y="35"/>
                          </a:lnTo>
                          <a:lnTo>
                            <a:pt x="298" y="34"/>
                          </a:lnTo>
                          <a:lnTo>
                            <a:pt x="311" y="32"/>
                          </a:lnTo>
                          <a:lnTo>
                            <a:pt x="324" y="30"/>
                          </a:lnTo>
                          <a:lnTo>
                            <a:pt x="338" y="28"/>
                          </a:lnTo>
                          <a:lnTo>
                            <a:pt x="352" y="25"/>
                          </a:lnTo>
                          <a:lnTo>
                            <a:pt x="365" y="20"/>
                          </a:lnTo>
                          <a:lnTo>
                            <a:pt x="380" y="15"/>
                          </a:lnTo>
                          <a:lnTo>
                            <a:pt x="395" y="11"/>
                          </a:lnTo>
                          <a:lnTo>
                            <a:pt x="394" y="10"/>
                          </a:lnTo>
                          <a:lnTo>
                            <a:pt x="395" y="11"/>
                          </a:lnTo>
                          <a:lnTo>
                            <a:pt x="395" y="10"/>
                          </a:lnTo>
                          <a:lnTo>
                            <a:pt x="395" y="9"/>
                          </a:lnTo>
                          <a:lnTo>
                            <a:pt x="395" y="8"/>
                          </a:lnTo>
                          <a:lnTo>
                            <a:pt x="394" y="8"/>
                          </a:lnTo>
                          <a:lnTo>
                            <a:pt x="395" y="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6" name="Google Shape;296;p5"/>
                    <p:cNvSpPr/>
                    <p:nvPr/>
                  </p:nvSpPr>
                  <p:spPr>
                    <a:xfrm>
                      <a:off x="4416" y="1615"/>
                      <a:ext cx="21" cy="46"/>
                    </a:xfrm>
                    <a:custGeom>
                      <a:rect b="b" l="l" r="r" t="t"/>
                      <a:pathLst>
                        <a:path extrusionOk="0" h="142" w="64">
                          <a:moveTo>
                            <a:pt x="64" y="141"/>
                          </a:moveTo>
                          <a:lnTo>
                            <a:pt x="63" y="140"/>
                          </a:lnTo>
                          <a:lnTo>
                            <a:pt x="57" y="136"/>
                          </a:lnTo>
                          <a:lnTo>
                            <a:pt x="53" y="131"/>
                          </a:lnTo>
                          <a:lnTo>
                            <a:pt x="48" y="128"/>
                          </a:lnTo>
                          <a:lnTo>
                            <a:pt x="45" y="123"/>
                          </a:lnTo>
                          <a:lnTo>
                            <a:pt x="41" y="119"/>
                          </a:lnTo>
                          <a:lnTo>
                            <a:pt x="38" y="114"/>
                          </a:lnTo>
                          <a:lnTo>
                            <a:pt x="36" y="110"/>
                          </a:lnTo>
                          <a:lnTo>
                            <a:pt x="34" y="106"/>
                          </a:lnTo>
                          <a:lnTo>
                            <a:pt x="32" y="100"/>
                          </a:lnTo>
                          <a:lnTo>
                            <a:pt x="31" y="97"/>
                          </a:lnTo>
                          <a:lnTo>
                            <a:pt x="30" y="91"/>
                          </a:lnTo>
                          <a:lnTo>
                            <a:pt x="29" y="88"/>
                          </a:lnTo>
                          <a:lnTo>
                            <a:pt x="28" y="82"/>
                          </a:lnTo>
                          <a:lnTo>
                            <a:pt x="28" y="78"/>
                          </a:lnTo>
                          <a:lnTo>
                            <a:pt x="28" y="73"/>
                          </a:lnTo>
                          <a:lnTo>
                            <a:pt x="28" y="69"/>
                          </a:lnTo>
                          <a:lnTo>
                            <a:pt x="26" y="64"/>
                          </a:lnTo>
                          <a:lnTo>
                            <a:pt x="26" y="60"/>
                          </a:lnTo>
                          <a:lnTo>
                            <a:pt x="26" y="54"/>
                          </a:lnTo>
                          <a:lnTo>
                            <a:pt x="25" y="49"/>
                          </a:lnTo>
                          <a:lnTo>
                            <a:pt x="25" y="45"/>
                          </a:lnTo>
                          <a:lnTo>
                            <a:pt x="24" y="40"/>
                          </a:lnTo>
                          <a:lnTo>
                            <a:pt x="24" y="36"/>
                          </a:lnTo>
                          <a:lnTo>
                            <a:pt x="23" y="31"/>
                          </a:lnTo>
                          <a:lnTo>
                            <a:pt x="22" y="27"/>
                          </a:lnTo>
                          <a:lnTo>
                            <a:pt x="20" y="22"/>
                          </a:lnTo>
                          <a:lnTo>
                            <a:pt x="19" y="19"/>
                          </a:lnTo>
                          <a:lnTo>
                            <a:pt x="16" y="14"/>
                          </a:lnTo>
                          <a:lnTo>
                            <a:pt x="13" y="11"/>
                          </a:lnTo>
                          <a:lnTo>
                            <a:pt x="9" y="6"/>
                          </a:lnTo>
                          <a:lnTo>
                            <a:pt x="6" y="3"/>
                          </a:lnTo>
                          <a:lnTo>
                            <a:pt x="2" y="0"/>
                          </a:lnTo>
                          <a:lnTo>
                            <a:pt x="0" y="2"/>
                          </a:lnTo>
                          <a:lnTo>
                            <a:pt x="5" y="5"/>
                          </a:lnTo>
                          <a:lnTo>
                            <a:pt x="8" y="9"/>
                          </a:lnTo>
                          <a:lnTo>
                            <a:pt x="12" y="12"/>
                          </a:lnTo>
                          <a:lnTo>
                            <a:pt x="14" y="17"/>
                          </a:lnTo>
                          <a:lnTo>
                            <a:pt x="16" y="20"/>
                          </a:lnTo>
                          <a:lnTo>
                            <a:pt x="17" y="24"/>
                          </a:lnTo>
                          <a:lnTo>
                            <a:pt x="20" y="28"/>
                          </a:lnTo>
                          <a:lnTo>
                            <a:pt x="21" y="32"/>
                          </a:lnTo>
                          <a:lnTo>
                            <a:pt x="22" y="37"/>
                          </a:lnTo>
                          <a:lnTo>
                            <a:pt x="22" y="41"/>
                          </a:lnTo>
                          <a:lnTo>
                            <a:pt x="23" y="46"/>
                          </a:lnTo>
                          <a:lnTo>
                            <a:pt x="23" y="51"/>
                          </a:lnTo>
                          <a:lnTo>
                            <a:pt x="24" y="55"/>
                          </a:lnTo>
                          <a:lnTo>
                            <a:pt x="24" y="60"/>
                          </a:lnTo>
                          <a:lnTo>
                            <a:pt x="24" y="64"/>
                          </a:lnTo>
                          <a:lnTo>
                            <a:pt x="24" y="69"/>
                          </a:lnTo>
                          <a:lnTo>
                            <a:pt x="25" y="73"/>
                          </a:lnTo>
                          <a:lnTo>
                            <a:pt x="25" y="79"/>
                          </a:lnTo>
                          <a:lnTo>
                            <a:pt x="25" y="83"/>
                          </a:lnTo>
                          <a:lnTo>
                            <a:pt x="26" y="88"/>
                          </a:lnTo>
                          <a:lnTo>
                            <a:pt x="28" y="92"/>
                          </a:lnTo>
                          <a:lnTo>
                            <a:pt x="29" y="97"/>
                          </a:lnTo>
                          <a:lnTo>
                            <a:pt x="30" y="103"/>
                          </a:lnTo>
                          <a:lnTo>
                            <a:pt x="32" y="107"/>
                          </a:lnTo>
                          <a:lnTo>
                            <a:pt x="33" y="112"/>
                          </a:lnTo>
                          <a:lnTo>
                            <a:pt x="37" y="116"/>
                          </a:lnTo>
                          <a:lnTo>
                            <a:pt x="39" y="121"/>
                          </a:lnTo>
                          <a:lnTo>
                            <a:pt x="42" y="125"/>
                          </a:lnTo>
                          <a:lnTo>
                            <a:pt x="47" y="130"/>
                          </a:lnTo>
                          <a:lnTo>
                            <a:pt x="51" y="134"/>
                          </a:lnTo>
                          <a:lnTo>
                            <a:pt x="56" y="138"/>
                          </a:lnTo>
                          <a:lnTo>
                            <a:pt x="62" y="142"/>
                          </a:lnTo>
                          <a:lnTo>
                            <a:pt x="62" y="141"/>
                          </a:lnTo>
                          <a:lnTo>
                            <a:pt x="62" y="142"/>
                          </a:lnTo>
                          <a:lnTo>
                            <a:pt x="63" y="142"/>
                          </a:lnTo>
                          <a:lnTo>
                            <a:pt x="64" y="142"/>
                          </a:lnTo>
                          <a:lnTo>
                            <a:pt x="64" y="141"/>
                          </a:lnTo>
                          <a:lnTo>
                            <a:pt x="64" y="140"/>
                          </a:lnTo>
                          <a:lnTo>
                            <a:pt x="63" y="140"/>
                          </a:lnTo>
                          <a:lnTo>
                            <a:pt x="64" y="14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7" name="Google Shape;297;p5"/>
                    <p:cNvSpPr/>
                    <p:nvPr/>
                  </p:nvSpPr>
                  <p:spPr>
                    <a:xfrm>
                      <a:off x="4435" y="1661"/>
                      <a:ext cx="8" cy="43"/>
                    </a:xfrm>
                    <a:custGeom>
                      <a:rect b="b" l="l" r="r" t="t"/>
                      <a:pathLst>
                        <a:path extrusionOk="0" h="139" w="22">
                          <a:moveTo>
                            <a:pt x="22" y="137"/>
                          </a:moveTo>
                          <a:lnTo>
                            <a:pt x="22" y="137"/>
                          </a:lnTo>
                          <a:lnTo>
                            <a:pt x="2" y="0"/>
                          </a:lnTo>
                          <a:lnTo>
                            <a:pt x="0" y="0"/>
                          </a:lnTo>
                          <a:lnTo>
                            <a:pt x="20" y="137"/>
                          </a:lnTo>
                          <a:lnTo>
                            <a:pt x="20" y="139"/>
                          </a:lnTo>
                          <a:lnTo>
                            <a:pt x="21" y="139"/>
                          </a:lnTo>
                          <a:lnTo>
                            <a:pt x="22" y="139"/>
                          </a:lnTo>
                          <a:lnTo>
                            <a:pt x="22" y="13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8" name="Google Shape;298;p5"/>
                    <p:cNvSpPr/>
                    <p:nvPr/>
                  </p:nvSpPr>
                  <p:spPr>
                    <a:xfrm>
                      <a:off x="4442" y="1704"/>
                      <a:ext cx="3" cy="27"/>
                    </a:xfrm>
                    <a:custGeom>
                      <a:rect b="b" l="l" r="r" t="t"/>
                      <a:pathLst>
                        <a:path extrusionOk="0" h="84" w="11">
                          <a:moveTo>
                            <a:pt x="11" y="83"/>
                          </a:moveTo>
                          <a:lnTo>
                            <a:pt x="11" y="82"/>
                          </a:lnTo>
                          <a:lnTo>
                            <a:pt x="10" y="80"/>
                          </a:lnTo>
                          <a:lnTo>
                            <a:pt x="9" y="77"/>
                          </a:lnTo>
                          <a:lnTo>
                            <a:pt x="8" y="75"/>
                          </a:lnTo>
                          <a:lnTo>
                            <a:pt x="7" y="72"/>
                          </a:lnTo>
                          <a:lnTo>
                            <a:pt x="6" y="69"/>
                          </a:lnTo>
                          <a:lnTo>
                            <a:pt x="6" y="67"/>
                          </a:lnTo>
                          <a:lnTo>
                            <a:pt x="4" y="65"/>
                          </a:lnTo>
                          <a:lnTo>
                            <a:pt x="4" y="63"/>
                          </a:lnTo>
                          <a:lnTo>
                            <a:pt x="3" y="60"/>
                          </a:lnTo>
                          <a:lnTo>
                            <a:pt x="3" y="57"/>
                          </a:lnTo>
                          <a:lnTo>
                            <a:pt x="3" y="55"/>
                          </a:lnTo>
                          <a:lnTo>
                            <a:pt x="3" y="52"/>
                          </a:lnTo>
                          <a:lnTo>
                            <a:pt x="2" y="50"/>
                          </a:lnTo>
                          <a:lnTo>
                            <a:pt x="2" y="47"/>
                          </a:lnTo>
                          <a:lnTo>
                            <a:pt x="2" y="45"/>
                          </a:lnTo>
                          <a:lnTo>
                            <a:pt x="2" y="42"/>
                          </a:lnTo>
                          <a:lnTo>
                            <a:pt x="2" y="40"/>
                          </a:lnTo>
                          <a:lnTo>
                            <a:pt x="2" y="37"/>
                          </a:lnTo>
                          <a:lnTo>
                            <a:pt x="2" y="34"/>
                          </a:lnTo>
                          <a:lnTo>
                            <a:pt x="3" y="32"/>
                          </a:lnTo>
                          <a:lnTo>
                            <a:pt x="3" y="29"/>
                          </a:lnTo>
                          <a:lnTo>
                            <a:pt x="3" y="26"/>
                          </a:lnTo>
                          <a:lnTo>
                            <a:pt x="3" y="24"/>
                          </a:lnTo>
                          <a:lnTo>
                            <a:pt x="3" y="22"/>
                          </a:lnTo>
                          <a:lnTo>
                            <a:pt x="3" y="18"/>
                          </a:lnTo>
                          <a:lnTo>
                            <a:pt x="3" y="16"/>
                          </a:lnTo>
                          <a:lnTo>
                            <a:pt x="3" y="14"/>
                          </a:lnTo>
                          <a:lnTo>
                            <a:pt x="3" y="11"/>
                          </a:lnTo>
                          <a:lnTo>
                            <a:pt x="3" y="8"/>
                          </a:lnTo>
                          <a:lnTo>
                            <a:pt x="3" y="6"/>
                          </a:lnTo>
                          <a:lnTo>
                            <a:pt x="3" y="4"/>
                          </a:lnTo>
                          <a:lnTo>
                            <a:pt x="3" y="0"/>
                          </a:lnTo>
                          <a:lnTo>
                            <a:pt x="1" y="0"/>
                          </a:lnTo>
                          <a:lnTo>
                            <a:pt x="1" y="4"/>
                          </a:lnTo>
                          <a:lnTo>
                            <a:pt x="1" y="6"/>
                          </a:lnTo>
                          <a:lnTo>
                            <a:pt x="1" y="8"/>
                          </a:lnTo>
                          <a:lnTo>
                            <a:pt x="1" y="11"/>
                          </a:lnTo>
                          <a:lnTo>
                            <a:pt x="1" y="14"/>
                          </a:lnTo>
                          <a:lnTo>
                            <a:pt x="1" y="16"/>
                          </a:lnTo>
                          <a:lnTo>
                            <a:pt x="1" y="18"/>
                          </a:lnTo>
                          <a:lnTo>
                            <a:pt x="1" y="21"/>
                          </a:lnTo>
                          <a:lnTo>
                            <a:pt x="1" y="24"/>
                          </a:lnTo>
                          <a:lnTo>
                            <a:pt x="1" y="26"/>
                          </a:lnTo>
                          <a:lnTo>
                            <a:pt x="0" y="29"/>
                          </a:lnTo>
                          <a:lnTo>
                            <a:pt x="0" y="31"/>
                          </a:lnTo>
                          <a:lnTo>
                            <a:pt x="0" y="34"/>
                          </a:lnTo>
                          <a:lnTo>
                            <a:pt x="0" y="37"/>
                          </a:lnTo>
                          <a:lnTo>
                            <a:pt x="0" y="40"/>
                          </a:lnTo>
                          <a:lnTo>
                            <a:pt x="0" y="42"/>
                          </a:lnTo>
                          <a:lnTo>
                            <a:pt x="0" y="45"/>
                          </a:lnTo>
                          <a:lnTo>
                            <a:pt x="0" y="48"/>
                          </a:lnTo>
                          <a:lnTo>
                            <a:pt x="0" y="50"/>
                          </a:lnTo>
                          <a:lnTo>
                            <a:pt x="0" y="52"/>
                          </a:lnTo>
                          <a:lnTo>
                            <a:pt x="1" y="55"/>
                          </a:lnTo>
                          <a:lnTo>
                            <a:pt x="1" y="58"/>
                          </a:lnTo>
                          <a:lnTo>
                            <a:pt x="1" y="60"/>
                          </a:lnTo>
                          <a:lnTo>
                            <a:pt x="2" y="63"/>
                          </a:lnTo>
                          <a:lnTo>
                            <a:pt x="2" y="66"/>
                          </a:lnTo>
                          <a:lnTo>
                            <a:pt x="2" y="68"/>
                          </a:lnTo>
                          <a:lnTo>
                            <a:pt x="3" y="71"/>
                          </a:lnTo>
                          <a:lnTo>
                            <a:pt x="4" y="73"/>
                          </a:lnTo>
                          <a:lnTo>
                            <a:pt x="6" y="76"/>
                          </a:lnTo>
                          <a:lnTo>
                            <a:pt x="7" y="79"/>
                          </a:lnTo>
                          <a:lnTo>
                            <a:pt x="8" y="81"/>
                          </a:lnTo>
                          <a:lnTo>
                            <a:pt x="9" y="83"/>
                          </a:lnTo>
                          <a:lnTo>
                            <a:pt x="9" y="82"/>
                          </a:lnTo>
                          <a:lnTo>
                            <a:pt x="9" y="83"/>
                          </a:lnTo>
                          <a:lnTo>
                            <a:pt x="9" y="84"/>
                          </a:lnTo>
                          <a:lnTo>
                            <a:pt x="10" y="84"/>
                          </a:lnTo>
                          <a:lnTo>
                            <a:pt x="10" y="83"/>
                          </a:lnTo>
                          <a:lnTo>
                            <a:pt x="11" y="83"/>
                          </a:lnTo>
                          <a:lnTo>
                            <a:pt x="11" y="82"/>
                          </a:lnTo>
                          <a:lnTo>
                            <a:pt x="11" y="8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299" name="Google Shape;299;p5"/>
                    <p:cNvSpPr/>
                    <p:nvPr/>
                  </p:nvSpPr>
                  <p:spPr>
                    <a:xfrm>
                      <a:off x="4442" y="1729"/>
                      <a:ext cx="3" cy="22"/>
                    </a:xfrm>
                    <a:custGeom>
                      <a:rect b="b" l="l" r="r" t="t"/>
                      <a:pathLst>
                        <a:path extrusionOk="0" h="68" w="11">
                          <a:moveTo>
                            <a:pt x="6" y="67"/>
                          </a:moveTo>
                          <a:lnTo>
                            <a:pt x="7" y="66"/>
                          </a:lnTo>
                          <a:lnTo>
                            <a:pt x="6" y="63"/>
                          </a:lnTo>
                          <a:lnTo>
                            <a:pt x="6" y="61"/>
                          </a:lnTo>
                          <a:lnTo>
                            <a:pt x="4" y="59"/>
                          </a:lnTo>
                          <a:lnTo>
                            <a:pt x="4" y="58"/>
                          </a:lnTo>
                          <a:lnTo>
                            <a:pt x="3" y="56"/>
                          </a:lnTo>
                          <a:lnTo>
                            <a:pt x="3" y="53"/>
                          </a:lnTo>
                          <a:lnTo>
                            <a:pt x="3" y="51"/>
                          </a:lnTo>
                          <a:lnTo>
                            <a:pt x="3" y="50"/>
                          </a:lnTo>
                          <a:lnTo>
                            <a:pt x="2" y="48"/>
                          </a:lnTo>
                          <a:lnTo>
                            <a:pt x="2" y="45"/>
                          </a:lnTo>
                          <a:lnTo>
                            <a:pt x="2" y="44"/>
                          </a:lnTo>
                          <a:lnTo>
                            <a:pt x="2" y="42"/>
                          </a:lnTo>
                          <a:lnTo>
                            <a:pt x="2" y="40"/>
                          </a:lnTo>
                          <a:lnTo>
                            <a:pt x="2" y="38"/>
                          </a:lnTo>
                          <a:lnTo>
                            <a:pt x="2" y="36"/>
                          </a:lnTo>
                          <a:lnTo>
                            <a:pt x="2" y="34"/>
                          </a:lnTo>
                          <a:lnTo>
                            <a:pt x="2" y="33"/>
                          </a:lnTo>
                          <a:lnTo>
                            <a:pt x="2" y="31"/>
                          </a:lnTo>
                          <a:lnTo>
                            <a:pt x="3" y="28"/>
                          </a:lnTo>
                          <a:lnTo>
                            <a:pt x="3" y="27"/>
                          </a:lnTo>
                          <a:lnTo>
                            <a:pt x="3" y="25"/>
                          </a:lnTo>
                          <a:lnTo>
                            <a:pt x="4" y="23"/>
                          </a:lnTo>
                          <a:lnTo>
                            <a:pt x="4" y="21"/>
                          </a:lnTo>
                          <a:lnTo>
                            <a:pt x="6" y="19"/>
                          </a:lnTo>
                          <a:lnTo>
                            <a:pt x="6" y="17"/>
                          </a:lnTo>
                          <a:lnTo>
                            <a:pt x="7" y="15"/>
                          </a:lnTo>
                          <a:lnTo>
                            <a:pt x="7" y="12"/>
                          </a:lnTo>
                          <a:lnTo>
                            <a:pt x="8" y="10"/>
                          </a:lnTo>
                          <a:lnTo>
                            <a:pt x="9" y="8"/>
                          </a:lnTo>
                          <a:lnTo>
                            <a:pt x="9" y="6"/>
                          </a:lnTo>
                          <a:lnTo>
                            <a:pt x="10" y="4"/>
                          </a:lnTo>
                          <a:lnTo>
                            <a:pt x="11" y="1"/>
                          </a:lnTo>
                          <a:lnTo>
                            <a:pt x="9" y="0"/>
                          </a:lnTo>
                          <a:lnTo>
                            <a:pt x="8" y="2"/>
                          </a:lnTo>
                          <a:lnTo>
                            <a:pt x="8" y="4"/>
                          </a:lnTo>
                          <a:lnTo>
                            <a:pt x="7" y="7"/>
                          </a:lnTo>
                          <a:lnTo>
                            <a:pt x="6" y="9"/>
                          </a:lnTo>
                          <a:lnTo>
                            <a:pt x="4" y="11"/>
                          </a:lnTo>
                          <a:lnTo>
                            <a:pt x="4" y="14"/>
                          </a:lnTo>
                          <a:lnTo>
                            <a:pt x="3" y="16"/>
                          </a:lnTo>
                          <a:lnTo>
                            <a:pt x="3" y="18"/>
                          </a:lnTo>
                          <a:lnTo>
                            <a:pt x="2" y="20"/>
                          </a:lnTo>
                          <a:lnTo>
                            <a:pt x="2" y="23"/>
                          </a:lnTo>
                          <a:lnTo>
                            <a:pt x="1" y="24"/>
                          </a:lnTo>
                          <a:lnTo>
                            <a:pt x="1" y="26"/>
                          </a:lnTo>
                          <a:lnTo>
                            <a:pt x="0" y="28"/>
                          </a:lnTo>
                          <a:lnTo>
                            <a:pt x="0" y="31"/>
                          </a:lnTo>
                          <a:lnTo>
                            <a:pt x="0" y="32"/>
                          </a:lnTo>
                          <a:lnTo>
                            <a:pt x="0" y="34"/>
                          </a:lnTo>
                          <a:lnTo>
                            <a:pt x="0" y="36"/>
                          </a:lnTo>
                          <a:lnTo>
                            <a:pt x="0" y="38"/>
                          </a:lnTo>
                          <a:lnTo>
                            <a:pt x="0" y="40"/>
                          </a:lnTo>
                          <a:lnTo>
                            <a:pt x="0" y="42"/>
                          </a:lnTo>
                          <a:lnTo>
                            <a:pt x="0" y="44"/>
                          </a:lnTo>
                          <a:lnTo>
                            <a:pt x="0" y="45"/>
                          </a:lnTo>
                          <a:lnTo>
                            <a:pt x="0" y="48"/>
                          </a:lnTo>
                          <a:lnTo>
                            <a:pt x="0" y="50"/>
                          </a:lnTo>
                          <a:lnTo>
                            <a:pt x="1" y="52"/>
                          </a:lnTo>
                          <a:lnTo>
                            <a:pt x="1" y="54"/>
                          </a:lnTo>
                          <a:lnTo>
                            <a:pt x="1" y="56"/>
                          </a:lnTo>
                          <a:lnTo>
                            <a:pt x="2" y="58"/>
                          </a:lnTo>
                          <a:lnTo>
                            <a:pt x="2" y="60"/>
                          </a:lnTo>
                          <a:lnTo>
                            <a:pt x="3" y="62"/>
                          </a:lnTo>
                          <a:lnTo>
                            <a:pt x="3" y="65"/>
                          </a:lnTo>
                          <a:lnTo>
                            <a:pt x="4" y="67"/>
                          </a:lnTo>
                          <a:lnTo>
                            <a:pt x="4" y="66"/>
                          </a:lnTo>
                          <a:lnTo>
                            <a:pt x="4" y="67"/>
                          </a:lnTo>
                          <a:lnTo>
                            <a:pt x="4" y="68"/>
                          </a:lnTo>
                          <a:lnTo>
                            <a:pt x="6" y="68"/>
                          </a:lnTo>
                          <a:lnTo>
                            <a:pt x="6" y="67"/>
                          </a:lnTo>
                          <a:lnTo>
                            <a:pt x="7" y="67"/>
                          </a:lnTo>
                          <a:lnTo>
                            <a:pt x="7" y="66"/>
                          </a:lnTo>
                          <a:lnTo>
                            <a:pt x="6" y="6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0" name="Google Shape;300;p5"/>
                    <p:cNvSpPr/>
                    <p:nvPr/>
                  </p:nvSpPr>
                  <p:spPr>
                    <a:xfrm>
                      <a:off x="4414" y="1750"/>
                      <a:ext cx="29" cy="56"/>
                    </a:xfrm>
                    <a:custGeom>
                      <a:rect b="b" l="l" r="r" t="t"/>
                      <a:pathLst>
                        <a:path extrusionOk="0" h="181" w="93">
                          <a:moveTo>
                            <a:pt x="2" y="180"/>
                          </a:moveTo>
                          <a:lnTo>
                            <a:pt x="2" y="180"/>
                          </a:lnTo>
                          <a:lnTo>
                            <a:pt x="5" y="174"/>
                          </a:lnTo>
                          <a:lnTo>
                            <a:pt x="9" y="169"/>
                          </a:lnTo>
                          <a:lnTo>
                            <a:pt x="12" y="163"/>
                          </a:lnTo>
                          <a:lnTo>
                            <a:pt x="15" y="157"/>
                          </a:lnTo>
                          <a:lnTo>
                            <a:pt x="19" y="152"/>
                          </a:lnTo>
                          <a:lnTo>
                            <a:pt x="22" y="146"/>
                          </a:lnTo>
                          <a:lnTo>
                            <a:pt x="26" y="140"/>
                          </a:lnTo>
                          <a:lnTo>
                            <a:pt x="28" y="134"/>
                          </a:lnTo>
                          <a:lnTo>
                            <a:pt x="31" y="130"/>
                          </a:lnTo>
                          <a:lnTo>
                            <a:pt x="34" y="123"/>
                          </a:lnTo>
                          <a:lnTo>
                            <a:pt x="37" y="119"/>
                          </a:lnTo>
                          <a:lnTo>
                            <a:pt x="40" y="113"/>
                          </a:lnTo>
                          <a:lnTo>
                            <a:pt x="43" y="107"/>
                          </a:lnTo>
                          <a:lnTo>
                            <a:pt x="45" y="102"/>
                          </a:lnTo>
                          <a:lnTo>
                            <a:pt x="48" y="96"/>
                          </a:lnTo>
                          <a:lnTo>
                            <a:pt x="51" y="90"/>
                          </a:lnTo>
                          <a:lnTo>
                            <a:pt x="53" y="85"/>
                          </a:lnTo>
                          <a:lnTo>
                            <a:pt x="56" y="79"/>
                          </a:lnTo>
                          <a:lnTo>
                            <a:pt x="59" y="73"/>
                          </a:lnTo>
                          <a:lnTo>
                            <a:pt x="61" y="69"/>
                          </a:lnTo>
                          <a:lnTo>
                            <a:pt x="64" y="63"/>
                          </a:lnTo>
                          <a:lnTo>
                            <a:pt x="66" y="57"/>
                          </a:lnTo>
                          <a:lnTo>
                            <a:pt x="69" y="52"/>
                          </a:lnTo>
                          <a:lnTo>
                            <a:pt x="72" y="46"/>
                          </a:lnTo>
                          <a:lnTo>
                            <a:pt x="74" y="40"/>
                          </a:lnTo>
                          <a:lnTo>
                            <a:pt x="77" y="35"/>
                          </a:lnTo>
                          <a:lnTo>
                            <a:pt x="79" y="29"/>
                          </a:lnTo>
                          <a:lnTo>
                            <a:pt x="82" y="25"/>
                          </a:lnTo>
                          <a:lnTo>
                            <a:pt x="85" y="19"/>
                          </a:lnTo>
                          <a:lnTo>
                            <a:pt x="88" y="13"/>
                          </a:lnTo>
                          <a:lnTo>
                            <a:pt x="90" y="8"/>
                          </a:lnTo>
                          <a:lnTo>
                            <a:pt x="93" y="2"/>
                          </a:lnTo>
                          <a:lnTo>
                            <a:pt x="91" y="0"/>
                          </a:lnTo>
                          <a:lnTo>
                            <a:pt x="88" y="5"/>
                          </a:lnTo>
                          <a:lnTo>
                            <a:pt x="86" y="11"/>
                          </a:lnTo>
                          <a:lnTo>
                            <a:pt x="82" y="17"/>
                          </a:lnTo>
                          <a:lnTo>
                            <a:pt x="80" y="22"/>
                          </a:lnTo>
                          <a:lnTo>
                            <a:pt x="78" y="28"/>
                          </a:lnTo>
                          <a:lnTo>
                            <a:pt x="74" y="34"/>
                          </a:lnTo>
                          <a:lnTo>
                            <a:pt x="72" y="39"/>
                          </a:lnTo>
                          <a:lnTo>
                            <a:pt x="70" y="45"/>
                          </a:lnTo>
                          <a:lnTo>
                            <a:pt x="66" y="49"/>
                          </a:lnTo>
                          <a:lnTo>
                            <a:pt x="64" y="56"/>
                          </a:lnTo>
                          <a:lnTo>
                            <a:pt x="62" y="61"/>
                          </a:lnTo>
                          <a:lnTo>
                            <a:pt x="60" y="66"/>
                          </a:lnTo>
                          <a:lnTo>
                            <a:pt x="56" y="72"/>
                          </a:lnTo>
                          <a:lnTo>
                            <a:pt x="54" y="78"/>
                          </a:lnTo>
                          <a:lnTo>
                            <a:pt x="52" y="83"/>
                          </a:lnTo>
                          <a:lnTo>
                            <a:pt x="48" y="89"/>
                          </a:lnTo>
                          <a:lnTo>
                            <a:pt x="46" y="95"/>
                          </a:lnTo>
                          <a:lnTo>
                            <a:pt x="44" y="100"/>
                          </a:lnTo>
                          <a:lnTo>
                            <a:pt x="40" y="105"/>
                          </a:lnTo>
                          <a:lnTo>
                            <a:pt x="38" y="111"/>
                          </a:lnTo>
                          <a:lnTo>
                            <a:pt x="35" y="116"/>
                          </a:lnTo>
                          <a:lnTo>
                            <a:pt x="32" y="122"/>
                          </a:lnTo>
                          <a:lnTo>
                            <a:pt x="29" y="128"/>
                          </a:lnTo>
                          <a:lnTo>
                            <a:pt x="26" y="133"/>
                          </a:lnTo>
                          <a:lnTo>
                            <a:pt x="23" y="139"/>
                          </a:lnTo>
                          <a:lnTo>
                            <a:pt x="20" y="145"/>
                          </a:lnTo>
                          <a:lnTo>
                            <a:pt x="17" y="150"/>
                          </a:lnTo>
                          <a:lnTo>
                            <a:pt x="13" y="156"/>
                          </a:lnTo>
                          <a:lnTo>
                            <a:pt x="10" y="161"/>
                          </a:lnTo>
                          <a:lnTo>
                            <a:pt x="6" y="166"/>
                          </a:lnTo>
                          <a:lnTo>
                            <a:pt x="3" y="172"/>
                          </a:lnTo>
                          <a:lnTo>
                            <a:pt x="0" y="178"/>
                          </a:lnTo>
                          <a:lnTo>
                            <a:pt x="0" y="179"/>
                          </a:lnTo>
                          <a:lnTo>
                            <a:pt x="0" y="180"/>
                          </a:lnTo>
                          <a:lnTo>
                            <a:pt x="1" y="181"/>
                          </a:lnTo>
                          <a:lnTo>
                            <a:pt x="1" y="180"/>
                          </a:lnTo>
                          <a:lnTo>
                            <a:pt x="2" y="18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1" name="Google Shape;301;p5"/>
                    <p:cNvSpPr/>
                    <p:nvPr/>
                  </p:nvSpPr>
                  <p:spPr>
                    <a:xfrm>
                      <a:off x="4377" y="1806"/>
                      <a:ext cx="35" cy="27"/>
                    </a:xfrm>
                    <a:custGeom>
                      <a:rect b="b" l="l" r="r" t="t"/>
                      <a:pathLst>
                        <a:path extrusionOk="0" h="86" w="111">
                          <a:moveTo>
                            <a:pt x="2" y="86"/>
                          </a:moveTo>
                          <a:lnTo>
                            <a:pt x="2" y="85"/>
                          </a:lnTo>
                          <a:lnTo>
                            <a:pt x="3" y="82"/>
                          </a:lnTo>
                          <a:lnTo>
                            <a:pt x="5" y="80"/>
                          </a:lnTo>
                          <a:lnTo>
                            <a:pt x="8" y="77"/>
                          </a:lnTo>
                          <a:lnTo>
                            <a:pt x="10" y="76"/>
                          </a:lnTo>
                          <a:lnTo>
                            <a:pt x="12" y="73"/>
                          </a:lnTo>
                          <a:lnTo>
                            <a:pt x="14" y="71"/>
                          </a:lnTo>
                          <a:lnTo>
                            <a:pt x="18" y="70"/>
                          </a:lnTo>
                          <a:lnTo>
                            <a:pt x="21" y="68"/>
                          </a:lnTo>
                          <a:lnTo>
                            <a:pt x="23" y="67"/>
                          </a:lnTo>
                          <a:lnTo>
                            <a:pt x="27" y="65"/>
                          </a:lnTo>
                          <a:lnTo>
                            <a:pt x="30" y="64"/>
                          </a:lnTo>
                          <a:lnTo>
                            <a:pt x="34" y="63"/>
                          </a:lnTo>
                          <a:lnTo>
                            <a:pt x="37" y="62"/>
                          </a:lnTo>
                          <a:lnTo>
                            <a:pt x="40" y="61"/>
                          </a:lnTo>
                          <a:lnTo>
                            <a:pt x="45" y="59"/>
                          </a:lnTo>
                          <a:lnTo>
                            <a:pt x="48" y="58"/>
                          </a:lnTo>
                          <a:lnTo>
                            <a:pt x="53" y="56"/>
                          </a:lnTo>
                          <a:lnTo>
                            <a:pt x="56" y="54"/>
                          </a:lnTo>
                          <a:lnTo>
                            <a:pt x="60" y="53"/>
                          </a:lnTo>
                          <a:lnTo>
                            <a:pt x="64" y="51"/>
                          </a:lnTo>
                          <a:lnTo>
                            <a:pt x="68" y="48"/>
                          </a:lnTo>
                          <a:lnTo>
                            <a:pt x="72" y="46"/>
                          </a:lnTo>
                          <a:lnTo>
                            <a:pt x="77" y="43"/>
                          </a:lnTo>
                          <a:lnTo>
                            <a:pt x="80" y="39"/>
                          </a:lnTo>
                          <a:lnTo>
                            <a:pt x="85" y="36"/>
                          </a:lnTo>
                          <a:lnTo>
                            <a:pt x="88" y="33"/>
                          </a:lnTo>
                          <a:lnTo>
                            <a:pt x="93" y="28"/>
                          </a:lnTo>
                          <a:lnTo>
                            <a:pt x="96" y="24"/>
                          </a:lnTo>
                          <a:lnTo>
                            <a:pt x="101" y="19"/>
                          </a:lnTo>
                          <a:lnTo>
                            <a:pt x="104" y="13"/>
                          </a:lnTo>
                          <a:lnTo>
                            <a:pt x="107" y="8"/>
                          </a:lnTo>
                          <a:lnTo>
                            <a:pt x="111" y="1"/>
                          </a:lnTo>
                          <a:lnTo>
                            <a:pt x="110" y="0"/>
                          </a:lnTo>
                          <a:lnTo>
                            <a:pt x="106" y="5"/>
                          </a:lnTo>
                          <a:lnTo>
                            <a:pt x="102" y="11"/>
                          </a:lnTo>
                          <a:lnTo>
                            <a:pt x="98" y="17"/>
                          </a:lnTo>
                          <a:lnTo>
                            <a:pt x="95" y="21"/>
                          </a:lnTo>
                          <a:lnTo>
                            <a:pt x="90" y="26"/>
                          </a:lnTo>
                          <a:lnTo>
                            <a:pt x="87" y="30"/>
                          </a:lnTo>
                          <a:lnTo>
                            <a:pt x="82" y="34"/>
                          </a:lnTo>
                          <a:lnTo>
                            <a:pt x="79" y="37"/>
                          </a:lnTo>
                          <a:lnTo>
                            <a:pt x="74" y="41"/>
                          </a:lnTo>
                          <a:lnTo>
                            <a:pt x="71" y="43"/>
                          </a:lnTo>
                          <a:lnTo>
                            <a:pt x="68" y="45"/>
                          </a:lnTo>
                          <a:lnTo>
                            <a:pt x="63" y="47"/>
                          </a:lnTo>
                          <a:lnTo>
                            <a:pt x="60" y="50"/>
                          </a:lnTo>
                          <a:lnTo>
                            <a:pt x="55" y="52"/>
                          </a:lnTo>
                          <a:lnTo>
                            <a:pt x="52" y="53"/>
                          </a:lnTo>
                          <a:lnTo>
                            <a:pt x="48" y="54"/>
                          </a:lnTo>
                          <a:lnTo>
                            <a:pt x="44" y="56"/>
                          </a:lnTo>
                          <a:lnTo>
                            <a:pt x="40" y="58"/>
                          </a:lnTo>
                          <a:lnTo>
                            <a:pt x="37" y="59"/>
                          </a:lnTo>
                          <a:lnTo>
                            <a:pt x="32" y="60"/>
                          </a:lnTo>
                          <a:lnTo>
                            <a:pt x="29" y="61"/>
                          </a:lnTo>
                          <a:lnTo>
                            <a:pt x="26" y="62"/>
                          </a:lnTo>
                          <a:lnTo>
                            <a:pt x="23" y="64"/>
                          </a:lnTo>
                          <a:lnTo>
                            <a:pt x="20" y="65"/>
                          </a:lnTo>
                          <a:lnTo>
                            <a:pt x="17" y="67"/>
                          </a:lnTo>
                          <a:lnTo>
                            <a:pt x="14" y="69"/>
                          </a:lnTo>
                          <a:lnTo>
                            <a:pt x="11" y="71"/>
                          </a:lnTo>
                          <a:lnTo>
                            <a:pt x="9" y="72"/>
                          </a:lnTo>
                          <a:lnTo>
                            <a:pt x="6" y="75"/>
                          </a:lnTo>
                          <a:lnTo>
                            <a:pt x="3" y="78"/>
                          </a:lnTo>
                          <a:lnTo>
                            <a:pt x="2" y="80"/>
                          </a:lnTo>
                          <a:lnTo>
                            <a:pt x="0" y="84"/>
                          </a:lnTo>
                          <a:lnTo>
                            <a:pt x="0" y="85"/>
                          </a:lnTo>
                          <a:lnTo>
                            <a:pt x="0" y="86"/>
                          </a:lnTo>
                          <a:lnTo>
                            <a:pt x="1" y="86"/>
                          </a:lnTo>
                          <a:lnTo>
                            <a:pt x="2" y="86"/>
                          </a:lnTo>
                          <a:lnTo>
                            <a:pt x="2" y="85"/>
                          </a:lnTo>
                          <a:lnTo>
                            <a:pt x="2" y="8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2" name="Google Shape;302;p5"/>
                    <p:cNvSpPr/>
                    <p:nvPr/>
                  </p:nvSpPr>
                  <p:spPr>
                    <a:xfrm>
                      <a:off x="4377" y="1825"/>
                      <a:ext cx="40" cy="11"/>
                    </a:xfrm>
                    <a:custGeom>
                      <a:rect b="b" l="l" r="r" t="t"/>
                      <a:pathLst>
                        <a:path extrusionOk="0" h="36" w="125">
                          <a:moveTo>
                            <a:pt x="123" y="0"/>
                          </a:moveTo>
                          <a:lnTo>
                            <a:pt x="123" y="2"/>
                          </a:lnTo>
                          <a:lnTo>
                            <a:pt x="123" y="4"/>
                          </a:lnTo>
                          <a:lnTo>
                            <a:pt x="123" y="7"/>
                          </a:lnTo>
                          <a:lnTo>
                            <a:pt x="122" y="8"/>
                          </a:lnTo>
                          <a:lnTo>
                            <a:pt x="121" y="10"/>
                          </a:lnTo>
                          <a:lnTo>
                            <a:pt x="118" y="12"/>
                          </a:lnTo>
                          <a:lnTo>
                            <a:pt x="115" y="15"/>
                          </a:lnTo>
                          <a:lnTo>
                            <a:pt x="112" y="17"/>
                          </a:lnTo>
                          <a:lnTo>
                            <a:pt x="108" y="18"/>
                          </a:lnTo>
                          <a:lnTo>
                            <a:pt x="104" y="20"/>
                          </a:lnTo>
                          <a:lnTo>
                            <a:pt x="98" y="21"/>
                          </a:lnTo>
                          <a:lnTo>
                            <a:pt x="92" y="24"/>
                          </a:lnTo>
                          <a:lnTo>
                            <a:pt x="87" y="25"/>
                          </a:lnTo>
                          <a:lnTo>
                            <a:pt x="81" y="27"/>
                          </a:lnTo>
                          <a:lnTo>
                            <a:pt x="75" y="28"/>
                          </a:lnTo>
                          <a:lnTo>
                            <a:pt x="68" y="29"/>
                          </a:lnTo>
                          <a:lnTo>
                            <a:pt x="63" y="29"/>
                          </a:lnTo>
                          <a:lnTo>
                            <a:pt x="56" y="30"/>
                          </a:lnTo>
                          <a:lnTo>
                            <a:pt x="50" y="32"/>
                          </a:lnTo>
                          <a:lnTo>
                            <a:pt x="44" y="33"/>
                          </a:lnTo>
                          <a:lnTo>
                            <a:pt x="38" y="33"/>
                          </a:lnTo>
                          <a:lnTo>
                            <a:pt x="32" y="33"/>
                          </a:lnTo>
                          <a:lnTo>
                            <a:pt x="27" y="33"/>
                          </a:lnTo>
                          <a:lnTo>
                            <a:pt x="22" y="33"/>
                          </a:lnTo>
                          <a:lnTo>
                            <a:pt x="17" y="33"/>
                          </a:lnTo>
                          <a:lnTo>
                            <a:pt x="13" y="32"/>
                          </a:lnTo>
                          <a:lnTo>
                            <a:pt x="10" y="32"/>
                          </a:lnTo>
                          <a:lnTo>
                            <a:pt x="7" y="30"/>
                          </a:lnTo>
                          <a:lnTo>
                            <a:pt x="4" y="29"/>
                          </a:lnTo>
                          <a:lnTo>
                            <a:pt x="3" y="28"/>
                          </a:lnTo>
                          <a:lnTo>
                            <a:pt x="3" y="27"/>
                          </a:lnTo>
                          <a:lnTo>
                            <a:pt x="3" y="26"/>
                          </a:lnTo>
                          <a:lnTo>
                            <a:pt x="2" y="24"/>
                          </a:lnTo>
                          <a:lnTo>
                            <a:pt x="0" y="26"/>
                          </a:lnTo>
                          <a:lnTo>
                            <a:pt x="0" y="28"/>
                          </a:lnTo>
                          <a:lnTo>
                            <a:pt x="2" y="30"/>
                          </a:lnTo>
                          <a:lnTo>
                            <a:pt x="4" y="33"/>
                          </a:lnTo>
                          <a:lnTo>
                            <a:pt x="6" y="34"/>
                          </a:lnTo>
                          <a:lnTo>
                            <a:pt x="10" y="34"/>
                          </a:lnTo>
                          <a:lnTo>
                            <a:pt x="13" y="35"/>
                          </a:lnTo>
                          <a:lnTo>
                            <a:pt x="17" y="35"/>
                          </a:lnTo>
                          <a:lnTo>
                            <a:pt x="22" y="36"/>
                          </a:lnTo>
                          <a:lnTo>
                            <a:pt x="27" y="36"/>
                          </a:lnTo>
                          <a:lnTo>
                            <a:pt x="32" y="36"/>
                          </a:lnTo>
                          <a:lnTo>
                            <a:pt x="38" y="35"/>
                          </a:lnTo>
                          <a:lnTo>
                            <a:pt x="44" y="35"/>
                          </a:lnTo>
                          <a:lnTo>
                            <a:pt x="50" y="35"/>
                          </a:lnTo>
                          <a:lnTo>
                            <a:pt x="56" y="34"/>
                          </a:lnTo>
                          <a:lnTo>
                            <a:pt x="63" y="33"/>
                          </a:lnTo>
                          <a:lnTo>
                            <a:pt x="70" y="32"/>
                          </a:lnTo>
                          <a:lnTo>
                            <a:pt x="75" y="30"/>
                          </a:lnTo>
                          <a:lnTo>
                            <a:pt x="81" y="29"/>
                          </a:lnTo>
                          <a:lnTo>
                            <a:pt x="88" y="28"/>
                          </a:lnTo>
                          <a:lnTo>
                            <a:pt x="93" y="27"/>
                          </a:lnTo>
                          <a:lnTo>
                            <a:pt x="99" y="25"/>
                          </a:lnTo>
                          <a:lnTo>
                            <a:pt x="104" y="22"/>
                          </a:lnTo>
                          <a:lnTo>
                            <a:pt x="108" y="21"/>
                          </a:lnTo>
                          <a:lnTo>
                            <a:pt x="113" y="19"/>
                          </a:lnTo>
                          <a:lnTo>
                            <a:pt x="116" y="17"/>
                          </a:lnTo>
                          <a:lnTo>
                            <a:pt x="120" y="15"/>
                          </a:lnTo>
                          <a:lnTo>
                            <a:pt x="122" y="12"/>
                          </a:lnTo>
                          <a:lnTo>
                            <a:pt x="124" y="10"/>
                          </a:lnTo>
                          <a:lnTo>
                            <a:pt x="125" y="7"/>
                          </a:lnTo>
                          <a:lnTo>
                            <a:pt x="125" y="4"/>
                          </a:lnTo>
                          <a:lnTo>
                            <a:pt x="124" y="1"/>
                          </a:lnTo>
                          <a:lnTo>
                            <a:pt x="124" y="3"/>
                          </a:lnTo>
                          <a:lnTo>
                            <a:pt x="124" y="1"/>
                          </a:lnTo>
                          <a:lnTo>
                            <a:pt x="124" y="0"/>
                          </a:lnTo>
                          <a:lnTo>
                            <a:pt x="123" y="0"/>
                          </a:lnTo>
                          <a:lnTo>
                            <a:pt x="123" y="1"/>
                          </a:lnTo>
                          <a:lnTo>
                            <a:pt x="122" y="1"/>
                          </a:lnTo>
                          <a:lnTo>
                            <a:pt x="122" y="2"/>
                          </a:lnTo>
                          <a:lnTo>
                            <a:pt x="123" y="2"/>
                          </a:lnTo>
                          <a:lnTo>
                            <a:pt x="12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3" name="Google Shape;303;p5"/>
                    <p:cNvSpPr/>
                    <p:nvPr/>
                  </p:nvSpPr>
                  <p:spPr>
                    <a:xfrm>
                      <a:off x="4417" y="1810"/>
                      <a:ext cx="10" cy="17"/>
                    </a:xfrm>
                    <a:custGeom>
                      <a:rect b="b" l="l" r="r" t="t"/>
                      <a:pathLst>
                        <a:path extrusionOk="0" h="54" w="29">
                          <a:moveTo>
                            <a:pt x="27" y="1"/>
                          </a:moveTo>
                          <a:lnTo>
                            <a:pt x="27" y="1"/>
                          </a:lnTo>
                          <a:lnTo>
                            <a:pt x="27" y="3"/>
                          </a:lnTo>
                          <a:lnTo>
                            <a:pt x="27" y="7"/>
                          </a:lnTo>
                          <a:lnTo>
                            <a:pt x="27" y="9"/>
                          </a:lnTo>
                          <a:lnTo>
                            <a:pt x="26" y="11"/>
                          </a:lnTo>
                          <a:lnTo>
                            <a:pt x="26" y="13"/>
                          </a:lnTo>
                          <a:lnTo>
                            <a:pt x="26" y="16"/>
                          </a:lnTo>
                          <a:lnTo>
                            <a:pt x="25" y="18"/>
                          </a:lnTo>
                          <a:lnTo>
                            <a:pt x="25" y="20"/>
                          </a:lnTo>
                          <a:lnTo>
                            <a:pt x="25" y="22"/>
                          </a:lnTo>
                          <a:lnTo>
                            <a:pt x="24" y="24"/>
                          </a:lnTo>
                          <a:lnTo>
                            <a:pt x="24" y="26"/>
                          </a:lnTo>
                          <a:lnTo>
                            <a:pt x="24" y="27"/>
                          </a:lnTo>
                          <a:lnTo>
                            <a:pt x="23" y="29"/>
                          </a:lnTo>
                          <a:lnTo>
                            <a:pt x="23" y="30"/>
                          </a:lnTo>
                          <a:lnTo>
                            <a:pt x="21" y="32"/>
                          </a:lnTo>
                          <a:lnTo>
                            <a:pt x="21" y="34"/>
                          </a:lnTo>
                          <a:lnTo>
                            <a:pt x="20" y="35"/>
                          </a:lnTo>
                          <a:lnTo>
                            <a:pt x="19" y="36"/>
                          </a:lnTo>
                          <a:lnTo>
                            <a:pt x="19" y="37"/>
                          </a:lnTo>
                          <a:lnTo>
                            <a:pt x="18" y="38"/>
                          </a:lnTo>
                          <a:lnTo>
                            <a:pt x="17" y="39"/>
                          </a:lnTo>
                          <a:lnTo>
                            <a:pt x="16" y="41"/>
                          </a:lnTo>
                          <a:lnTo>
                            <a:pt x="15" y="42"/>
                          </a:lnTo>
                          <a:lnTo>
                            <a:pt x="14" y="43"/>
                          </a:lnTo>
                          <a:lnTo>
                            <a:pt x="12" y="44"/>
                          </a:lnTo>
                          <a:lnTo>
                            <a:pt x="11" y="45"/>
                          </a:lnTo>
                          <a:lnTo>
                            <a:pt x="9" y="46"/>
                          </a:lnTo>
                          <a:lnTo>
                            <a:pt x="8" y="47"/>
                          </a:lnTo>
                          <a:lnTo>
                            <a:pt x="6" y="49"/>
                          </a:lnTo>
                          <a:lnTo>
                            <a:pt x="3" y="50"/>
                          </a:lnTo>
                          <a:lnTo>
                            <a:pt x="2" y="51"/>
                          </a:lnTo>
                          <a:lnTo>
                            <a:pt x="0" y="52"/>
                          </a:lnTo>
                          <a:lnTo>
                            <a:pt x="0" y="54"/>
                          </a:lnTo>
                          <a:lnTo>
                            <a:pt x="2" y="53"/>
                          </a:lnTo>
                          <a:lnTo>
                            <a:pt x="4" y="52"/>
                          </a:lnTo>
                          <a:lnTo>
                            <a:pt x="7" y="51"/>
                          </a:lnTo>
                          <a:lnTo>
                            <a:pt x="9" y="50"/>
                          </a:lnTo>
                          <a:lnTo>
                            <a:pt x="10" y="49"/>
                          </a:lnTo>
                          <a:lnTo>
                            <a:pt x="12" y="47"/>
                          </a:lnTo>
                          <a:lnTo>
                            <a:pt x="14" y="47"/>
                          </a:lnTo>
                          <a:lnTo>
                            <a:pt x="15" y="45"/>
                          </a:lnTo>
                          <a:lnTo>
                            <a:pt x="16" y="44"/>
                          </a:lnTo>
                          <a:lnTo>
                            <a:pt x="18" y="43"/>
                          </a:lnTo>
                          <a:lnTo>
                            <a:pt x="19" y="42"/>
                          </a:lnTo>
                          <a:lnTo>
                            <a:pt x="19" y="41"/>
                          </a:lnTo>
                          <a:lnTo>
                            <a:pt x="20" y="39"/>
                          </a:lnTo>
                          <a:lnTo>
                            <a:pt x="21" y="38"/>
                          </a:lnTo>
                          <a:lnTo>
                            <a:pt x="23" y="36"/>
                          </a:lnTo>
                          <a:lnTo>
                            <a:pt x="24" y="35"/>
                          </a:lnTo>
                          <a:lnTo>
                            <a:pt x="24" y="34"/>
                          </a:lnTo>
                          <a:lnTo>
                            <a:pt x="25" y="32"/>
                          </a:lnTo>
                          <a:lnTo>
                            <a:pt x="25" y="30"/>
                          </a:lnTo>
                          <a:lnTo>
                            <a:pt x="26" y="28"/>
                          </a:lnTo>
                          <a:lnTo>
                            <a:pt x="26" y="27"/>
                          </a:lnTo>
                          <a:lnTo>
                            <a:pt x="27" y="25"/>
                          </a:lnTo>
                          <a:lnTo>
                            <a:pt x="27" y="22"/>
                          </a:lnTo>
                          <a:lnTo>
                            <a:pt x="27" y="20"/>
                          </a:lnTo>
                          <a:lnTo>
                            <a:pt x="28" y="19"/>
                          </a:lnTo>
                          <a:lnTo>
                            <a:pt x="28" y="17"/>
                          </a:lnTo>
                          <a:lnTo>
                            <a:pt x="28" y="15"/>
                          </a:lnTo>
                          <a:lnTo>
                            <a:pt x="28" y="12"/>
                          </a:lnTo>
                          <a:lnTo>
                            <a:pt x="29" y="9"/>
                          </a:lnTo>
                          <a:lnTo>
                            <a:pt x="29" y="7"/>
                          </a:lnTo>
                          <a:lnTo>
                            <a:pt x="29" y="4"/>
                          </a:lnTo>
                          <a:lnTo>
                            <a:pt x="29" y="1"/>
                          </a:lnTo>
                          <a:lnTo>
                            <a:pt x="29" y="2"/>
                          </a:lnTo>
                          <a:lnTo>
                            <a:pt x="29" y="1"/>
                          </a:lnTo>
                          <a:lnTo>
                            <a:pt x="29" y="0"/>
                          </a:lnTo>
                          <a:lnTo>
                            <a:pt x="28" y="0"/>
                          </a:lnTo>
                          <a:lnTo>
                            <a:pt x="27" y="0"/>
                          </a:lnTo>
                          <a:lnTo>
                            <a:pt x="27"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4" name="Google Shape;304;p5"/>
                    <p:cNvSpPr/>
                    <p:nvPr/>
                  </p:nvSpPr>
                  <p:spPr>
                    <a:xfrm>
                      <a:off x="4427" y="1737"/>
                      <a:ext cx="39" cy="73"/>
                    </a:xfrm>
                    <a:custGeom>
                      <a:rect b="b" l="l" r="r" t="t"/>
                      <a:pathLst>
                        <a:path extrusionOk="0" h="229" w="120">
                          <a:moveTo>
                            <a:pt x="118" y="0"/>
                          </a:moveTo>
                          <a:lnTo>
                            <a:pt x="118" y="0"/>
                          </a:lnTo>
                          <a:lnTo>
                            <a:pt x="115" y="8"/>
                          </a:lnTo>
                          <a:lnTo>
                            <a:pt x="110" y="15"/>
                          </a:lnTo>
                          <a:lnTo>
                            <a:pt x="106" y="21"/>
                          </a:lnTo>
                          <a:lnTo>
                            <a:pt x="102" y="28"/>
                          </a:lnTo>
                          <a:lnTo>
                            <a:pt x="98" y="35"/>
                          </a:lnTo>
                          <a:lnTo>
                            <a:pt x="93" y="42"/>
                          </a:lnTo>
                          <a:lnTo>
                            <a:pt x="89" y="49"/>
                          </a:lnTo>
                          <a:lnTo>
                            <a:pt x="85" y="55"/>
                          </a:lnTo>
                          <a:lnTo>
                            <a:pt x="81" y="62"/>
                          </a:lnTo>
                          <a:lnTo>
                            <a:pt x="76" y="69"/>
                          </a:lnTo>
                          <a:lnTo>
                            <a:pt x="73" y="76"/>
                          </a:lnTo>
                          <a:lnTo>
                            <a:pt x="68" y="83"/>
                          </a:lnTo>
                          <a:lnTo>
                            <a:pt x="64" y="89"/>
                          </a:lnTo>
                          <a:lnTo>
                            <a:pt x="59" y="96"/>
                          </a:lnTo>
                          <a:lnTo>
                            <a:pt x="56" y="104"/>
                          </a:lnTo>
                          <a:lnTo>
                            <a:pt x="51" y="111"/>
                          </a:lnTo>
                          <a:lnTo>
                            <a:pt x="48" y="118"/>
                          </a:lnTo>
                          <a:lnTo>
                            <a:pt x="43" y="125"/>
                          </a:lnTo>
                          <a:lnTo>
                            <a:pt x="40" y="131"/>
                          </a:lnTo>
                          <a:lnTo>
                            <a:pt x="37" y="139"/>
                          </a:lnTo>
                          <a:lnTo>
                            <a:pt x="32" y="146"/>
                          </a:lnTo>
                          <a:lnTo>
                            <a:pt x="29" y="153"/>
                          </a:lnTo>
                          <a:lnTo>
                            <a:pt x="25" y="161"/>
                          </a:lnTo>
                          <a:lnTo>
                            <a:pt x="22" y="168"/>
                          </a:lnTo>
                          <a:lnTo>
                            <a:pt x="18" y="174"/>
                          </a:lnTo>
                          <a:lnTo>
                            <a:pt x="16" y="182"/>
                          </a:lnTo>
                          <a:lnTo>
                            <a:pt x="13" y="190"/>
                          </a:lnTo>
                          <a:lnTo>
                            <a:pt x="9" y="197"/>
                          </a:lnTo>
                          <a:lnTo>
                            <a:pt x="7" y="205"/>
                          </a:lnTo>
                          <a:lnTo>
                            <a:pt x="5" y="213"/>
                          </a:lnTo>
                          <a:lnTo>
                            <a:pt x="3" y="221"/>
                          </a:lnTo>
                          <a:lnTo>
                            <a:pt x="0" y="228"/>
                          </a:lnTo>
                          <a:lnTo>
                            <a:pt x="3" y="229"/>
                          </a:lnTo>
                          <a:lnTo>
                            <a:pt x="5" y="221"/>
                          </a:lnTo>
                          <a:lnTo>
                            <a:pt x="7" y="214"/>
                          </a:lnTo>
                          <a:lnTo>
                            <a:pt x="9" y="206"/>
                          </a:lnTo>
                          <a:lnTo>
                            <a:pt x="12" y="198"/>
                          </a:lnTo>
                          <a:lnTo>
                            <a:pt x="15" y="192"/>
                          </a:lnTo>
                          <a:lnTo>
                            <a:pt x="18" y="184"/>
                          </a:lnTo>
                          <a:lnTo>
                            <a:pt x="21" y="177"/>
                          </a:lnTo>
                          <a:lnTo>
                            <a:pt x="24" y="169"/>
                          </a:lnTo>
                          <a:lnTo>
                            <a:pt x="27" y="162"/>
                          </a:lnTo>
                          <a:lnTo>
                            <a:pt x="31" y="155"/>
                          </a:lnTo>
                          <a:lnTo>
                            <a:pt x="34" y="147"/>
                          </a:lnTo>
                          <a:lnTo>
                            <a:pt x="38" y="140"/>
                          </a:lnTo>
                          <a:lnTo>
                            <a:pt x="42" y="134"/>
                          </a:lnTo>
                          <a:lnTo>
                            <a:pt x="46" y="127"/>
                          </a:lnTo>
                          <a:lnTo>
                            <a:pt x="50" y="119"/>
                          </a:lnTo>
                          <a:lnTo>
                            <a:pt x="54" y="112"/>
                          </a:lnTo>
                          <a:lnTo>
                            <a:pt x="58" y="105"/>
                          </a:lnTo>
                          <a:lnTo>
                            <a:pt x="61" y="99"/>
                          </a:lnTo>
                          <a:lnTo>
                            <a:pt x="66" y="92"/>
                          </a:lnTo>
                          <a:lnTo>
                            <a:pt x="71" y="85"/>
                          </a:lnTo>
                          <a:lnTo>
                            <a:pt x="74" y="78"/>
                          </a:lnTo>
                          <a:lnTo>
                            <a:pt x="78" y="71"/>
                          </a:lnTo>
                          <a:lnTo>
                            <a:pt x="83" y="65"/>
                          </a:lnTo>
                          <a:lnTo>
                            <a:pt x="88" y="58"/>
                          </a:lnTo>
                          <a:lnTo>
                            <a:pt x="91" y="51"/>
                          </a:lnTo>
                          <a:lnTo>
                            <a:pt x="95" y="43"/>
                          </a:lnTo>
                          <a:lnTo>
                            <a:pt x="100" y="36"/>
                          </a:lnTo>
                          <a:lnTo>
                            <a:pt x="103" y="29"/>
                          </a:lnTo>
                          <a:lnTo>
                            <a:pt x="108" y="23"/>
                          </a:lnTo>
                          <a:lnTo>
                            <a:pt x="112" y="16"/>
                          </a:lnTo>
                          <a:lnTo>
                            <a:pt x="116" y="9"/>
                          </a:lnTo>
                          <a:lnTo>
                            <a:pt x="120" y="2"/>
                          </a:lnTo>
                          <a:lnTo>
                            <a:pt x="120" y="1"/>
                          </a:lnTo>
                          <a:lnTo>
                            <a:pt x="120" y="0"/>
                          </a:lnTo>
                          <a:lnTo>
                            <a:pt x="119" y="0"/>
                          </a:lnTo>
                          <a:lnTo>
                            <a:pt x="118"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5" name="Google Shape;305;p5"/>
                    <p:cNvSpPr/>
                    <p:nvPr/>
                  </p:nvSpPr>
                  <p:spPr>
                    <a:xfrm>
                      <a:off x="4464" y="1723"/>
                      <a:ext cx="3" cy="16"/>
                    </a:xfrm>
                    <a:custGeom>
                      <a:rect b="b" l="l" r="r" t="t"/>
                      <a:pathLst>
                        <a:path extrusionOk="0" h="50" w="9">
                          <a:moveTo>
                            <a:pt x="0" y="3"/>
                          </a:moveTo>
                          <a:lnTo>
                            <a:pt x="0" y="3"/>
                          </a:lnTo>
                          <a:lnTo>
                            <a:pt x="1" y="4"/>
                          </a:lnTo>
                          <a:lnTo>
                            <a:pt x="1" y="5"/>
                          </a:lnTo>
                          <a:lnTo>
                            <a:pt x="2" y="6"/>
                          </a:lnTo>
                          <a:lnTo>
                            <a:pt x="2" y="8"/>
                          </a:lnTo>
                          <a:lnTo>
                            <a:pt x="2" y="9"/>
                          </a:lnTo>
                          <a:lnTo>
                            <a:pt x="3" y="10"/>
                          </a:lnTo>
                          <a:lnTo>
                            <a:pt x="3" y="12"/>
                          </a:lnTo>
                          <a:lnTo>
                            <a:pt x="5" y="13"/>
                          </a:lnTo>
                          <a:lnTo>
                            <a:pt x="5" y="14"/>
                          </a:lnTo>
                          <a:lnTo>
                            <a:pt x="5" y="15"/>
                          </a:lnTo>
                          <a:lnTo>
                            <a:pt x="5" y="16"/>
                          </a:lnTo>
                          <a:lnTo>
                            <a:pt x="6" y="17"/>
                          </a:lnTo>
                          <a:lnTo>
                            <a:pt x="6" y="20"/>
                          </a:lnTo>
                          <a:lnTo>
                            <a:pt x="6" y="21"/>
                          </a:lnTo>
                          <a:lnTo>
                            <a:pt x="6" y="22"/>
                          </a:lnTo>
                          <a:lnTo>
                            <a:pt x="6" y="23"/>
                          </a:lnTo>
                          <a:lnTo>
                            <a:pt x="6" y="24"/>
                          </a:lnTo>
                          <a:lnTo>
                            <a:pt x="6" y="25"/>
                          </a:lnTo>
                          <a:lnTo>
                            <a:pt x="6" y="27"/>
                          </a:lnTo>
                          <a:lnTo>
                            <a:pt x="6" y="29"/>
                          </a:lnTo>
                          <a:lnTo>
                            <a:pt x="6" y="30"/>
                          </a:lnTo>
                          <a:lnTo>
                            <a:pt x="6" y="32"/>
                          </a:lnTo>
                          <a:lnTo>
                            <a:pt x="6" y="33"/>
                          </a:lnTo>
                          <a:lnTo>
                            <a:pt x="6" y="34"/>
                          </a:lnTo>
                          <a:lnTo>
                            <a:pt x="5" y="37"/>
                          </a:lnTo>
                          <a:lnTo>
                            <a:pt x="5" y="38"/>
                          </a:lnTo>
                          <a:lnTo>
                            <a:pt x="5" y="40"/>
                          </a:lnTo>
                          <a:lnTo>
                            <a:pt x="3" y="41"/>
                          </a:lnTo>
                          <a:lnTo>
                            <a:pt x="3" y="43"/>
                          </a:lnTo>
                          <a:lnTo>
                            <a:pt x="2" y="46"/>
                          </a:lnTo>
                          <a:lnTo>
                            <a:pt x="2" y="47"/>
                          </a:lnTo>
                          <a:lnTo>
                            <a:pt x="1" y="49"/>
                          </a:lnTo>
                          <a:lnTo>
                            <a:pt x="3" y="50"/>
                          </a:lnTo>
                          <a:lnTo>
                            <a:pt x="3" y="48"/>
                          </a:lnTo>
                          <a:lnTo>
                            <a:pt x="5" y="47"/>
                          </a:lnTo>
                          <a:lnTo>
                            <a:pt x="6" y="44"/>
                          </a:lnTo>
                          <a:lnTo>
                            <a:pt x="6" y="42"/>
                          </a:lnTo>
                          <a:lnTo>
                            <a:pt x="7" y="41"/>
                          </a:lnTo>
                          <a:lnTo>
                            <a:pt x="7" y="39"/>
                          </a:lnTo>
                          <a:lnTo>
                            <a:pt x="8" y="38"/>
                          </a:lnTo>
                          <a:lnTo>
                            <a:pt x="8" y="35"/>
                          </a:lnTo>
                          <a:lnTo>
                            <a:pt x="8" y="34"/>
                          </a:lnTo>
                          <a:lnTo>
                            <a:pt x="8" y="32"/>
                          </a:lnTo>
                          <a:lnTo>
                            <a:pt x="9" y="31"/>
                          </a:lnTo>
                          <a:lnTo>
                            <a:pt x="9" y="29"/>
                          </a:lnTo>
                          <a:lnTo>
                            <a:pt x="9" y="27"/>
                          </a:lnTo>
                          <a:lnTo>
                            <a:pt x="9" y="25"/>
                          </a:lnTo>
                          <a:lnTo>
                            <a:pt x="9" y="24"/>
                          </a:lnTo>
                          <a:lnTo>
                            <a:pt x="9" y="23"/>
                          </a:lnTo>
                          <a:lnTo>
                            <a:pt x="8" y="22"/>
                          </a:lnTo>
                          <a:lnTo>
                            <a:pt x="8" y="20"/>
                          </a:lnTo>
                          <a:lnTo>
                            <a:pt x="8" y="18"/>
                          </a:lnTo>
                          <a:lnTo>
                            <a:pt x="8" y="17"/>
                          </a:lnTo>
                          <a:lnTo>
                            <a:pt x="8" y="16"/>
                          </a:lnTo>
                          <a:lnTo>
                            <a:pt x="7" y="14"/>
                          </a:lnTo>
                          <a:lnTo>
                            <a:pt x="7" y="13"/>
                          </a:lnTo>
                          <a:lnTo>
                            <a:pt x="7" y="12"/>
                          </a:lnTo>
                          <a:lnTo>
                            <a:pt x="6" y="10"/>
                          </a:lnTo>
                          <a:lnTo>
                            <a:pt x="6" y="9"/>
                          </a:lnTo>
                          <a:lnTo>
                            <a:pt x="5" y="8"/>
                          </a:lnTo>
                          <a:lnTo>
                            <a:pt x="5" y="6"/>
                          </a:lnTo>
                          <a:lnTo>
                            <a:pt x="5" y="5"/>
                          </a:lnTo>
                          <a:lnTo>
                            <a:pt x="3" y="4"/>
                          </a:lnTo>
                          <a:lnTo>
                            <a:pt x="3" y="3"/>
                          </a:lnTo>
                          <a:lnTo>
                            <a:pt x="2" y="1"/>
                          </a:lnTo>
                          <a:lnTo>
                            <a:pt x="2" y="0"/>
                          </a:lnTo>
                          <a:lnTo>
                            <a:pt x="1" y="0"/>
                          </a:lnTo>
                          <a:lnTo>
                            <a:pt x="1" y="1"/>
                          </a:lnTo>
                          <a:lnTo>
                            <a:pt x="0" y="1"/>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6" name="Google Shape;306;p5"/>
                    <p:cNvSpPr/>
                    <p:nvPr/>
                  </p:nvSpPr>
                  <p:spPr>
                    <a:xfrm>
                      <a:off x="4462" y="1693"/>
                      <a:ext cx="4" cy="30"/>
                    </a:xfrm>
                    <a:custGeom>
                      <a:rect b="b" l="l" r="r" t="t"/>
                      <a:pathLst>
                        <a:path extrusionOk="0" h="93" w="12">
                          <a:moveTo>
                            <a:pt x="2" y="2"/>
                          </a:moveTo>
                          <a:lnTo>
                            <a:pt x="0" y="2"/>
                          </a:lnTo>
                          <a:lnTo>
                            <a:pt x="0" y="6"/>
                          </a:lnTo>
                          <a:lnTo>
                            <a:pt x="0" y="11"/>
                          </a:lnTo>
                          <a:lnTo>
                            <a:pt x="0" y="14"/>
                          </a:lnTo>
                          <a:lnTo>
                            <a:pt x="1" y="17"/>
                          </a:lnTo>
                          <a:lnTo>
                            <a:pt x="1" y="21"/>
                          </a:lnTo>
                          <a:lnTo>
                            <a:pt x="1" y="24"/>
                          </a:lnTo>
                          <a:lnTo>
                            <a:pt x="1" y="27"/>
                          </a:lnTo>
                          <a:lnTo>
                            <a:pt x="2" y="29"/>
                          </a:lnTo>
                          <a:lnTo>
                            <a:pt x="2" y="31"/>
                          </a:lnTo>
                          <a:lnTo>
                            <a:pt x="2" y="33"/>
                          </a:lnTo>
                          <a:lnTo>
                            <a:pt x="2" y="34"/>
                          </a:lnTo>
                          <a:lnTo>
                            <a:pt x="2" y="37"/>
                          </a:lnTo>
                          <a:lnTo>
                            <a:pt x="2" y="38"/>
                          </a:lnTo>
                          <a:lnTo>
                            <a:pt x="4" y="40"/>
                          </a:lnTo>
                          <a:lnTo>
                            <a:pt x="4" y="41"/>
                          </a:lnTo>
                          <a:lnTo>
                            <a:pt x="4" y="42"/>
                          </a:lnTo>
                          <a:lnTo>
                            <a:pt x="4" y="44"/>
                          </a:lnTo>
                          <a:lnTo>
                            <a:pt x="4" y="46"/>
                          </a:lnTo>
                          <a:lnTo>
                            <a:pt x="5" y="47"/>
                          </a:lnTo>
                          <a:lnTo>
                            <a:pt x="5" y="49"/>
                          </a:lnTo>
                          <a:lnTo>
                            <a:pt x="5" y="51"/>
                          </a:lnTo>
                          <a:lnTo>
                            <a:pt x="5" y="54"/>
                          </a:lnTo>
                          <a:lnTo>
                            <a:pt x="6" y="56"/>
                          </a:lnTo>
                          <a:lnTo>
                            <a:pt x="6" y="58"/>
                          </a:lnTo>
                          <a:lnTo>
                            <a:pt x="6" y="62"/>
                          </a:lnTo>
                          <a:lnTo>
                            <a:pt x="7" y="65"/>
                          </a:lnTo>
                          <a:lnTo>
                            <a:pt x="7" y="68"/>
                          </a:lnTo>
                          <a:lnTo>
                            <a:pt x="7" y="73"/>
                          </a:lnTo>
                          <a:lnTo>
                            <a:pt x="8" y="78"/>
                          </a:lnTo>
                          <a:lnTo>
                            <a:pt x="8" y="82"/>
                          </a:lnTo>
                          <a:lnTo>
                            <a:pt x="8" y="88"/>
                          </a:lnTo>
                          <a:lnTo>
                            <a:pt x="9" y="93"/>
                          </a:lnTo>
                          <a:lnTo>
                            <a:pt x="12" y="93"/>
                          </a:lnTo>
                          <a:lnTo>
                            <a:pt x="12" y="88"/>
                          </a:lnTo>
                          <a:lnTo>
                            <a:pt x="10" y="82"/>
                          </a:lnTo>
                          <a:lnTo>
                            <a:pt x="10" y="78"/>
                          </a:lnTo>
                          <a:lnTo>
                            <a:pt x="9" y="73"/>
                          </a:lnTo>
                          <a:lnTo>
                            <a:pt x="9" y="68"/>
                          </a:lnTo>
                          <a:lnTo>
                            <a:pt x="9" y="65"/>
                          </a:lnTo>
                          <a:lnTo>
                            <a:pt x="8" y="62"/>
                          </a:lnTo>
                          <a:lnTo>
                            <a:pt x="8" y="58"/>
                          </a:lnTo>
                          <a:lnTo>
                            <a:pt x="8" y="56"/>
                          </a:lnTo>
                          <a:lnTo>
                            <a:pt x="7" y="53"/>
                          </a:lnTo>
                          <a:lnTo>
                            <a:pt x="7" y="50"/>
                          </a:lnTo>
                          <a:lnTo>
                            <a:pt x="7" y="49"/>
                          </a:lnTo>
                          <a:lnTo>
                            <a:pt x="7" y="47"/>
                          </a:lnTo>
                          <a:lnTo>
                            <a:pt x="7" y="45"/>
                          </a:lnTo>
                          <a:lnTo>
                            <a:pt x="6" y="44"/>
                          </a:lnTo>
                          <a:lnTo>
                            <a:pt x="6" y="42"/>
                          </a:lnTo>
                          <a:lnTo>
                            <a:pt x="6" y="40"/>
                          </a:lnTo>
                          <a:lnTo>
                            <a:pt x="6" y="39"/>
                          </a:lnTo>
                          <a:lnTo>
                            <a:pt x="6" y="38"/>
                          </a:lnTo>
                          <a:lnTo>
                            <a:pt x="5" y="36"/>
                          </a:lnTo>
                          <a:lnTo>
                            <a:pt x="5" y="34"/>
                          </a:lnTo>
                          <a:lnTo>
                            <a:pt x="5" y="32"/>
                          </a:lnTo>
                          <a:lnTo>
                            <a:pt x="5" y="31"/>
                          </a:lnTo>
                          <a:lnTo>
                            <a:pt x="5" y="29"/>
                          </a:lnTo>
                          <a:lnTo>
                            <a:pt x="5" y="27"/>
                          </a:lnTo>
                          <a:lnTo>
                            <a:pt x="4" y="23"/>
                          </a:lnTo>
                          <a:lnTo>
                            <a:pt x="4" y="21"/>
                          </a:lnTo>
                          <a:lnTo>
                            <a:pt x="4" y="17"/>
                          </a:lnTo>
                          <a:lnTo>
                            <a:pt x="4" y="14"/>
                          </a:lnTo>
                          <a:lnTo>
                            <a:pt x="4" y="11"/>
                          </a:lnTo>
                          <a:lnTo>
                            <a:pt x="2" y="6"/>
                          </a:lnTo>
                          <a:lnTo>
                            <a:pt x="2" y="2"/>
                          </a:lnTo>
                          <a:lnTo>
                            <a:pt x="0" y="3"/>
                          </a:lnTo>
                          <a:lnTo>
                            <a:pt x="2" y="2"/>
                          </a:lnTo>
                          <a:lnTo>
                            <a:pt x="2" y="0"/>
                          </a:lnTo>
                          <a:lnTo>
                            <a:pt x="1" y="0"/>
                          </a:lnTo>
                          <a:lnTo>
                            <a:pt x="0" y="0"/>
                          </a:lnTo>
                          <a:lnTo>
                            <a:pt x="0" y="2"/>
                          </a:lnTo>
                          <a:lnTo>
                            <a:pt x="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7" name="Google Shape;307;p5"/>
                    <p:cNvSpPr/>
                    <p:nvPr/>
                  </p:nvSpPr>
                  <p:spPr>
                    <a:xfrm>
                      <a:off x="4461" y="1694"/>
                      <a:ext cx="11" cy="29"/>
                    </a:xfrm>
                    <a:custGeom>
                      <a:rect b="b" l="l" r="r" t="t"/>
                      <a:pathLst>
                        <a:path extrusionOk="0" h="90" w="32">
                          <a:moveTo>
                            <a:pt x="32" y="89"/>
                          </a:moveTo>
                          <a:lnTo>
                            <a:pt x="31" y="88"/>
                          </a:lnTo>
                          <a:lnTo>
                            <a:pt x="30" y="86"/>
                          </a:lnTo>
                          <a:lnTo>
                            <a:pt x="27" y="82"/>
                          </a:lnTo>
                          <a:lnTo>
                            <a:pt x="26" y="80"/>
                          </a:lnTo>
                          <a:lnTo>
                            <a:pt x="24" y="78"/>
                          </a:lnTo>
                          <a:lnTo>
                            <a:pt x="23" y="74"/>
                          </a:lnTo>
                          <a:lnTo>
                            <a:pt x="22" y="72"/>
                          </a:lnTo>
                          <a:lnTo>
                            <a:pt x="21" y="69"/>
                          </a:lnTo>
                          <a:lnTo>
                            <a:pt x="19" y="66"/>
                          </a:lnTo>
                          <a:lnTo>
                            <a:pt x="18" y="64"/>
                          </a:lnTo>
                          <a:lnTo>
                            <a:pt x="17" y="61"/>
                          </a:lnTo>
                          <a:lnTo>
                            <a:pt x="16" y="57"/>
                          </a:lnTo>
                          <a:lnTo>
                            <a:pt x="15" y="55"/>
                          </a:lnTo>
                          <a:lnTo>
                            <a:pt x="15" y="53"/>
                          </a:lnTo>
                          <a:lnTo>
                            <a:pt x="14" y="49"/>
                          </a:lnTo>
                          <a:lnTo>
                            <a:pt x="14" y="47"/>
                          </a:lnTo>
                          <a:lnTo>
                            <a:pt x="13" y="44"/>
                          </a:lnTo>
                          <a:lnTo>
                            <a:pt x="11" y="42"/>
                          </a:lnTo>
                          <a:lnTo>
                            <a:pt x="11" y="38"/>
                          </a:lnTo>
                          <a:lnTo>
                            <a:pt x="10" y="36"/>
                          </a:lnTo>
                          <a:lnTo>
                            <a:pt x="10" y="32"/>
                          </a:lnTo>
                          <a:lnTo>
                            <a:pt x="10" y="30"/>
                          </a:lnTo>
                          <a:lnTo>
                            <a:pt x="9" y="27"/>
                          </a:lnTo>
                          <a:lnTo>
                            <a:pt x="9" y="25"/>
                          </a:lnTo>
                          <a:lnTo>
                            <a:pt x="8" y="21"/>
                          </a:lnTo>
                          <a:lnTo>
                            <a:pt x="8" y="19"/>
                          </a:lnTo>
                          <a:lnTo>
                            <a:pt x="7" y="15"/>
                          </a:lnTo>
                          <a:lnTo>
                            <a:pt x="7" y="13"/>
                          </a:lnTo>
                          <a:lnTo>
                            <a:pt x="6" y="10"/>
                          </a:lnTo>
                          <a:lnTo>
                            <a:pt x="6" y="8"/>
                          </a:lnTo>
                          <a:lnTo>
                            <a:pt x="5" y="5"/>
                          </a:lnTo>
                          <a:lnTo>
                            <a:pt x="3" y="2"/>
                          </a:lnTo>
                          <a:lnTo>
                            <a:pt x="2" y="0"/>
                          </a:lnTo>
                          <a:lnTo>
                            <a:pt x="0" y="1"/>
                          </a:lnTo>
                          <a:lnTo>
                            <a:pt x="1" y="3"/>
                          </a:lnTo>
                          <a:lnTo>
                            <a:pt x="2" y="5"/>
                          </a:lnTo>
                          <a:lnTo>
                            <a:pt x="2" y="9"/>
                          </a:lnTo>
                          <a:lnTo>
                            <a:pt x="3" y="11"/>
                          </a:lnTo>
                          <a:lnTo>
                            <a:pt x="3" y="13"/>
                          </a:lnTo>
                          <a:lnTo>
                            <a:pt x="5" y="17"/>
                          </a:lnTo>
                          <a:lnTo>
                            <a:pt x="6" y="19"/>
                          </a:lnTo>
                          <a:lnTo>
                            <a:pt x="6" y="22"/>
                          </a:lnTo>
                          <a:lnTo>
                            <a:pt x="6" y="25"/>
                          </a:lnTo>
                          <a:lnTo>
                            <a:pt x="7" y="28"/>
                          </a:lnTo>
                          <a:lnTo>
                            <a:pt x="7" y="30"/>
                          </a:lnTo>
                          <a:lnTo>
                            <a:pt x="8" y="34"/>
                          </a:lnTo>
                          <a:lnTo>
                            <a:pt x="8" y="36"/>
                          </a:lnTo>
                          <a:lnTo>
                            <a:pt x="9" y="39"/>
                          </a:lnTo>
                          <a:lnTo>
                            <a:pt x="9" y="42"/>
                          </a:lnTo>
                          <a:lnTo>
                            <a:pt x="10" y="45"/>
                          </a:lnTo>
                          <a:lnTo>
                            <a:pt x="10" y="47"/>
                          </a:lnTo>
                          <a:lnTo>
                            <a:pt x="11" y="51"/>
                          </a:lnTo>
                          <a:lnTo>
                            <a:pt x="13" y="53"/>
                          </a:lnTo>
                          <a:lnTo>
                            <a:pt x="13" y="56"/>
                          </a:lnTo>
                          <a:lnTo>
                            <a:pt x="14" y="59"/>
                          </a:lnTo>
                          <a:lnTo>
                            <a:pt x="15" y="62"/>
                          </a:lnTo>
                          <a:lnTo>
                            <a:pt x="16" y="65"/>
                          </a:lnTo>
                          <a:lnTo>
                            <a:pt x="17" y="68"/>
                          </a:lnTo>
                          <a:lnTo>
                            <a:pt x="18" y="71"/>
                          </a:lnTo>
                          <a:lnTo>
                            <a:pt x="19" y="73"/>
                          </a:lnTo>
                          <a:lnTo>
                            <a:pt x="21" y="77"/>
                          </a:lnTo>
                          <a:lnTo>
                            <a:pt x="22" y="79"/>
                          </a:lnTo>
                          <a:lnTo>
                            <a:pt x="24" y="82"/>
                          </a:lnTo>
                          <a:lnTo>
                            <a:pt x="25" y="85"/>
                          </a:lnTo>
                          <a:lnTo>
                            <a:pt x="27" y="87"/>
                          </a:lnTo>
                          <a:lnTo>
                            <a:pt x="30" y="90"/>
                          </a:lnTo>
                          <a:lnTo>
                            <a:pt x="28" y="89"/>
                          </a:lnTo>
                          <a:lnTo>
                            <a:pt x="30" y="90"/>
                          </a:lnTo>
                          <a:lnTo>
                            <a:pt x="31" y="90"/>
                          </a:lnTo>
                          <a:lnTo>
                            <a:pt x="31" y="89"/>
                          </a:lnTo>
                          <a:lnTo>
                            <a:pt x="32" y="89"/>
                          </a:lnTo>
                          <a:lnTo>
                            <a:pt x="32" y="88"/>
                          </a:lnTo>
                          <a:lnTo>
                            <a:pt x="31" y="88"/>
                          </a:lnTo>
                          <a:lnTo>
                            <a:pt x="32" y="8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8" name="Google Shape;308;p5"/>
                    <p:cNvSpPr/>
                    <p:nvPr/>
                  </p:nvSpPr>
                  <p:spPr>
                    <a:xfrm>
                      <a:off x="4471" y="1721"/>
                      <a:ext cx="4" cy="24"/>
                    </a:xfrm>
                    <a:custGeom>
                      <a:rect b="b" l="l" r="r" t="t"/>
                      <a:pathLst>
                        <a:path extrusionOk="0" h="75" w="16">
                          <a:moveTo>
                            <a:pt x="16" y="74"/>
                          </a:moveTo>
                          <a:lnTo>
                            <a:pt x="16" y="73"/>
                          </a:lnTo>
                          <a:lnTo>
                            <a:pt x="15" y="70"/>
                          </a:lnTo>
                          <a:lnTo>
                            <a:pt x="14" y="67"/>
                          </a:lnTo>
                          <a:lnTo>
                            <a:pt x="13" y="65"/>
                          </a:lnTo>
                          <a:lnTo>
                            <a:pt x="12" y="62"/>
                          </a:lnTo>
                          <a:lnTo>
                            <a:pt x="10" y="60"/>
                          </a:lnTo>
                          <a:lnTo>
                            <a:pt x="9" y="58"/>
                          </a:lnTo>
                          <a:lnTo>
                            <a:pt x="9" y="56"/>
                          </a:lnTo>
                          <a:lnTo>
                            <a:pt x="8" y="55"/>
                          </a:lnTo>
                          <a:lnTo>
                            <a:pt x="8" y="52"/>
                          </a:lnTo>
                          <a:lnTo>
                            <a:pt x="7" y="50"/>
                          </a:lnTo>
                          <a:lnTo>
                            <a:pt x="6" y="48"/>
                          </a:lnTo>
                          <a:lnTo>
                            <a:pt x="6" y="45"/>
                          </a:lnTo>
                          <a:lnTo>
                            <a:pt x="5" y="43"/>
                          </a:lnTo>
                          <a:lnTo>
                            <a:pt x="5" y="42"/>
                          </a:lnTo>
                          <a:lnTo>
                            <a:pt x="5" y="40"/>
                          </a:lnTo>
                          <a:lnTo>
                            <a:pt x="4" y="38"/>
                          </a:lnTo>
                          <a:lnTo>
                            <a:pt x="4" y="35"/>
                          </a:lnTo>
                          <a:lnTo>
                            <a:pt x="4" y="33"/>
                          </a:lnTo>
                          <a:lnTo>
                            <a:pt x="4" y="32"/>
                          </a:lnTo>
                          <a:lnTo>
                            <a:pt x="4" y="30"/>
                          </a:lnTo>
                          <a:lnTo>
                            <a:pt x="4" y="27"/>
                          </a:lnTo>
                          <a:lnTo>
                            <a:pt x="2" y="25"/>
                          </a:lnTo>
                          <a:lnTo>
                            <a:pt x="2" y="23"/>
                          </a:lnTo>
                          <a:lnTo>
                            <a:pt x="4" y="21"/>
                          </a:lnTo>
                          <a:lnTo>
                            <a:pt x="4" y="18"/>
                          </a:lnTo>
                          <a:lnTo>
                            <a:pt x="4" y="16"/>
                          </a:lnTo>
                          <a:lnTo>
                            <a:pt x="4" y="14"/>
                          </a:lnTo>
                          <a:lnTo>
                            <a:pt x="4" y="11"/>
                          </a:lnTo>
                          <a:lnTo>
                            <a:pt x="4" y="9"/>
                          </a:lnTo>
                          <a:lnTo>
                            <a:pt x="5" y="7"/>
                          </a:lnTo>
                          <a:lnTo>
                            <a:pt x="5" y="4"/>
                          </a:lnTo>
                          <a:lnTo>
                            <a:pt x="5" y="1"/>
                          </a:lnTo>
                          <a:lnTo>
                            <a:pt x="2" y="0"/>
                          </a:lnTo>
                          <a:lnTo>
                            <a:pt x="2" y="4"/>
                          </a:lnTo>
                          <a:lnTo>
                            <a:pt x="2" y="6"/>
                          </a:lnTo>
                          <a:lnTo>
                            <a:pt x="1" y="8"/>
                          </a:lnTo>
                          <a:lnTo>
                            <a:pt x="1" y="11"/>
                          </a:lnTo>
                          <a:lnTo>
                            <a:pt x="1" y="14"/>
                          </a:lnTo>
                          <a:lnTo>
                            <a:pt x="0" y="16"/>
                          </a:lnTo>
                          <a:lnTo>
                            <a:pt x="0" y="18"/>
                          </a:lnTo>
                          <a:lnTo>
                            <a:pt x="0" y="21"/>
                          </a:lnTo>
                          <a:lnTo>
                            <a:pt x="0" y="23"/>
                          </a:lnTo>
                          <a:lnTo>
                            <a:pt x="0" y="25"/>
                          </a:lnTo>
                          <a:lnTo>
                            <a:pt x="0" y="27"/>
                          </a:lnTo>
                          <a:lnTo>
                            <a:pt x="0" y="30"/>
                          </a:lnTo>
                          <a:lnTo>
                            <a:pt x="0" y="32"/>
                          </a:lnTo>
                          <a:lnTo>
                            <a:pt x="1" y="34"/>
                          </a:lnTo>
                          <a:lnTo>
                            <a:pt x="1" y="36"/>
                          </a:lnTo>
                          <a:lnTo>
                            <a:pt x="1" y="39"/>
                          </a:lnTo>
                          <a:lnTo>
                            <a:pt x="2" y="40"/>
                          </a:lnTo>
                          <a:lnTo>
                            <a:pt x="2" y="42"/>
                          </a:lnTo>
                          <a:lnTo>
                            <a:pt x="2" y="44"/>
                          </a:lnTo>
                          <a:lnTo>
                            <a:pt x="4" y="47"/>
                          </a:lnTo>
                          <a:lnTo>
                            <a:pt x="4" y="49"/>
                          </a:lnTo>
                          <a:lnTo>
                            <a:pt x="5" y="51"/>
                          </a:lnTo>
                          <a:lnTo>
                            <a:pt x="5" y="53"/>
                          </a:lnTo>
                          <a:lnTo>
                            <a:pt x="6" y="56"/>
                          </a:lnTo>
                          <a:lnTo>
                            <a:pt x="7" y="58"/>
                          </a:lnTo>
                          <a:lnTo>
                            <a:pt x="8" y="60"/>
                          </a:lnTo>
                          <a:lnTo>
                            <a:pt x="8" y="61"/>
                          </a:lnTo>
                          <a:lnTo>
                            <a:pt x="9" y="65"/>
                          </a:lnTo>
                          <a:lnTo>
                            <a:pt x="10" y="67"/>
                          </a:lnTo>
                          <a:lnTo>
                            <a:pt x="12" y="69"/>
                          </a:lnTo>
                          <a:lnTo>
                            <a:pt x="13" y="72"/>
                          </a:lnTo>
                          <a:lnTo>
                            <a:pt x="14" y="74"/>
                          </a:lnTo>
                          <a:lnTo>
                            <a:pt x="14" y="73"/>
                          </a:lnTo>
                          <a:lnTo>
                            <a:pt x="14" y="74"/>
                          </a:lnTo>
                          <a:lnTo>
                            <a:pt x="14" y="75"/>
                          </a:lnTo>
                          <a:lnTo>
                            <a:pt x="15" y="75"/>
                          </a:lnTo>
                          <a:lnTo>
                            <a:pt x="16" y="74"/>
                          </a:lnTo>
                          <a:lnTo>
                            <a:pt x="16" y="73"/>
                          </a:lnTo>
                          <a:lnTo>
                            <a:pt x="16"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09" name="Google Shape;309;p5"/>
                    <p:cNvSpPr/>
                    <p:nvPr/>
                  </p:nvSpPr>
                  <p:spPr>
                    <a:xfrm>
                      <a:off x="4459" y="1745"/>
                      <a:ext cx="16" cy="61"/>
                    </a:xfrm>
                    <a:custGeom>
                      <a:rect b="b" l="l" r="r" t="t"/>
                      <a:pathLst>
                        <a:path extrusionOk="0" h="197" w="50">
                          <a:moveTo>
                            <a:pt x="2" y="196"/>
                          </a:moveTo>
                          <a:lnTo>
                            <a:pt x="5" y="189"/>
                          </a:lnTo>
                          <a:lnTo>
                            <a:pt x="7" y="183"/>
                          </a:lnTo>
                          <a:lnTo>
                            <a:pt x="9" y="176"/>
                          </a:lnTo>
                          <a:lnTo>
                            <a:pt x="11" y="171"/>
                          </a:lnTo>
                          <a:lnTo>
                            <a:pt x="12" y="165"/>
                          </a:lnTo>
                          <a:lnTo>
                            <a:pt x="15" y="158"/>
                          </a:lnTo>
                          <a:lnTo>
                            <a:pt x="16" y="153"/>
                          </a:lnTo>
                          <a:lnTo>
                            <a:pt x="18" y="146"/>
                          </a:lnTo>
                          <a:lnTo>
                            <a:pt x="19" y="140"/>
                          </a:lnTo>
                          <a:lnTo>
                            <a:pt x="22" y="134"/>
                          </a:lnTo>
                          <a:lnTo>
                            <a:pt x="23" y="128"/>
                          </a:lnTo>
                          <a:lnTo>
                            <a:pt x="24" y="122"/>
                          </a:lnTo>
                          <a:lnTo>
                            <a:pt x="26" y="116"/>
                          </a:lnTo>
                          <a:lnTo>
                            <a:pt x="27" y="110"/>
                          </a:lnTo>
                          <a:lnTo>
                            <a:pt x="28" y="104"/>
                          </a:lnTo>
                          <a:lnTo>
                            <a:pt x="30" y="98"/>
                          </a:lnTo>
                          <a:lnTo>
                            <a:pt x="31" y="91"/>
                          </a:lnTo>
                          <a:lnTo>
                            <a:pt x="32" y="86"/>
                          </a:lnTo>
                          <a:lnTo>
                            <a:pt x="33" y="79"/>
                          </a:lnTo>
                          <a:lnTo>
                            <a:pt x="35" y="73"/>
                          </a:lnTo>
                          <a:lnTo>
                            <a:pt x="36" y="68"/>
                          </a:lnTo>
                          <a:lnTo>
                            <a:pt x="37" y="61"/>
                          </a:lnTo>
                          <a:lnTo>
                            <a:pt x="39" y="55"/>
                          </a:lnTo>
                          <a:lnTo>
                            <a:pt x="40" y="49"/>
                          </a:lnTo>
                          <a:lnTo>
                            <a:pt x="41" y="43"/>
                          </a:lnTo>
                          <a:lnTo>
                            <a:pt x="42" y="37"/>
                          </a:lnTo>
                          <a:lnTo>
                            <a:pt x="43" y="31"/>
                          </a:lnTo>
                          <a:lnTo>
                            <a:pt x="44" y="25"/>
                          </a:lnTo>
                          <a:lnTo>
                            <a:pt x="47" y="19"/>
                          </a:lnTo>
                          <a:lnTo>
                            <a:pt x="48" y="13"/>
                          </a:lnTo>
                          <a:lnTo>
                            <a:pt x="49" y="6"/>
                          </a:lnTo>
                          <a:lnTo>
                            <a:pt x="50" y="1"/>
                          </a:lnTo>
                          <a:lnTo>
                            <a:pt x="48" y="0"/>
                          </a:lnTo>
                          <a:lnTo>
                            <a:pt x="47" y="6"/>
                          </a:lnTo>
                          <a:lnTo>
                            <a:pt x="45" y="12"/>
                          </a:lnTo>
                          <a:lnTo>
                            <a:pt x="44" y="19"/>
                          </a:lnTo>
                          <a:lnTo>
                            <a:pt x="42" y="25"/>
                          </a:lnTo>
                          <a:lnTo>
                            <a:pt x="41" y="30"/>
                          </a:lnTo>
                          <a:lnTo>
                            <a:pt x="40" y="36"/>
                          </a:lnTo>
                          <a:lnTo>
                            <a:pt x="39" y="43"/>
                          </a:lnTo>
                          <a:lnTo>
                            <a:pt x="37" y="48"/>
                          </a:lnTo>
                          <a:lnTo>
                            <a:pt x="36" y="54"/>
                          </a:lnTo>
                          <a:lnTo>
                            <a:pt x="35" y="61"/>
                          </a:lnTo>
                          <a:lnTo>
                            <a:pt x="33" y="66"/>
                          </a:lnTo>
                          <a:lnTo>
                            <a:pt x="32" y="72"/>
                          </a:lnTo>
                          <a:lnTo>
                            <a:pt x="31" y="79"/>
                          </a:lnTo>
                          <a:lnTo>
                            <a:pt x="30" y="85"/>
                          </a:lnTo>
                          <a:lnTo>
                            <a:pt x="28" y="90"/>
                          </a:lnTo>
                          <a:lnTo>
                            <a:pt x="27" y="97"/>
                          </a:lnTo>
                          <a:lnTo>
                            <a:pt x="26" y="103"/>
                          </a:lnTo>
                          <a:lnTo>
                            <a:pt x="25" y="110"/>
                          </a:lnTo>
                          <a:lnTo>
                            <a:pt x="23" y="115"/>
                          </a:lnTo>
                          <a:lnTo>
                            <a:pt x="22" y="121"/>
                          </a:lnTo>
                          <a:lnTo>
                            <a:pt x="20" y="128"/>
                          </a:lnTo>
                          <a:lnTo>
                            <a:pt x="19" y="133"/>
                          </a:lnTo>
                          <a:lnTo>
                            <a:pt x="17" y="139"/>
                          </a:lnTo>
                          <a:lnTo>
                            <a:pt x="16" y="146"/>
                          </a:lnTo>
                          <a:lnTo>
                            <a:pt x="14" y="151"/>
                          </a:lnTo>
                          <a:lnTo>
                            <a:pt x="12" y="157"/>
                          </a:lnTo>
                          <a:lnTo>
                            <a:pt x="10" y="164"/>
                          </a:lnTo>
                          <a:lnTo>
                            <a:pt x="8" y="170"/>
                          </a:lnTo>
                          <a:lnTo>
                            <a:pt x="7" y="175"/>
                          </a:lnTo>
                          <a:lnTo>
                            <a:pt x="5" y="182"/>
                          </a:lnTo>
                          <a:lnTo>
                            <a:pt x="2" y="188"/>
                          </a:lnTo>
                          <a:lnTo>
                            <a:pt x="0" y="195"/>
                          </a:lnTo>
                          <a:lnTo>
                            <a:pt x="0" y="196"/>
                          </a:lnTo>
                          <a:lnTo>
                            <a:pt x="0" y="197"/>
                          </a:lnTo>
                          <a:lnTo>
                            <a:pt x="1" y="197"/>
                          </a:lnTo>
                          <a:lnTo>
                            <a:pt x="1" y="196"/>
                          </a:lnTo>
                          <a:lnTo>
                            <a:pt x="2" y="1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0" name="Google Shape;310;p5"/>
                    <p:cNvSpPr/>
                    <p:nvPr/>
                  </p:nvSpPr>
                  <p:spPr>
                    <a:xfrm>
                      <a:off x="4430" y="1806"/>
                      <a:ext cx="29" cy="30"/>
                    </a:xfrm>
                    <a:custGeom>
                      <a:rect b="b" l="l" r="r" t="t"/>
                      <a:pathLst>
                        <a:path extrusionOk="0" h="94" w="90">
                          <a:moveTo>
                            <a:pt x="2" y="93"/>
                          </a:moveTo>
                          <a:lnTo>
                            <a:pt x="3" y="89"/>
                          </a:lnTo>
                          <a:lnTo>
                            <a:pt x="4" y="86"/>
                          </a:lnTo>
                          <a:lnTo>
                            <a:pt x="5" y="83"/>
                          </a:lnTo>
                          <a:lnTo>
                            <a:pt x="8" y="81"/>
                          </a:lnTo>
                          <a:lnTo>
                            <a:pt x="10" y="79"/>
                          </a:lnTo>
                          <a:lnTo>
                            <a:pt x="12" y="78"/>
                          </a:lnTo>
                          <a:lnTo>
                            <a:pt x="14" y="76"/>
                          </a:lnTo>
                          <a:lnTo>
                            <a:pt x="17" y="73"/>
                          </a:lnTo>
                          <a:lnTo>
                            <a:pt x="19" y="72"/>
                          </a:lnTo>
                          <a:lnTo>
                            <a:pt x="22" y="71"/>
                          </a:lnTo>
                          <a:lnTo>
                            <a:pt x="25" y="70"/>
                          </a:lnTo>
                          <a:lnTo>
                            <a:pt x="28" y="68"/>
                          </a:lnTo>
                          <a:lnTo>
                            <a:pt x="31" y="66"/>
                          </a:lnTo>
                          <a:lnTo>
                            <a:pt x="35" y="65"/>
                          </a:lnTo>
                          <a:lnTo>
                            <a:pt x="38" y="63"/>
                          </a:lnTo>
                          <a:lnTo>
                            <a:pt x="42" y="62"/>
                          </a:lnTo>
                          <a:lnTo>
                            <a:pt x="45" y="60"/>
                          </a:lnTo>
                          <a:lnTo>
                            <a:pt x="48" y="59"/>
                          </a:lnTo>
                          <a:lnTo>
                            <a:pt x="52" y="56"/>
                          </a:lnTo>
                          <a:lnTo>
                            <a:pt x="55" y="54"/>
                          </a:lnTo>
                          <a:lnTo>
                            <a:pt x="59" y="52"/>
                          </a:lnTo>
                          <a:lnTo>
                            <a:pt x="62" y="48"/>
                          </a:lnTo>
                          <a:lnTo>
                            <a:pt x="65" y="46"/>
                          </a:lnTo>
                          <a:lnTo>
                            <a:pt x="69" y="43"/>
                          </a:lnTo>
                          <a:lnTo>
                            <a:pt x="72" y="38"/>
                          </a:lnTo>
                          <a:lnTo>
                            <a:pt x="76" y="35"/>
                          </a:lnTo>
                          <a:lnTo>
                            <a:pt x="78" y="30"/>
                          </a:lnTo>
                          <a:lnTo>
                            <a:pt x="81" y="25"/>
                          </a:lnTo>
                          <a:lnTo>
                            <a:pt x="83" y="20"/>
                          </a:lnTo>
                          <a:lnTo>
                            <a:pt x="86" y="13"/>
                          </a:lnTo>
                          <a:lnTo>
                            <a:pt x="89" y="8"/>
                          </a:lnTo>
                          <a:lnTo>
                            <a:pt x="90" y="1"/>
                          </a:lnTo>
                          <a:lnTo>
                            <a:pt x="88" y="0"/>
                          </a:lnTo>
                          <a:lnTo>
                            <a:pt x="86" y="6"/>
                          </a:lnTo>
                          <a:lnTo>
                            <a:pt x="85" y="12"/>
                          </a:lnTo>
                          <a:lnTo>
                            <a:pt x="81" y="18"/>
                          </a:lnTo>
                          <a:lnTo>
                            <a:pt x="79" y="23"/>
                          </a:lnTo>
                          <a:lnTo>
                            <a:pt x="77" y="28"/>
                          </a:lnTo>
                          <a:lnTo>
                            <a:pt x="73" y="32"/>
                          </a:lnTo>
                          <a:lnTo>
                            <a:pt x="71" y="36"/>
                          </a:lnTo>
                          <a:lnTo>
                            <a:pt x="68" y="40"/>
                          </a:lnTo>
                          <a:lnTo>
                            <a:pt x="64" y="43"/>
                          </a:lnTo>
                          <a:lnTo>
                            <a:pt x="61" y="46"/>
                          </a:lnTo>
                          <a:lnTo>
                            <a:pt x="57" y="48"/>
                          </a:lnTo>
                          <a:lnTo>
                            <a:pt x="54" y="52"/>
                          </a:lnTo>
                          <a:lnTo>
                            <a:pt x="51" y="53"/>
                          </a:lnTo>
                          <a:lnTo>
                            <a:pt x="47" y="55"/>
                          </a:lnTo>
                          <a:lnTo>
                            <a:pt x="44" y="57"/>
                          </a:lnTo>
                          <a:lnTo>
                            <a:pt x="40" y="59"/>
                          </a:lnTo>
                          <a:lnTo>
                            <a:pt x="37" y="61"/>
                          </a:lnTo>
                          <a:lnTo>
                            <a:pt x="34" y="62"/>
                          </a:lnTo>
                          <a:lnTo>
                            <a:pt x="30" y="63"/>
                          </a:lnTo>
                          <a:lnTo>
                            <a:pt x="28" y="65"/>
                          </a:lnTo>
                          <a:lnTo>
                            <a:pt x="25" y="66"/>
                          </a:lnTo>
                          <a:lnTo>
                            <a:pt x="21" y="68"/>
                          </a:lnTo>
                          <a:lnTo>
                            <a:pt x="19" y="70"/>
                          </a:lnTo>
                          <a:lnTo>
                            <a:pt x="15" y="71"/>
                          </a:lnTo>
                          <a:lnTo>
                            <a:pt x="12" y="73"/>
                          </a:lnTo>
                          <a:lnTo>
                            <a:pt x="10" y="74"/>
                          </a:lnTo>
                          <a:lnTo>
                            <a:pt x="8" y="77"/>
                          </a:lnTo>
                          <a:lnTo>
                            <a:pt x="5" y="79"/>
                          </a:lnTo>
                          <a:lnTo>
                            <a:pt x="4" y="81"/>
                          </a:lnTo>
                          <a:lnTo>
                            <a:pt x="2" y="85"/>
                          </a:lnTo>
                          <a:lnTo>
                            <a:pt x="1" y="87"/>
                          </a:lnTo>
                          <a:lnTo>
                            <a:pt x="0" y="91"/>
                          </a:lnTo>
                          <a:lnTo>
                            <a:pt x="0" y="93"/>
                          </a:lnTo>
                          <a:lnTo>
                            <a:pt x="1" y="93"/>
                          </a:lnTo>
                          <a:lnTo>
                            <a:pt x="1" y="94"/>
                          </a:lnTo>
                          <a:lnTo>
                            <a:pt x="1" y="93"/>
                          </a:lnTo>
                          <a:lnTo>
                            <a:pt x="2" y="9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1" name="Google Shape;311;p5"/>
                    <p:cNvSpPr/>
                    <p:nvPr/>
                  </p:nvSpPr>
                  <p:spPr>
                    <a:xfrm>
                      <a:off x="4430" y="1827"/>
                      <a:ext cx="39" cy="13"/>
                    </a:xfrm>
                    <a:custGeom>
                      <a:rect b="b" l="l" r="r" t="t"/>
                      <a:pathLst>
                        <a:path extrusionOk="0" h="39" w="121">
                          <a:moveTo>
                            <a:pt x="117" y="0"/>
                          </a:moveTo>
                          <a:lnTo>
                            <a:pt x="116" y="3"/>
                          </a:lnTo>
                          <a:lnTo>
                            <a:pt x="118" y="5"/>
                          </a:lnTo>
                          <a:lnTo>
                            <a:pt x="118" y="7"/>
                          </a:lnTo>
                          <a:lnTo>
                            <a:pt x="118" y="9"/>
                          </a:lnTo>
                          <a:lnTo>
                            <a:pt x="117" y="12"/>
                          </a:lnTo>
                          <a:lnTo>
                            <a:pt x="115" y="14"/>
                          </a:lnTo>
                          <a:lnTo>
                            <a:pt x="113" y="16"/>
                          </a:lnTo>
                          <a:lnTo>
                            <a:pt x="110" y="18"/>
                          </a:lnTo>
                          <a:lnTo>
                            <a:pt x="106" y="20"/>
                          </a:lnTo>
                          <a:lnTo>
                            <a:pt x="102" y="22"/>
                          </a:lnTo>
                          <a:lnTo>
                            <a:pt x="98" y="24"/>
                          </a:lnTo>
                          <a:lnTo>
                            <a:pt x="92" y="25"/>
                          </a:lnTo>
                          <a:lnTo>
                            <a:pt x="87" y="28"/>
                          </a:lnTo>
                          <a:lnTo>
                            <a:pt x="81" y="29"/>
                          </a:lnTo>
                          <a:lnTo>
                            <a:pt x="75" y="31"/>
                          </a:lnTo>
                          <a:lnTo>
                            <a:pt x="70" y="32"/>
                          </a:lnTo>
                          <a:lnTo>
                            <a:pt x="64" y="33"/>
                          </a:lnTo>
                          <a:lnTo>
                            <a:pt x="57" y="34"/>
                          </a:lnTo>
                          <a:lnTo>
                            <a:pt x="51" y="34"/>
                          </a:lnTo>
                          <a:lnTo>
                            <a:pt x="46" y="35"/>
                          </a:lnTo>
                          <a:lnTo>
                            <a:pt x="40" y="35"/>
                          </a:lnTo>
                          <a:lnTo>
                            <a:pt x="34" y="35"/>
                          </a:lnTo>
                          <a:lnTo>
                            <a:pt x="29" y="35"/>
                          </a:lnTo>
                          <a:lnTo>
                            <a:pt x="24" y="35"/>
                          </a:lnTo>
                          <a:lnTo>
                            <a:pt x="20" y="35"/>
                          </a:lnTo>
                          <a:lnTo>
                            <a:pt x="15" y="35"/>
                          </a:lnTo>
                          <a:lnTo>
                            <a:pt x="12" y="34"/>
                          </a:lnTo>
                          <a:lnTo>
                            <a:pt x="8" y="33"/>
                          </a:lnTo>
                          <a:lnTo>
                            <a:pt x="6" y="32"/>
                          </a:lnTo>
                          <a:lnTo>
                            <a:pt x="4" y="31"/>
                          </a:lnTo>
                          <a:lnTo>
                            <a:pt x="3" y="30"/>
                          </a:lnTo>
                          <a:lnTo>
                            <a:pt x="3" y="29"/>
                          </a:lnTo>
                          <a:lnTo>
                            <a:pt x="3" y="28"/>
                          </a:lnTo>
                          <a:lnTo>
                            <a:pt x="0" y="26"/>
                          </a:lnTo>
                          <a:lnTo>
                            <a:pt x="0" y="29"/>
                          </a:lnTo>
                          <a:lnTo>
                            <a:pt x="2" y="31"/>
                          </a:lnTo>
                          <a:lnTo>
                            <a:pt x="3" y="34"/>
                          </a:lnTo>
                          <a:lnTo>
                            <a:pt x="5" y="35"/>
                          </a:lnTo>
                          <a:lnTo>
                            <a:pt x="7" y="37"/>
                          </a:lnTo>
                          <a:lnTo>
                            <a:pt x="11" y="38"/>
                          </a:lnTo>
                          <a:lnTo>
                            <a:pt x="15" y="38"/>
                          </a:lnTo>
                          <a:lnTo>
                            <a:pt x="19" y="39"/>
                          </a:lnTo>
                          <a:lnTo>
                            <a:pt x="24" y="39"/>
                          </a:lnTo>
                          <a:lnTo>
                            <a:pt x="29" y="39"/>
                          </a:lnTo>
                          <a:lnTo>
                            <a:pt x="34" y="39"/>
                          </a:lnTo>
                          <a:lnTo>
                            <a:pt x="40" y="39"/>
                          </a:lnTo>
                          <a:lnTo>
                            <a:pt x="46" y="38"/>
                          </a:lnTo>
                          <a:lnTo>
                            <a:pt x="51" y="38"/>
                          </a:lnTo>
                          <a:lnTo>
                            <a:pt x="58" y="37"/>
                          </a:lnTo>
                          <a:lnTo>
                            <a:pt x="64" y="35"/>
                          </a:lnTo>
                          <a:lnTo>
                            <a:pt x="71" y="34"/>
                          </a:lnTo>
                          <a:lnTo>
                            <a:pt x="76" y="33"/>
                          </a:lnTo>
                          <a:lnTo>
                            <a:pt x="82" y="32"/>
                          </a:lnTo>
                          <a:lnTo>
                            <a:pt x="88" y="31"/>
                          </a:lnTo>
                          <a:lnTo>
                            <a:pt x="93" y="29"/>
                          </a:lnTo>
                          <a:lnTo>
                            <a:pt x="98" y="28"/>
                          </a:lnTo>
                          <a:lnTo>
                            <a:pt x="102" y="25"/>
                          </a:lnTo>
                          <a:lnTo>
                            <a:pt x="107" y="23"/>
                          </a:lnTo>
                          <a:lnTo>
                            <a:pt x="110" y="21"/>
                          </a:lnTo>
                          <a:lnTo>
                            <a:pt x="114" y="18"/>
                          </a:lnTo>
                          <a:lnTo>
                            <a:pt x="117" y="16"/>
                          </a:lnTo>
                          <a:lnTo>
                            <a:pt x="120" y="14"/>
                          </a:lnTo>
                          <a:lnTo>
                            <a:pt x="121" y="11"/>
                          </a:lnTo>
                          <a:lnTo>
                            <a:pt x="121" y="7"/>
                          </a:lnTo>
                          <a:lnTo>
                            <a:pt x="120" y="4"/>
                          </a:lnTo>
                          <a:lnTo>
                            <a:pt x="118" y="1"/>
                          </a:lnTo>
                          <a:lnTo>
                            <a:pt x="118" y="4"/>
                          </a:lnTo>
                          <a:lnTo>
                            <a:pt x="118" y="1"/>
                          </a:lnTo>
                          <a:lnTo>
                            <a:pt x="118" y="0"/>
                          </a:lnTo>
                          <a:lnTo>
                            <a:pt x="117" y="0"/>
                          </a:lnTo>
                          <a:lnTo>
                            <a:pt x="117" y="1"/>
                          </a:lnTo>
                          <a:lnTo>
                            <a:pt x="116" y="1"/>
                          </a:lnTo>
                          <a:lnTo>
                            <a:pt x="116" y="3"/>
                          </a:lnTo>
                          <a:lnTo>
                            <a:pt x="117"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2" name="Google Shape;312;p5"/>
                    <p:cNvSpPr/>
                    <p:nvPr/>
                  </p:nvSpPr>
                  <p:spPr>
                    <a:xfrm>
                      <a:off x="4467" y="1810"/>
                      <a:ext cx="7" cy="19"/>
                    </a:xfrm>
                    <a:custGeom>
                      <a:rect b="b" l="l" r="r" t="t"/>
                      <a:pathLst>
                        <a:path extrusionOk="0" h="59" w="21">
                          <a:moveTo>
                            <a:pt x="16" y="1"/>
                          </a:moveTo>
                          <a:lnTo>
                            <a:pt x="16" y="1"/>
                          </a:lnTo>
                          <a:lnTo>
                            <a:pt x="16" y="4"/>
                          </a:lnTo>
                          <a:lnTo>
                            <a:pt x="16" y="7"/>
                          </a:lnTo>
                          <a:lnTo>
                            <a:pt x="16" y="10"/>
                          </a:lnTo>
                          <a:lnTo>
                            <a:pt x="17" y="12"/>
                          </a:lnTo>
                          <a:lnTo>
                            <a:pt x="17" y="16"/>
                          </a:lnTo>
                          <a:lnTo>
                            <a:pt x="17" y="18"/>
                          </a:lnTo>
                          <a:lnTo>
                            <a:pt x="17" y="20"/>
                          </a:lnTo>
                          <a:lnTo>
                            <a:pt x="18" y="22"/>
                          </a:lnTo>
                          <a:lnTo>
                            <a:pt x="18" y="25"/>
                          </a:lnTo>
                          <a:lnTo>
                            <a:pt x="18" y="27"/>
                          </a:lnTo>
                          <a:lnTo>
                            <a:pt x="18" y="28"/>
                          </a:lnTo>
                          <a:lnTo>
                            <a:pt x="18" y="30"/>
                          </a:lnTo>
                          <a:lnTo>
                            <a:pt x="18" y="33"/>
                          </a:lnTo>
                          <a:lnTo>
                            <a:pt x="17" y="34"/>
                          </a:lnTo>
                          <a:lnTo>
                            <a:pt x="17" y="35"/>
                          </a:lnTo>
                          <a:lnTo>
                            <a:pt x="17" y="37"/>
                          </a:lnTo>
                          <a:lnTo>
                            <a:pt x="17" y="38"/>
                          </a:lnTo>
                          <a:lnTo>
                            <a:pt x="16" y="39"/>
                          </a:lnTo>
                          <a:lnTo>
                            <a:pt x="16" y="41"/>
                          </a:lnTo>
                          <a:lnTo>
                            <a:pt x="15" y="42"/>
                          </a:lnTo>
                          <a:lnTo>
                            <a:pt x="15" y="44"/>
                          </a:lnTo>
                          <a:lnTo>
                            <a:pt x="14" y="45"/>
                          </a:lnTo>
                          <a:lnTo>
                            <a:pt x="13" y="46"/>
                          </a:lnTo>
                          <a:lnTo>
                            <a:pt x="12" y="47"/>
                          </a:lnTo>
                          <a:lnTo>
                            <a:pt x="12" y="49"/>
                          </a:lnTo>
                          <a:lnTo>
                            <a:pt x="10" y="50"/>
                          </a:lnTo>
                          <a:lnTo>
                            <a:pt x="8" y="51"/>
                          </a:lnTo>
                          <a:lnTo>
                            <a:pt x="7" y="52"/>
                          </a:lnTo>
                          <a:lnTo>
                            <a:pt x="6" y="53"/>
                          </a:lnTo>
                          <a:lnTo>
                            <a:pt x="4" y="54"/>
                          </a:lnTo>
                          <a:lnTo>
                            <a:pt x="3" y="55"/>
                          </a:lnTo>
                          <a:lnTo>
                            <a:pt x="0" y="56"/>
                          </a:lnTo>
                          <a:lnTo>
                            <a:pt x="1" y="59"/>
                          </a:lnTo>
                          <a:lnTo>
                            <a:pt x="4" y="58"/>
                          </a:lnTo>
                          <a:lnTo>
                            <a:pt x="5" y="56"/>
                          </a:lnTo>
                          <a:lnTo>
                            <a:pt x="7" y="55"/>
                          </a:lnTo>
                          <a:lnTo>
                            <a:pt x="8" y="54"/>
                          </a:lnTo>
                          <a:lnTo>
                            <a:pt x="10" y="53"/>
                          </a:lnTo>
                          <a:lnTo>
                            <a:pt x="12" y="52"/>
                          </a:lnTo>
                          <a:lnTo>
                            <a:pt x="13" y="51"/>
                          </a:lnTo>
                          <a:lnTo>
                            <a:pt x="14" y="50"/>
                          </a:lnTo>
                          <a:lnTo>
                            <a:pt x="15" y="49"/>
                          </a:lnTo>
                          <a:lnTo>
                            <a:pt x="16" y="46"/>
                          </a:lnTo>
                          <a:lnTo>
                            <a:pt x="17" y="45"/>
                          </a:lnTo>
                          <a:lnTo>
                            <a:pt x="17" y="44"/>
                          </a:lnTo>
                          <a:lnTo>
                            <a:pt x="18" y="42"/>
                          </a:lnTo>
                          <a:lnTo>
                            <a:pt x="18" y="41"/>
                          </a:lnTo>
                          <a:lnTo>
                            <a:pt x="20" y="39"/>
                          </a:lnTo>
                          <a:lnTo>
                            <a:pt x="20" y="37"/>
                          </a:lnTo>
                          <a:lnTo>
                            <a:pt x="21" y="36"/>
                          </a:lnTo>
                          <a:lnTo>
                            <a:pt x="21" y="34"/>
                          </a:lnTo>
                          <a:lnTo>
                            <a:pt x="21" y="33"/>
                          </a:lnTo>
                          <a:lnTo>
                            <a:pt x="21" y="30"/>
                          </a:lnTo>
                          <a:lnTo>
                            <a:pt x="21" y="28"/>
                          </a:lnTo>
                          <a:lnTo>
                            <a:pt x="21" y="26"/>
                          </a:lnTo>
                          <a:lnTo>
                            <a:pt x="21" y="25"/>
                          </a:lnTo>
                          <a:lnTo>
                            <a:pt x="21" y="22"/>
                          </a:lnTo>
                          <a:lnTo>
                            <a:pt x="21" y="20"/>
                          </a:lnTo>
                          <a:lnTo>
                            <a:pt x="21" y="18"/>
                          </a:lnTo>
                          <a:lnTo>
                            <a:pt x="20" y="15"/>
                          </a:lnTo>
                          <a:lnTo>
                            <a:pt x="20" y="12"/>
                          </a:lnTo>
                          <a:lnTo>
                            <a:pt x="20" y="10"/>
                          </a:lnTo>
                          <a:lnTo>
                            <a:pt x="18" y="7"/>
                          </a:lnTo>
                          <a:lnTo>
                            <a:pt x="18" y="3"/>
                          </a:lnTo>
                          <a:lnTo>
                            <a:pt x="18" y="1"/>
                          </a:lnTo>
                          <a:lnTo>
                            <a:pt x="18" y="0"/>
                          </a:lnTo>
                          <a:lnTo>
                            <a:pt x="17" y="0"/>
                          </a:lnTo>
                          <a:lnTo>
                            <a:pt x="16" y="0"/>
                          </a:lnTo>
                          <a:lnTo>
                            <a:pt x="16"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3" name="Google Shape;313;p5"/>
                    <p:cNvSpPr/>
                    <p:nvPr/>
                  </p:nvSpPr>
                  <p:spPr>
                    <a:xfrm>
                      <a:off x="4472" y="1731"/>
                      <a:ext cx="21" cy="79"/>
                    </a:xfrm>
                    <a:custGeom>
                      <a:rect b="b" l="l" r="r" t="t"/>
                      <a:pathLst>
                        <a:path extrusionOk="0" h="252" w="66">
                          <a:moveTo>
                            <a:pt x="62" y="2"/>
                          </a:moveTo>
                          <a:lnTo>
                            <a:pt x="62" y="2"/>
                          </a:lnTo>
                          <a:lnTo>
                            <a:pt x="60" y="9"/>
                          </a:lnTo>
                          <a:lnTo>
                            <a:pt x="58" y="17"/>
                          </a:lnTo>
                          <a:lnTo>
                            <a:pt x="56" y="24"/>
                          </a:lnTo>
                          <a:lnTo>
                            <a:pt x="53" y="32"/>
                          </a:lnTo>
                          <a:lnTo>
                            <a:pt x="51" y="40"/>
                          </a:lnTo>
                          <a:lnTo>
                            <a:pt x="48" y="47"/>
                          </a:lnTo>
                          <a:lnTo>
                            <a:pt x="45" y="55"/>
                          </a:lnTo>
                          <a:lnTo>
                            <a:pt x="43" y="63"/>
                          </a:lnTo>
                          <a:lnTo>
                            <a:pt x="41" y="69"/>
                          </a:lnTo>
                          <a:lnTo>
                            <a:pt x="37" y="77"/>
                          </a:lnTo>
                          <a:lnTo>
                            <a:pt x="35" y="85"/>
                          </a:lnTo>
                          <a:lnTo>
                            <a:pt x="33" y="92"/>
                          </a:lnTo>
                          <a:lnTo>
                            <a:pt x="31" y="100"/>
                          </a:lnTo>
                          <a:lnTo>
                            <a:pt x="28" y="108"/>
                          </a:lnTo>
                          <a:lnTo>
                            <a:pt x="25" y="115"/>
                          </a:lnTo>
                          <a:lnTo>
                            <a:pt x="23" y="123"/>
                          </a:lnTo>
                          <a:lnTo>
                            <a:pt x="20" y="131"/>
                          </a:lnTo>
                          <a:lnTo>
                            <a:pt x="18" y="139"/>
                          </a:lnTo>
                          <a:lnTo>
                            <a:pt x="17" y="145"/>
                          </a:lnTo>
                          <a:lnTo>
                            <a:pt x="15" y="153"/>
                          </a:lnTo>
                          <a:lnTo>
                            <a:pt x="12" y="161"/>
                          </a:lnTo>
                          <a:lnTo>
                            <a:pt x="11" y="169"/>
                          </a:lnTo>
                          <a:lnTo>
                            <a:pt x="9" y="177"/>
                          </a:lnTo>
                          <a:lnTo>
                            <a:pt x="8" y="185"/>
                          </a:lnTo>
                          <a:lnTo>
                            <a:pt x="6" y="193"/>
                          </a:lnTo>
                          <a:lnTo>
                            <a:pt x="5" y="201"/>
                          </a:lnTo>
                          <a:lnTo>
                            <a:pt x="3" y="209"/>
                          </a:lnTo>
                          <a:lnTo>
                            <a:pt x="2" y="218"/>
                          </a:lnTo>
                          <a:lnTo>
                            <a:pt x="2" y="226"/>
                          </a:lnTo>
                          <a:lnTo>
                            <a:pt x="1" y="234"/>
                          </a:lnTo>
                          <a:lnTo>
                            <a:pt x="1" y="243"/>
                          </a:lnTo>
                          <a:lnTo>
                            <a:pt x="0" y="251"/>
                          </a:lnTo>
                          <a:lnTo>
                            <a:pt x="3" y="252"/>
                          </a:lnTo>
                          <a:lnTo>
                            <a:pt x="3" y="243"/>
                          </a:lnTo>
                          <a:lnTo>
                            <a:pt x="3" y="235"/>
                          </a:lnTo>
                          <a:lnTo>
                            <a:pt x="5" y="226"/>
                          </a:lnTo>
                          <a:lnTo>
                            <a:pt x="6" y="218"/>
                          </a:lnTo>
                          <a:lnTo>
                            <a:pt x="6" y="210"/>
                          </a:lnTo>
                          <a:lnTo>
                            <a:pt x="8" y="202"/>
                          </a:lnTo>
                          <a:lnTo>
                            <a:pt x="9" y="194"/>
                          </a:lnTo>
                          <a:lnTo>
                            <a:pt x="10" y="186"/>
                          </a:lnTo>
                          <a:lnTo>
                            <a:pt x="11" y="178"/>
                          </a:lnTo>
                          <a:lnTo>
                            <a:pt x="14" y="170"/>
                          </a:lnTo>
                          <a:lnTo>
                            <a:pt x="15" y="162"/>
                          </a:lnTo>
                          <a:lnTo>
                            <a:pt x="17" y="154"/>
                          </a:lnTo>
                          <a:lnTo>
                            <a:pt x="19" y="146"/>
                          </a:lnTo>
                          <a:lnTo>
                            <a:pt x="20" y="139"/>
                          </a:lnTo>
                          <a:lnTo>
                            <a:pt x="23" y="131"/>
                          </a:lnTo>
                          <a:lnTo>
                            <a:pt x="25" y="124"/>
                          </a:lnTo>
                          <a:lnTo>
                            <a:pt x="28" y="116"/>
                          </a:lnTo>
                          <a:lnTo>
                            <a:pt x="31" y="108"/>
                          </a:lnTo>
                          <a:lnTo>
                            <a:pt x="33" y="101"/>
                          </a:lnTo>
                          <a:lnTo>
                            <a:pt x="35" y="93"/>
                          </a:lnTo>
                          <a:lnTo>
                            <a:pt x="37" y="85"/>
                          </a:lnTo>
                          <a:lnTo>
                            <a:pt x="40" y="78"/>
                          </a:lnTo>
                          <a:lnTo>
                            <a:pt x="43" y="71"/>
                          </a:lnTo>
                          <a:lnTo>
                            <a:pt x="45" y="64"/>
                          </a:lnTo>
                          <a:lnTo>
                            <a:pt x="48" y="56"/>
                          </a:lnTo>
                          <a:lnTo>
                            <a:pt x="50" y="48"/>
                          </a:lnTo>
                          <a:lnTo>
                            <a:pt x="53" y="41"/>
                          </a:lnTo>
                          <a:lnTo>
                            <a:pt x="56" y="33"/>
                          </a:lnTo>
                          <a:lnTo>
                            <a:pt x="58" y="25"/>
                          </a:lnTo>
                          <a:lnTo>
                            <a:pt x="60" y="18"/>
                          </a:lnTo>
                          <a:lnTo>
                            <a:pt x="62" y="10"/>
                          </a:lnTo>
                          <a:lnTo>
                            <a:pt x="65" y="2"/>
                          </a:lnTo>
                          <a:lnTo>
                            <a:pt x="66" y="2"/>
                          </a:lnTo>
                          <a:lnTo>
                            <a:pt x="65" y="2"/>
                          </a:lnTo>
                          <a:lnTo>
                            <a:pt x="65" y="1"/>
                          </a:lnTo>
                          <a:lnTo>
                            <a:pt x="63" y="0"/>
                          </a:lnTo>
                          <a:lnTo>
                            <a:pt x="63" y="1"/>
                          </a:lnTo>
                          <a:lnTo>
                            <a:pt x="62" y="1"/>
                          </a:lnTo>
                          <a:lnTo>
                            <a:pt x="6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4" name="Google Shape;314;p5"/>
                    <p:cNvSpPr/>
                    <p:nvPr/>
                  </p:nvSpPr>
                  <p:spPr>
                    <a:xfrm>
                      <a:off x="4488" y="1713"/>
                      <a:ext cx="5" cy="18"/>
                    </a:xfrm>
                    <a:custGeom>
                      <a:rect b="b" l="l" r="r" t="t"/>
                      <a:pathLst>
                        <a:path extrusionOk="0" h="55" w="16">
                          <a:moveTo>
                            <a:pt x="0" y="2"/>
                          </a:moveTo>
                          <a:lnTo>
                            <a:pt x="0" y="4"/>
                          </a:lnTo>
                          <a:lnTo>
                            <a:pt x="1" y="5"/>
                          </a:lnTo>
                          <a:lnTo>
                            <a:pt x="2" y="6"/>
                          </a:lnTo>
                          <a:lnTo>
                            <a:pt x="3" y="7"/>
                          </a:lnTo>
                          <a:lnTo>
                            <a:pt x="3" y="8"/>
                          </a:lnTo>
                          <a:lnTo>
                            <a:pt x="5" y="10"/>
                          </a:lnTo>
                          <a:lnTo>
                            <a:pt x="6" y="12"/>
                          </a:lnTo>
                          <a:lnTo>
                            <a:pt x="6" y="13"/>
                          </a:lnTo>
                          <a:lnTo>
                            <a:pt x="7" y="14"/>
                          </a:lnTo>
                          <a:lnTo>
                            <a:pt x="7" y="15"/>
                          </a:lnTo>
                          <a:lnTo>
                            <a:pt x="8" y="17"/>
                          </a:lnTo>
                          <a:lnTo>
                            <a:pt x="8" y="18"/>
                          </a:lnTo>
                          <a:lnTo>
                            <a:pt x="9" y="19"/>
                          </a:lnTo>
                          <a:lnTo>
                            <a:pt x="9" y="21"/>
                          </a:lnTo>
                          <a:lnTo>
                            <a:pt x="10" y="23"/>
                          </a:lnTo>
                          <a:lnTo>
                            <a:pt x="10" y="24"/>
                          </a:lnTo>
                          <a:lnTo>
                            <a:pt x="11" y="25"/>
                          </a:lnTo>
                          <a:lnTo>
                            <a:pt x="11" y="27"/>
                          </a:lnTo>
                          <a:lnTo>
                            <a:pt x="11" y="29"/>
                          </a:lnTo>
                          <a:lnTo>
                            <a:pt x="12" y="30"/>
                          </a:lnTo>
                          <a:lnTo>
                            <a:pt x="12" y="32"/>
                          </a:lnTo>
                          <a:lnTo>
                            <a:pt x="12" y="33"/>
                          </a:lnTo>
                          <a:lnTo>
                            <a:pt x="12" y="35"/>
                          </a:lnTo>
                          <a:lnTo>
                            <a:pt x="14" y="36"/>
                          </a:lnTo>
                          <a:lnTo>
                            <a:pt x="14" y="39"/>
                          </a:lnTo>
                          <a:lnTo>
                            <a:pt x="14" y="40"/>
                          </a:lnTo>
                          <a:lnTo>
                            <a:pt x="14" y="42"/>
                          </a:lnTo>
                          <a:lnTo>
                            <a:pt x="14" y="43"/>
                          </a:lnTo>
                          <a:lnTo>
                            <a:pt x="14" y="46"/>
                          </a:lnTo>
                          <a:lnTo>
                            <a:pt x="12" y="48"/>
                          </a:lnTo>
                          <a:lnTo>
                            <a:pt x="12" y="50"/>
                          </a:lnTo>
                          <a:lnTo>
                            <a:pt x="12" y="51"/>
                          </a:lnTo>
                          <a:lnTo>
                            <a:pt x="12" y="53"/>
                          </a:lnTo>
                          <a:lnTo>
                            <a:pt x="15" y="55"/>
                          </a:lnTo>
                          <a:lnTo>
                            <a:pt x="15" y="52"/>
                          </a:lnTo>
                          <a:lnTo>
                            <a:pt x="16" y="50"/>
                          </a:lnTo>
                          <a:lnTo>
                            <a:pt x="16" y="48"/>
                          </a:lnTo>
                          <a:lnTo>
                            <a:pt x="16" y="46"/>
                          </a:lnTo>
                          <a:lnTo>
                            <a:pt x="16" y="43"/>
                          </a:lnTo>
                          <a:lnTo>
                            <a:pt x="16" y="42"/>
                          </a:lnTo>
                          <a:lnTo>
                            <a:pt x="16" y="40"/>
                          </a:lnTo>
                          <a:lnTo>
                            <a:pt x="16" y="38"/>
                          </a:lnTo>
                          <a:lnTo>
                            <a:pt x="16" y="36"/>
                          </a:lnTo>
                          <a:lnTo>
                            <a:pt x="16" y="34"/>
                          </a:lnTo>
                          <a:lnTo>
                            <a:pt x="15" y="33"/>
                          </a:lnTo>
                          <a:lnTo>
                            <a:pt x="15" y="31"/>
                          </a:lnTo>
                          <a:lnTo>
                            <a:pt x="15" y="30"/>
                          </a:lnTo>
                          <a:lnTo>
                            <a:pt x="15" y="27"/>
                          </a:lnTo>
                          <a:lnTo>
                            <a:pt x="14" y="26"/>
                          </a:lnTo>
                          <a:lnTo>
                            <a:pt x="14" y="24"/>
                          </a:lnTo>
                          <a:lnTo>
                            <a:pt x="12" y="23"/>
                          </a:lnTo>
                          <a:lnTo>
                            <a:pt x="12" y="22"/>
                          </a:lnTo>
                          <a:lnTo>
                            <a:pt x="12" y="19"/>
                          </a:lnTo>
                          <a:lnTo>
                            <a:pt x="11" y="18"/>
                          </a:lnTo>
                          <a:lnTo>
                            <a:pt x="10" y="17"/>
                          </a:lnTo>
                          <a:lnTo>
                            <a:pt x="10" y="15"/>
                          </a:lnTo>
                          <a:lnTo>
                            <a:pt x="9" y="14"/>
                          </a:lnTo>
                          <a:lnTo>
                            <a:pt x="9" y="13"/>
                          </a:lnTo>
                          <a:lnTo>
                            <a:pt x="8" y="12"/>
                          </a:lnTo>
                          <a:lnTo>
                            <a:pt x="8" y="9"/>
                          </a:lnTo>
                          <a:lnTo>
                            <a:pt x="7" y="8"/>
                          </a:lnTo>
                          <a:lnTo>
                            <a:pt x="6" y="7"/>
                          </a:lnTo>
                          <a:lnTo>
                            <a:pt x="5" y="6"/>
                          </a:lnTo>
                          <a:lnTo>
                            <a:pt x="5" y="4"/>
                          </a:lnTo>
                          <a:lnTo>
                            <a:pt x="3" y="2"/>
                          </a:lnTo>
                          <a:lnTo>
                            <a:pt x="2" y="1"/>
                          </a:lnTo>
                          <a:lnTo>
                            <a:pt x="1" y="0"/>
                          </a:lnTo>
                          <a:lnTo>
                            <a:pt x="1" y="1"/>
                          </a:lnTo>
                          <a:lnTo>
                            <a:pt x="0" y="1"/>
                          </a:lnTo>
                          <a:lnTo>
                            <a:pt x="0" y="2"/>
                          </a:lnTo>
                          <a:lnTo>
                            <a:pt x="0" y="4"/>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5" name="Google Shape;315;p5"/>
                    <p:cNvSpPr/>
                    <p:nvPr/>
                  </p:nvSpPr>
                  <p:spPr>
                    <a:xfrm>
                      <a:off x="4477" y="1653"/>
                      <a:ext cx="13" cy="62"/>
                    </a:xfrm>
                    <a:custGeom>
                      <a:rect b="b" l="l" r="r" t="t"/>
                      <a:pathLst>
                        <a:path extrusionOk="0" h="195" w="38">
                          <a:moveTo>
                            <a:pt x="3" y="0"/>
                          </a:moveTo>
                          <a:lnTo>
                            <a:pt x="1" y="1"/>
                          </a:lnTo>
                          <a:lnTo>
                            <a:pt x="1" y="8"/>
                          </a:lnTo>
                          <a:lnTo>
                            <a:pt x="2" y="14"/>
                          </a:lnTo>
                          <a:lnTo>
                            <a:pt x="3" y="21"/>
                          </a:lnTo>
                          <a:lnTo>
                            <a:pt x="4" y="26"/>
                          </a:lnTo>
                          <a:lnTo>
                            <a:pt x="6" y="32"/>
                          </a:lnTo>
                          <a:lnTo>
                            <a:pt x="7" y="39"/>
                          </a:lnTo>
                          <a:lnTo>
                            <a:pt x="7" y="45"/>
                          </a:lnTo>
                          <a:lnTo>
                            <a:pt x="8" y="50"/>
                          </a:lnTo>
                          <a:lnTo>
                            <a:pt x="9" y="56"/>
                          </a:lnTo>
                          <a:lnTo>
                            <a:pt x="9" y="63"/>
                          </a:lnTo>
                          <a:lnTo>
                            <a:pt x="10" y="68"/>
                          </a:lnTo>
                          <a:lnTo>
                            <a:pt x="11" y="74"/>
                          </a:lnTo>
                          <a:lnTo>
                            <a:pt x="11" y="80"/>
                          </a:lnTo>
                          <a:lnTo>
                            <a:pt x="12" y="85"/>
                          </a:lnTo>
                          <a:lnTo>
                            <a:pt x="13" y="91"/>
                          </a:lnTo>
                          <a:lnTo>
                            <a:pt x="15" y="97"/>
                          </a:lnTo>
                          <a:lnTo>
                            <a:pt x="15" y="102"/>
                          </a:lnTo>
                          <a:lnTo>
                            <a:pt x="16" y="108"/>
                          </a:lnTo>
                          <a:lnTo>
                            <a:pt x="17" y="115"/>
                          </a:lnTo>
                          <a:lnTo>
                            <a:pt x="18" y="120"/>
                          </a:lnTo>
                          <a:lnTo>
                            <a:pt x="19" y="126"/>
                          </a:lnTo>
                          <a:lnTo>
                            <a:pt x="20" y="133"/>
                          </a:lnTo>
                          <a:lnTo>
                            <a:pt x="21" y="139"/>
                          </a:lnTo>
                          <a:lnTo>
                            <a:pt x="23" y="144"/>
                          </a:lnTo>
                          <a:lnTo>
                            <a:pt x="24" y="151"/>
                          </a:lnTo>
                          <a:lnTo>
                            <a:pt x="26" y="157"/>
                          </a:lnTo>
                          <a:lnTo>
                            <a:pt x="27" y="164"/>
                          </a:lnTo>
                          <a:lnTo>
                            <a:pt x="28" y="169"/>
                          </a:lnTo>
                          <a:lnTo>
                            <a:pt x="30" y="176"/>
                          </a:lnTo>
                          <a:lnTo>
                            <a:pt x="32" y="183"/>
                          </a:lnTo>
                          <a:lnTo>
                            <a:pt x="34" y="189"/>
                          </a:lnTo>
                          <a:lnTo>
                            <a:pt x="36" y="195"/>
                          </a:lnTo>
                          <a:lnTo>
                            <a:pt x="38" y="194"/>
                          </a:lnTo>
                          <a:lnTo>
                            <a:pt x="36" y="189"/>
                          </a:lnTo>
                          <a:lnTo>
                            <a:pt x="34" y="182"/>
                          </a:lnTo>
                          <a:lnTo>
                            <a:pt x="33" y="175"/>
                          </a:lnTo>
                          <a:lnTo>
                            <a:pt x="30" y="169"/>
                          </a:lnTo>
                          <a:lnTo>
                            <a:pt x="29" y="162"/>
                          </a:lnTo>
                          <a:lnTo>
                            <a:pt x="27" y="156"/>
                          </a:lnTo>
                          <a:lnTo>
                            <a:pt x="26" y="150"/>
                          </a:lnTo>
                          <a:lnTo>
                            <a:pt x="25" y="144"/>
                          </a:lnTo>
                          <a:lnTo>
                            <a:pt x="24" y="138"/>
                          </a:lnTo>
                          <a:lnTo>
                            <a:pt x="23" y="132"/>
                          </a:lnTo>
                          <a:lnTo>
                            <a:pt x="21" y="126"/>
                          </a:lnTo>
                          <a:lnTo>
                            <a:pt x="20" y="119"/>
                          </a:lnTo>
                          <a:lnTo>
                            <a:pt x="19" y="114"/>
                          </a:lnTo>
                          <a:lnTo>
                            <a:pt x="18" y="108"/>
                          </a:lnTo>
                          <a:lnTo>
                            <a:pt x="18" y="102"/>
                          </a:lnTo>
                          <a:lnTo>
                            <a:pt x="17" y="97"/>
                          </a:lnTo>
                          <a:lnTo>
                            <a:pt x="16" y="91"/>
                          </a:lnTo>
                          <a:lnTo>
                            <a:pt x="15" y="84"/>
                          </a:lnTo>
                          <a:lnTo>
                            <a:pt x="15" y="79"/>
                          </a:lnTo>
                          <a:lnTo>
                            <a:pt x="13" y="73"/>
                          </a:lnTo>
                          <a:lnTo>
                            <a:pt x="12" y="67"/>
                          </a:lnTo>
                          <a:lnTo>
                            <a:pt x="12" y="62"/>
                          </a:lnTo>
                          <a:lnTo>
                            <a:pt x="11" y="56"/>
                          </a:lnTo>
                          <a:lnTo>
                            <a:pt x="10" y="50"/>
                          </a:lnTo>
                          <a:lnTo>
                            <a:pt x="9" y="43"/>
                          </a:lnTo>
                          <a:lnTo>
                            <a:pt x="9" y="38"/>
                          </a:lnTo>
                          <a:lnTo>
                            <a:pt x="8" y="32"/>
                          </a:lnTo>
                          <a:lnTo>
                            <a:pt x="7" y="26"/>
                          </a:lnTo>
                          <a:lnTo>
                            <a:pt x="6" y="20"/>
                          </a:lnTo>
                          <a:lnTo>
                            <a:pt x="6" y="14"/>
                          </a:lnTo>
                          <a:lnTo>
                            <a:pt x="4" y="7"/>
                          </a:lnTo>
                          <a:lnTo>
                            <a:pt x="3" y="1"/>
                          </a:lnTo>
                          <a:lnTo>
                            <a:pt x="1" y="3"/>
                          </a:lnTo>
                          <a:lnTo>
                            <a:pt x="3" y="1"/>
                          </a:lnTo>
                          <a:lnTo>
                            <a:pt x="3" y="0"/>
                          </a:lnTo>
                          <a:lnTo>
                            <a:pt x="2" y="0"/>
                          </a:lnTo>
                          <a:lnTo>
                            <a:pt x="1" y="0"/>
                          </a:lnTo>
                          <a:lnTo>
                            <a:pt x="1" y="1"/>
                          </a:lnTo>
                          <a:lnTo>
                            <a:pt x="0" y="1"/>
                          </a:lnTo>
                          <a:lnTo>
                            <a:pt x="1" y="1"/>
                          </a:lnTo>
                          <a:lnTo>
                            <a:pt x="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6" name="Google Shape;316;p5"/>
                    <p:cNvSpPr/>
                    <p:nvPr/>
                  </p:nvSpPr>
                  <p:spPr>
                    <a:xfrm>
                      <a:off x="4477" y="1653"/>
                      <a:ext cx="6" cy="29"/>
                    </a:xfrm>
                    <a:custGeom>
                      <a:rect b="b" l="l" r="r" t="t"/>
                      <a:pathLst>
                        <a:path extrusionOk="0" h="93" w="19">
                          <a:moveTo>
                            <a:pt x="16" y="92"/>
                          </a:moveTo>
                          <a:lnTo>
                            <a:pt x="19" y="92"/>
                          </a:lnTo>
                          <a:lnTo>
                            <a:pt x="19" y="88"/>
                          </a:lnTo>
                          <a:lnTo>
                            <a:pt x="19" y="84"/>
                          </a:lnTo>
                          <a:lnTo>
                            <a:pt x="19" y="81"/>
                          </a:lnTo>
                          <a:lnTo>
                            <a:pt x="19" y="78"/>
                          </a:lnTo>
                          <a:lnTo>
                            <a:pt x="19" y="74"/>
                          </a:lnTo>
                          <a:lnTo>
                            <a:pt x="18" y="71"/>
                          </a:lnTo>
                          <a:lnTo>
                            <a:pt x="18" y="67"/>
                          </a:lnTo>
                          <a:lnTo>
                            <a:pt x="18" y="65"/>
                          </a:lnTo>
                          <a:lnTo>
                            <a:pt x="18" y="62"/>
                          </a:lnTo>
                          <a:lnTo>
                            <a:pt x="18" y="58"/>
                          </a:lnTo>
                          <a:lnTo>
                            <a:pt x="17" y="55"/>
                          </a:lnTo>
                          <a:lnTo>
                            <a:pt x="17" y="53"/>
                          </a:lnTo>
                          <a:lnTo>
                            <a:pt x="17" y="49"/>
                          </a:lnTo>
                          <a:lnTo>
                            <a:pt x="16" y="46"/>
                          </a:lnTo>
                          <a:lnTo>
                            <a:pt x="16" y="44"/>
                          </a:lnTo>
                          <a:lnTo>
                            <a:pt x="16" y="40"/>
                          </a:lnTo>
                          <a:lnTo>
                            <a:pt x="15" y="38"/>
                          </a:lnTo>
                          <a:lnTo>
                            <a:pt x="15" y="34"/>
                          </a:lnTo>
                          <a:lnTo>
                            <a:pt x="14" y="32"/>
                          </a:lnTo>
                          <a:lnTo>
                            <a:pt x="12" y="30"/>
                          </a:lnTo>
                          <a:lnTo>
                            <a:pt x="12" y="27"/>
                          </a:lnTo>
                          <a:lnTo>
                            <a:pt x="11" y="24"/>
                          </a:lnTo>
                          <a:lnTo>
                            <a:pt x="10" y="22"/>
                          </a:lnTo>
                          <a:lnTo>
                            <a:pt x="10" y="20"/>
                          </a:lnTo>
                          <a:lnTo>
                            <a:pt x="9" y="17"/>
                          </a:lnTo>
                          <a:lnTo>
                            <a:pt x="8" y="14"/>
                          </a:lnTo>
                          <a:lnTo>
                            <a:pt x="7" y="12"/>
                          </a:lnTo>
                          <a:lnTo>
                            <a:pt x="6" y="10"/>
                          </a:lnTo>
                          <a:lnTo>
                            <a:pt x="5" y="7"/>
                          </a:lnTo>
                          <a:lnTo>
                            <a:pt x="3" y="5"/>
                          </a:lnTo>
                          <a:lnTo>
                            <a:pt x="3" y="3"/>
                          </a:lnTo>
                          <a:lnTo>
                            <a:pt x="1" y="0"/>
                          </a:lnTo>
                          <a:lnTo>
                            <a:pt x="0" y="2"/>
                          </a:lnTo>
                          <a:lnTo>
                            <a:pt x="1" y="4"/>
                          </a:lnTo>
                          <a:lnTo>
                            <a:pt x="2" y="6"/>
                          </a:lnTo>
                          <a:lnTo>
                            <a:pt x="3" y="8"/>
                          </a:lnTo>
                          <a:lnTo>
                            <a:pt x="3" y="11"/>
                          </a:lnTo>
                          <a:lnTo>
                            <a:pt x="5" y="13"/>
                          </a:lnTo>
                          <a:lnTo>
                            <a:pt x="6" y="16"/>
                          </a:lnTo>
                          <a:lnTo>
                            <a:pt x="7" y="17"/>
                          </a:lnTo>
                          <a:lnTo>
                            <a:pt x="8" y="21"/>
                          </a:lnTo>
                          <a:lnTo>
                            <a:pt x="8" y="23"/>
                          </a:lnTo>
                          <a:lnTo>
                            <a:pt x="9" y="25"/>
                          </a:lnTo>
                          <a:lnTo>
                            <a:pt x="10" y="28"/>
                          </a:lnTo>
                          <a:lnTo>
                            <a:pt x="10" y="30"/>
                          </a:lnTo>
                          <a:lnTo>
                            <a:pt x="11" y="33"/>
                          </a:lnTo>
                          <a:lnTo>
                            <a:pt x="12" y="36"/>
                          </a:lnTo>
                          <a:lnTo>
                            <a:pt x="12" y="38"/>
                          </a:lnTo>
                          <a:lnTo>
                            <a:pt x="12" y="41"/>
                          </a:lnTo>
                          <a:lnTo>
                            <a:pt x="14" y="44"/>
                          </a:lnTo>
                          <a:lnTo>
                            <a:pt x="14" y="47"/>
                          </a:lnTo>
                          <a:lnTo>
                            <a:pt x="15" y="49"/>
                          </a:lnTo>
                          <a:lnTo>
                            <a:pt x="15" y="53"/>
                          </a:lnTo>
                          <a:lnTo>
                            <a:pt x="15" y="56"/>
                          </a:lnTo>
                          <a:lnTo>
                            <a:pt x="16" y="58"/>
                          </a:lnTo>
                          <a:lnTo>
                            <a:pt x="16" y="62"/>
                          </a:lnTo>
                          <a:lnTo>
                            <a:pt x="16" y="65"/>
                          </a:lnTo>
                          <a:lnTo>
                            <a:pt x="16" y="67"/>
                          </a:lnTo>
                          <a:lnTo>
                            <a:pt x="16" y="71"/>
                          </a:lnTo>
                          <a:lnTo>
                            <a:pt x="16" y="74"/>
                          </a:lnTo>
                          <a:lnTo>
                            <a:pt x="16" y="78"/>
                          </a:lnTo>
                          <a:lnTo>
                            <a:pt x="16" y="81"/>
                          </a:lnTo>
                          <a:lnTo>
                            <a:pt x="16" y="84"/>
                          </a:lnTo>
                          <a:lnTo>
                            <a:pt x="16" y="88"/>
                          </a:lnTo>
                          <a:lnTo>
                            <a:pt x="16" y="92"/>
                          </a:lnTo>
                          <a:lnTo>
                            <a:pt x="18" y="92"/>
                          </a:lnTo>
                          <a:lnTo>
                            <a:pt x="16" y="92"/>
                          </a:lnTo>
                          <a:lnTo>
                            <a:pt x="16" y="93"/>
                          </a:lnTo>
                          <a:lnTo>
                            <a:pt x="17" y="93"/>
                          </a:lnTo>
                          <a:lnTo>
                            <a:pt x="18" y="93"/>
                          </a:lnTo>
                          <a:lnTo>
                            <a:pt x="18" y="92"/>
                          </a:lnTo>
                          <a:lnTo>
                            <a:pt x="16" y="9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7" name="Google Shape;317;p5"/>
                    <p:cNvSpPr/>
                    <p:nvPr/>
                  </p:nvSpPr>
                  <p:spPr>
                    <a:xfrm>
                      <a:off x="4480" y="1652"/>
                      <a:ext cx="3" cy="30"/>
                    </a:xfrm>
                    <a:custGeom>
                      <a:rect b="b" l="l" r="r" t="t"/>
                      <a:pathLst>
                        <a:path extrusionOk="0" h="97" w="11">
                          <a:moveTo>
                            <a:pt x="2" y="0"/>
                          </a:moveTo>
                          <a:lnTo>
                            <a:pt x="1" y="2"/>
                          </a:lnTo>
                          <a:lnTo>
                            <a:pt x="1" y="4"/>
                          </a:lnTo>
                          <a:lnTo>
                            <a:pt x="2" y="5"/>
                          </a:lnTo>
                          <a:lnTo>
                            <a:pt x="3" y="8"/>
                          </a:lnTo>
                          <a:lnTo>
                            <a:pt x="3" y="10"/>
                          </a:lnTo>
                          <a:lnTo>
                            <a:pt x="4" y="12"/>
                          </a:lnTo>
                          <a:lnTo>
                            <a:pt x="4" y="13"/>
                          </a:lnTo>
                          <a:lnTo>
                            <a:pt x="6" y="16"/>
                          </a:lnTo>
                          <a:lnTo>
                            <a:pt x="6" y="19"/>
                          </a:lnTo>
                          <a:lnTo>
                            <a:pt x="7" y="21"/>
                          </a:lnTo>
                          <a:lnTo>
                            <a:pt x="7" y="23"/>
                          </a:lnTo>
                          <a:lnTo>
                            <a:pt x="7" y="26"/>
                          </a:lnTo>
                          <a:lnTo>
                            <a:pt x="8" y="28"/>
                          </a:lnTo>
                          <a:lnTo>
                            <a:pt x="8" y="31"/>
                          </a:lnTo>
                          <a:lnTo>
                            <a:pt x="8" y="35"/>
                          </a:lnTo>
                          <a:lnTo>
                            <a:pt x="8" y="37"/>
                          </a:lnTo>
                          <a:lnTo>
                            <a:pt x="8" y="40"/>
                          </a:lnTo>
                          <a:lnTo>
                            <a:pt x="9" y="43"/>
                          </a:lnTo>
                          <a:lnTo>
                            <a:pt x="9" y="46"/>
                          </a:lnTo>
                          <a:lnTo>
                            <a:pt x="9" y="50"/>
                          </a:lnTo>
                          <a:lnTo>
                            <a:pt x="9" y="53"/>
                          </a:lnTo>
                          <a:lnTo>
                            <a:pt x="9" y="56"/>
                          </a:lnTo>
                          <a:lnTo>
                            <a:pt x="9" y="60"/>
                          </a:lnTo>
                          <a:lnTo>
                            <a:pt x="9" y="63"/>
                          </a:lnTo>
                          <a:lnTo>
                            <a:pt x="9" y="67"/>
                          </a:lnTo>
                          <a:lnTo>
                            <a:pt x="9" y="70"/>
                          </a:lnTo>
                          <a:lnTo>
                            <a:pt x="8" y="74"/>
                          </a:lnTo>
                          <a:lnTo>
                            <a:pt x="8" y="78"/>
                          </a:lnTo>
                          <a:lnTo>
                            <a:pt x="8" y="81"/>
                          </a:lnTo>
                          <a:lnTo>
                            <a:pt x="8" y="86"/>
                          </a:lnTo>
                          <a:lnTo>
                            <a:pt x="8" y="89"/>
                          </a:lnTo>
                          <a:lnTo>
                            <a:pt x="8" y="93"/>
                          </a:lnTo>
                          <a:lnTo>
                            <a:pt x="7" y="97"/>
                          </a:lnTo>
                          <a:lnTo>
                            <a:pt x="10" y="97"/>
                          </a:lnTo>
                          <a:lnTo>
                            <a:pt x="10" y="94"/>
                          </a:lnTo>
                          <a:lnTo>
                            <a:pt x="10" y="89"/>
                          </a:lnTo>
                          <a:lnTo>
                            <a:pt x="10" y="86"/>
                          </a:lnTo>
                          <a:lnTo>
                            <a:pt x="10" y="81"/>
                          </a:lnTo>
                          <a:lnTo>
                            <a:pt x="10" y="78"/>
                          </a:lnTo>
                          <a:lnTo>
                            <a:pt x="11" y="74"/>
                          </a:lnTo>
                          <a:lnTo>
                            <a:pt x="11" y="70"/>
                          </a:lnTo>
                          <a:lnTo>
                            <a:pt x="11" y="67"/>
                          </a:lnTo>
                          <a:lnTo>
                            <a:pt x="11" y="63"/>
                          </a:lnTo>
                          <a:lnTo>
                            <a:pt x="11" y="60"/>
                          </a:lnTo>
                          <a:lnTo>
                            <a:pt x="11" y="56"/>
                          </a:lnTo>
                          <a:lnTo>
                            <a:pt x="11" y="53"/>
                          </a:lnTo>
                          <a:lnTo>
                            <a:pt x="11" y="50"/>
                          </a:lnTo>
                          <a:lnTo>
                            <a:pt x="11" y="46"/>
                          </a:lnTo>
                          <a:lnTo>
                            <a:pt x="11" y="43"/>
                          </a:lnTo>
                          <a:lnTo>
                            <a:pt x="11" y="40"/>
                          </a:lnTo>
                          <a:lnTo>
                            <a:pt x="10" y="37"/>
                          </a:lnTo>
                          <a:lnTo>
                            <a:pt x="10" y="34"/>
                          </a:lnTo>
                          <a:lnTo>
                            <a:pt x="10" y="31"/>
                          </a:lnTo>
                          <a:lnTo>
                            <a:pt x="10" y="28"/>
                          </a:lnTo>
                          <a:lnTo>
                            <a:pt x="10" y="26"/>
                          </a:lnTo>
                          <a:lnTo>
                            <a:pt x="9" y="22"/>
                          </a:lnTo>
                          <a:lnTo>
                            <a:pt x="9" y="20"/>
                          </a:lnTo>
                          <a:lnTo>
                            <a:pt x="8" y="18"/>
                          </a:lnTo>
                          <a:lnTo>
                            <a:pt x="8" y="16"/>
                          </a:lnTo>
                          <a:lnTo>
                            <a:pt x="7" y="13"/>
                          </a:lnTo>
                          <a:lnTo>
                            <a:pt x="7" y="11"/>
                          </a:lnTo>
                          <a:lnTo>
                            <a:pt x="6" y="9"/>
                          </a:lnTo>
                          <a:lnTo>
                            <a:pt x="6" y="6"/>
                          </a:lnTo>
                          <a:lnTo>
                            <a:pt x="4" y="4"/>
                          </a:lnTo>
                          <a:lnTo>
                            <a:pt x="3" y="2"/>
                          </a:lnTo>
                          <a:lnTo>
                            <a:pt x="2" y="1"/>
                          </a:lnTo>
                          <a:lnTo>
                            <a:pt x="1" y="3"/>
                          </a:lnTo>
                          <a:lnTo>
                            <a:pt x="2" y="1"/>
                          </a:lnTo>
                          <a:lnTo>
                            <a:pt x="2" y="0"/>
                          </a:lnTo>
                          <a:lnTo>
                            <a:pt x="1" y="0"/>
                          </a:lnTo>
                          <a:lnTo>
                            <a:pt x="1" y="1"/>
                          </a:lnTo>
                          <a:lnTo>
                            <a:pt x="0" y="1"/>
                          </a:lnTo>
                          <a:lnTo>
                            <a:pt x="0" y="2"/>
                          </a:lnTo>
                          <a:lnTo>
                            <a:pt x="1"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8" name="Google Shape;318;p5"/>
                    <p:cNvSpPr/>
                    <p:nvPr/>
                  </p:nvSpPr>
                  <p:spPr>
                    <a:xfrm>
                      <a:off x="4480" y="1652"/>
                      <a:ext cx="7" cy="22"/>
                    </a:xfrm>
                    <a:custGeom>
                      <a:rect b="b" l="l" r="r" t="t"/>
                      <a:pathLst>
                        <a:path extrusionOk="0" h="70" w="18">
                          <a:moveTo>
                            <a:pt x="16" y="69"/>
                          </a:moveTo>
                          <a:lnTo>
                            <a:pt x="18" y="69"/>
                          </a:lnTo>
                          <a:lnTo>
                            <a:pt x="18" y="65"/>
                          </a:lnTo>
                          <a:lnTo>
                            <a:pt x="18" y="62"/>
                          </a:lnTo>
                          <a:lnTo>
                            <a:pt x="17" y="59"/>
                          </a:lnTo>
                          <a:lnTo>
                            <a:pt x="17" y="55"/>
                          </a:lnTo>
                          <a:lnTo>
                            <a:pt x="17" y="53"/>
                          </a:lnTo>
                          <a:lnTo>
                            <a:pt x="17" y="50"/>
                          </a:lnTo>
                          <a:lnTo>
                            <a:pt x="17" y="47"/>
                          </a:lnTo>
                          <a:lnTo>
                            <a:pt x="17" y="44"/>
                          </a:lnTo>
                          <a:lnTo>
                            <a:pt x="16" y="42"/>
                          </a:lnTo>
                          <a:lnTo>
                            <a:pt x="16" y="38"/>
                          </a:lnTo>
                          <a:lnTo>
                            <a:pt x="16" y="36"/>
                          </a:lnTo>
                          <a:lnTo>
                            <a:pt x="16" y="34"/>
                          </a:lnTo>
                          <a:lnTo>
                            <a:pt x="15" y="31"/>
                          </a:lnTo>
                          <a:lnTo>
                            <a:pt x="15" y="28"/>
                          </a:lnTo>
                          <a:lnTo>
                            <a:pt x="15" y="26"/>
                          </a:lnTo>
                          <a:lnTo>
                            <a:pt x="15" y="23"/>
                          </a:lnTo>
                          <a:lnTo>
                            <a:pt x="14" y="21"/>
                          </a:lnTo>
                          <a:lnTo>
                            <a:pt x="14" y="19"/>
                          </a:lnTo>
                          <a:lnTo>
                            <a:pt x="13" y="17"/>
                          </a:lnTo>
                          <a:lnTo>
                            <a:pt x="13" y="16"/>
                          </a:lnTo>
                          <a:lnTo>
                            <a:pt x="11" y="13"/>
                          </a:lnTo>
                          <a:lnTo>
                            <a:pt x="11" y="12"/>
                          </a:lnTo>
                          <a:lnTo>
                            <a:pt x="10" y="10"/>
                          </a:lnTo>
                          <a:lnTo>
                            <a:pt x="9" y="9"/>
                          </a:lnTo>
                          <a:lnTo>
                            <a:pt x="9" y="8"/>
                          </a:lnTo>
                          <a:lnTo>
                            <a:pt x="8" y="5"/>
                          </a:lnTo>
                          <a:lnTo>
                            <a:pt x="7" y="4"/>
                          </a:lnTo>
                          <a:lnTo>
                            <a:pt x="6" y="3"/>
                          </a:lnTo>
                          <a:lnTo>
                            <a:pt x="5" y="2"/>
                          </a:lnTo>
                          <a:lnTo>
                            <a:pt x="3" y="1"/>
                          </a:lnTo>
                          <a:lnTo>
                            <a:pt x="2" y="0"/>
                          </a:lnTo>
                          <a:lnTo>
                            <a:pt x="1" y="0"/>
                          </a:lnTo>
                          <a:lnTo>
                            <a:pt x="0" y="2"/>
                          </a:lnTo>
                          <a:lnTo>
                            <a:pt x="1" y="3"/>
                          </a:lnTo>
                          <a:lnTo>
                            <a:pt x="2" y="4"/>
                          </a:lnTo>
                          <a:lnTo>
                            <a:pt x="3" y="4"/>
                          </a:lnTo>
                          <a:lnTo>
                            <a:pt x="5" y="5"/>
                          </a:lnTo>
                          <a:lnTo>
                            <a:pt x="6" y="6"/>
                          </a:lnTo>
                          <a:lnTo>
                            <a:pt x="6" y="8"/>
                          </a:lnTo>
                          <a:lnTo>
                            <a:pt x="7" y="9"/>
                          </a:lnTo>
                          <a:lnTo>
                            <a:pt x="8" y="10"/>
                          </a:lnTo>
                          <a:lnTo>
                            <a:pt x="8" y="11"/>
                          </a:lnTo>
                          <a:lnTo>
                            <a:pt x="9" y="13"/>
                          </a:lnTo>
                          <a:lnTo>
                            <a:pt x="9" y="14"/>
                          </a:lnTo>
                          <a:lnTo>
                            <a:pt x="10" y="17"/>
                          </a:lnTo>
                          <a:lnTo>
                            <a:pt x="10" y="19"/>
                          </a:lnTo>
                          <a:lnTo>
                            <a:pt x="11" y="20"/>
                          </a:lnTo>
                          <a:lnTo>
                            <a:pt x="11" y="22"/>
                          </a:lnTo>
                          <a:lnTo>
                            <a:pt x="11" y="25"/>
                          </a:lnTo>
                          <a:lnTo>
                            <a:pt x="13" y="27"/>
                          </a:lnTo>
                          <a:lnTo>
                            <a:pt x="13" y="29"/>
                          </a:lnTo>
                          <a:lnTo>
                            <a:pt x="13" y="31"/>
                          </a:lnTo>
                          <a:lnTo>
                            <a:pt x="14" y="34"/>
                          </a:lnTo>
                          <a:lnTo>
                            <a:pt x="14" y="36"/>
                          </a:lnTo>
                          <a:lnTo>
                            <a:pt x="14" y="38"/>
                          </a:lnTo>
                          <a:lnTo>
                            <a:pt x="14" y="42"/>
                          </a:lnTo>
                          <a:lnTo>
                            <a:pt x="14" y="44"/>
                          </a:lnTo>
                          <a:lnTo>
                            <a:pt x="15" y="47"/>
                          </a:lnTo>
                          <a:lnTo>
                            <a:pt x="15" y="50"/>
                          </a:lnTo>
                          <a:lnTo>
                            <a:pt x="15" y="53"/>
                          </a:lnTo>
                          <a:lnTo>
                            <a:pt x="15" y="56"/>
                          </a:lnTo>
                          <a:lnTo>
                            <a:pt x="15" y="59"/>
                          </a:lnTo>
                          <a:lnTo>
                            <a:pt x="15" y="62"/>
                          </a:lnTo>
                          <a:lnTo>
                            <a:pt x="16" y="65"/>
                          </a:lnTo>
                          <a:lnTo>
                            <a:pt x="16" y="69"/>
                          </a:lnTo>
                          <a:lnTo>
                            <a:pt x="18" y="69"/>
                          </a:lnTo>
                          <a:lnTo>
                            <a:pt x="16" y="69"/>
                          </a:lnTo>
                          <a:lnTo>
                            <a:pt x="16" y="70"/>
                          </a:lnTo>
                          <a:lnTo>
                            <a:pt x="17" y="70"/>
                          </a:lnTo>
                          <a:lnTo>
                            <a:pt x="18" y="70"/>
                          </a:lnTo>
                          <a:lnTo>
                            <a:pt x="18" y="69"/>
                          </a:lnTo>
                          <a:lnTo>
                            <a:pt x="16" y="6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19" name="Google Shape;319;p5"/>
                    <p:cNvSpPr/>
                    <p:nvPr/>
                  </p:nvSpPr>
                  <p:spPr>
                    <a:xfrm>
                      <a:off x="4483" y="1639"/>
                      <a:ext cx="4" cy="33"/>
                    </a:xfrm>
                    <a:custGeom>
                      <a:rect b="b" l="l" r="r" t="t"/>
                      <a:pathLst>
                        <a:path extrusionOk="0" h="107" w="9">
                          <a:moveTo>
                            <a:pt x="2" y="0"/>
                          </a:moveTo>
                          <a:lnTo>
                            <a:pt x="0" y="2"/>
                          </a:lnTo>
                          <a:lnTo>
                            <a:pt x="2" y="5"/>
                          </a:lnTo>
                          <a:lnTo>
                            <a:pt x="2" y="7"/>
                          </a:lnTo>
                          <a:lnTo>
                            <a:pt x="3" y="9"/>
                          </a:lnTo>
                          <a:lnTo>
                            <a:pt x="4" y="12"/>
                          </a:lnTo>
                          <a:lnTo>
                            <a:pt x="4" y="14"/>
                          </a:lnTo>
                          <a:lnTo>
                            <a:pt x="4" y="16"/>
                          </a:lnTo>
                          <a:lnTo>
                            <a:pt x="5" y="19"/>
                          </a:lnTo>
                          <a:lnTo>
                            <a:pt x="5" y="22"/>
                          </a:lnTo>
                          <a:lnTo>
                            <a:pt x="5" y="25"/>
                          </a:lnTo>
                          <a:lnTo>
                            <a:pt x="6" y="27"/>
                          </a:lnTo>
                          <a:lnTo>
                            <a:pt x="6" y="31"/>
                          </a:lnTo>
                          <a:lnTo>
                            <a:pt x="6" y="34"/>
                          </a:lnTo>
                          <a:lnTo>
                            <a:pt x="7" y="38"/>
                          </a:lnTo>
                          <a:lnTo>
                            <a:pt x="7" y="40"/>
                          </a:lnTo>
                          <a:lnTo>
                            <a:pt x="7" y="43"/>
                          </a:lnTo>
                          <a:lnTo>
                            <a:pt x="7" y="47"/>
                          </a:lnTo>
                          <a:lnTo>
                            <a:pt x="7" y="50"/>
                          </a:lnTo>
                          <a:lnTo>
                            <a:pt x="7" y="54"/>
                          </a:lnTo>
                          <a:lnTo>
                            <a:pt x="7" y="58"/>
                          </a:lnTo>
                          <a:lnTo>
                            <a:pt x="7" y="61"/>
                          </a:lnTo>
                          <a:lnTo>
                            <a:pt x="7" y="65"/>
                          </a:lnTo>
                          <a:lnTo>
                            <a:pt x="7" y="68"/>
                          </a:lnTo>
                          <a:lnTo>
                            <a:pt x="7" y="72"/>
                          </a:lnTo>
                          <a:lnTo>
                            <a:pt x="7" y="76"/>
                          </a:lnTo>
                          <a:lnTo>
                            <a:pt x="7" y="80"/>
                          </a:lnTo>
                          <a:lnTo>
                            <a:pt x="6" y="83"/>
                          </a:lnTo>
                          <a:lnTo>
                            <a:pt x="6" y="86"/>
                          </a:lnTo>
                          <a:lnTo>
                            <a:pt x="6" y="91"/>
                          </a:lnTo>
                          <a:lnTo>
                            <a:pt x="6" y="94"/>
                          </a:lnTo>
                          <a:lnTo>
                            <a:pt x="5" y="99"/>
                          </a:lnTo>
                          <a:lnTo>
                            <a:pt x="5" y="102"/>
                          </a:lnTo>
                          <a:lnTo>
                            <a:pt x="5" y="107"/>
                          </a:lnTo>
                          <a:lnTo>
                            <a:pt x="7" y="107"/>
                          </a:lnTo>
                          <a:lnTo>
                            <a:pt x="7" y="103"/>
                          </a:lnTo>
                          <a:lnTo>
                            <a:pt x="8" y="99"/>
                          </a:lnTo>
                          <a:lnTo>
                            <a:pt x="8" y="95"/>
                          </a:lnTo>
                          <a:lnTo>
                            <a:pt x="8" y="91"/>
                          </a:lnTo>
                          <a:lnTo>
                            <a:pt x="8" y="88"/>
                          </a:lnTo>
                          <a:lnTo>
                            <a:pt x="9" y="83"/>
                          </a:lnTo>
                          <a:lnTo>
                            <a:pt x="9" y="80"/>
                          </a:lnTo>
                          <a:lnTo>
                            <a:pt x="9" y="76"/>
                          </a:lnTo>
                          <a:lnTo>
                            <a:pt x="9" y="72"/>
                          </a:lnTo>
                          <a:lnTo>
                            <a:pt x="9" y="68"/>
                          </a:lnTo>
                          <a:lnTo>
                            <a:pt x="9" y="65"/>
                          </a:lnTo>
                          <a:lnTo>
                            <a:pt x="9" y="61"/>
                          </a:lnTo>
                          <a:lnTo>
                            <a:pt x="9" y="58"/>
                          </a:lnTo>
                          <a:lnTo>
                            <a:pt x="9" y="54"/>
                          </a:lnTo>
                          <a:lnTo>
                            <a:pt x="9" y="50"/>
                          </a:lnTo>
                          <a:lnTo>
                            <a:pt x="9" y="47"/>
                          </a:lnTo>
                          <a:lnTo>
                            <a:pt x="9" y="43"/>
                          </a:lnTo>
                          <a:lnTo>
                            <a:pt x="9" y="40"/>
                          </a:lnTo>
                          <a:lnTo>
                            <a:pt x="9" y="37"/>
                          </a:lnTo>
                          <a:lnTo>
                            <a:pt x="9" y="33"/>
                          </a:lnTo>
                          <a:lnTo>
                            <a:pt x="8" y="31"/>
                          </a:lnTo>
                          <a:lnTo>
                            <a:pt x="8" y="27"/>
                          </a:lnTo>
                          <a:lnTo>
                            <a:pt x="8" y="25"/>
                          </a:lnTo>
                          <a:lnTo>
                            <a:pt x="7" y="22"/>
                          </a:lnTo>
                          <a:lnTo>
                            <a:pt x="7" y="18"/>
                          </a:lnTo>
                          <a:lnTo>
                            <a:pt x="6" y="16"/>
                          </a:lnTo>
                          <a:lnTo>
                            <a:pt x="6" y="13"/>
                          </a:lnTo>
                          <a:lnTo>
                            <a:pt x="5" y="10"/>
                          </a:lnTo>
                          <a:lnTo>
                            <a:pt x="5" y="8"/>
                          </a:lnTo>
                          <a:lnTo>
                            <a:pt x="4" y="6"/>
                          </a:lnTo>
                          <a:lnTo>
                            <a:pt x="4" y="4"/>
                          </a:lnTo>
                          <a:lnTo>
                            <a:pt x="3" y="1"/>
                          </a:lnTo>
                          <a:lnTo>
                            <a:pt x="2" y="4"/>
                          </a:lnTo>
                          <a:lnTo>
                            <a:pt x="3" y="1"/>
                          </a:lnTo>
                          <a:lnTo>
                            <a:pt x="3" y="0"/>
                          </a:lnTo>
                          <a:lnTo>
                            <a:pt x="2" y="0"/>
                          </a:lnTo>
                          <a:lnTo>
                            <a:pt x="0" y="0"/>
                          </a:lnTo>
                          <a:lnTo>
                            <a:pt x="0" y="1"/>
                          </a:lnTo>
                          <a:lnTo>
                            <a:pt x="0"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0" name="Google Shape;320;p5"/>
                    <p:cNvSpPr/>
                    <p:nvPr/>
                  </p:nvSpPr>
                  <p:spPr>
                    <a:xfrm>
                      <a:off x="4485" y="1639"/>
                      <a:ext cx="5" cy="21"/>
                    </a:xfrm>
                    <a:custGeom>
                      <a:rect b="b" l="l" r="r" t="t"/>
                      <a:pathLst>
                        <a:path extrusionOk="0" h="64" w="18">
                          <a:moveTo>
                            <a:pt x="14" y="61"/>
                          </a:moveTo>
                          <a:lnTo>
                            <a:pt x="18" y="61"/>
                          </a:lnTo>
                          <a:lnTo>
                            <a:pt x="17" y="59"/>
                          </a:lnTo>
                          <a:lnTo>
                            <a:pt x="17" y="57"/>
                          </a:lnTo>
                          <a:lnTo>
                            <a:pt x="17" y="56"/>
                          </a:lnTo>
                          <a:lnTo>
                            <a:pt x="15" y="54"/>
                          </a:lnTo>
                          <a:lnTo>
                            <a:pt x="15" y="51"/>
                          </a:lnTo>
                          <a:lnTo>
                            <a:pt x="15" y="49"/>
                          </a:lnTo>
                          <a:lnTo>
                            <a:pt x="15" y="47"/>
                          </a:lnTo>
                          <a:lnTo>
                            <a:pt x="15" y="43"/>
                          </a:lnTo>
                          <a:lnTo>
                            <a:pt x="15" y="41"/>
                          </a:lnTo>
                          <a:lnTo>
                            <a:pt x="14" y="39"/>
                          </a:lnTo>
                          <a:lnTo>
                            <a:pt x="14" y="37"/>
                          </a:lnTo>
                          <a:lnTo>
                            <a:pt x="14" y="34"/>
                          </a:lnTo>
                          <a:lnTo>
                            <a:pt x="14" y="31"/>
                          </a:lnTo>
                          <a:lnTo>
                            <a:pt x="14" y="29"/>
                          </a:lnTo>
                          <a:lnTo>
                            <a:pt x="14" y="26"/>
                          </a:lnTo>
                          <a:lnTo>
                            <a:pt x="14" y="23"/>
                          </a:lnTo>
                          <a:lnTo>
                            <a:pt x="14" y="21"/>
                          </a:lnTo>
                          <a:lnTo>
                            <a:pt x="14" y="18"/>
                          </a:lnTo>
                          <a:lnTo>
                            <a:pt x="13" y="17"/>
                          </a:lnTo>
                          <a:lnTo>
                            <a:pt x="13" y="14"/>
                          </a:lnTo>
                          <a:lnTo>
                            <a:pt x="13" y="13"/>
                          </a:lnTo>
                          <a:lnTo>
                            <a:pt x="12" y="10"/>
                          </a:lnTo>
                          <a:lnTo>
                            <a:pt x="11" y="8"/>
                          </a:lnTo>
                          <a:lnTo>
                            <a:pt x="11" y="7"/>
                          </a:lnTo>
                          <a:lnTo>
                            <a:pt x="10" y="6"/>
                          </a:lnTo>
                          <a:lnTo>
                            <a:pt x="9" y="4"/>
                          </a:lnTo>
                          <a:lnTo>
                            <a:pt x="7" y="2"/>
                          </a:lnTo>
                          <a:lnTo>
                            <a:pt x="6" y="2"/>
                          </a:lnTo>
                          <a:lnTo>
                            <a:pt x="5" y="1"/>
                          </a:lnTo>
                          <a:lnTo>
                            <a:pt x="3" y="1"/>
                          </a:lnTo>
                          <a:lnTo>
                            <a:pt x="2" y="0"/>
                          </a:lnTo>
                          <a:lnTo>
                            <a:pt x="0" y="1"/>
                          </a:lnTo>
                          <a:lnTo>
                            <a:pt x="1" y="4"/>
                          </a:lnTo>
                          <a:lnTo>
                            <a:pt x="2" y="4"/>
                          </a:lnTo>
                          <a:lnTo>
                            <a:pt x="3" y="4"/>
                          </a:lnTo>
                          <a:lnTo>
                            <a:pt x="4" y="4"/>
                          </a:lnTo>
                          <a:lnTo>
                            <a:pt x="5" y="5"/>
                          </a:lnTo>
                          <a:lnTo>
                            <a:pt x="6" y="6"/>
                          </a:lnTo>
                          <a:lnTo>
                            <a:pt x="7" y="6"/>
                          </a:lnTo>
                          <a:lnTo>
                            <a:pt x="7" y="7"/>
                          </a:lnTo>
                          <a:lnTo>
                            <a:pt x="9" y="8"/>
                          </a:lnTo>
                          <a:lnTo>
                            <a:pt x="9" y="10"/>
                          </a:lnTo>
                          <a:lnTo>
                            <a:pt x="10" y="12"/>
                          </a:lnTo>
                          <a:lnTo>
                            <a:pt x="10" y="14"/>
                          </a:lnTo>
                          <a:lnTo>
                            <a:pt x="11" y="15"/>
                          </a:lnTo>
                          <a:lnTo>
                            <a:pt x="11" y="17"/>
                          </a:lnTo>
                          <a:lnTo>
                            <a:pt x="11" y="19"/>
                          </a:lnTo>
                          <a:lnTo>
                            <a:pt x="11" y="22"/>
                          </a:lnTo>
                          <a:lnTo>
                            <a:pt x="12" y="24"/>
                          </a:lnTo>
                          <a:lnTo>
                            <a:pt x="12" y="26"/>
                          </a:lnTo>
                          <a:lnTo>
                            <a:pt x="12" y="29"/>
                          </a:lnTo>
                          <a:lnTo>
                            <a:pt x="12" y="31"/>
                          </a:lnTo>
                          <a:lnTo>
                            <a:pt x="12" y="34"/>
                          </a:lnTo>
                          <a:lnTo>
                            <a:pt x="12" y="37"/>
                          </a:lnTo>
                          <a:lnTo>
                            <a:pt x="12" y="39"/>
                          </a:lnTo>
                          <a:lnTo>
                            <a:pt x="13" y="41"/>
                          </a:lnTo>
                          <a:lnTo>
                            <a:pt x="13" y="43"/>
                          </a:lnTo>
                          <a:lnTo>
                            <a:pt x="13" y="47"/>
                          </a:lnTo>
                          <a:lnTo>
                            <a:pt x="13" y="49"/>
                          </a:lnTo>
                          <a:lnTo>
                            <a:pt x="13" y="51"/>
                          </a:lnTo>
                          <a:lnTo>
                            <a:pt x="13" y="54"/>
                          </a:lnTo>
                          <a:lnTo>
                            <a:pt x="13" y="56"/>
                          </a:lnTo>
                          <a:lnTo>
                            <a:pt x="14" y="58"/>
                          </a:lnTo>
                          <a:lnTo>
                            <a:pt x="14" y="60"/>
                          </a:lnTo>
                          <a:lnTo>
                            <a:pt x="14" y="63"/>
                          </a:lnTo>
                          <a:lnTo>
                            <a:pt x="18" y="61"/>
                          </a:lnTo>
                          <a:lnTo>
                            <a:pt x="14" y="63"/>
                          </a:lnTo>
                          <a:lnTo>
                            <a:pt x="15" y="63"/>
                          </a:lnTo>
                          <a:lnTo>
                            <a:pt x="15" y="64"/>
                          </a:lnTo>
                          <a:lnTo>
                            <a:pt x="17" y="63"/>
                          </a:lnTo>
                          <a:lnTo>
                            <a:pt x="18" y="63"/>
                          </a:lnTo>
                          <a:lnTo>
                            <a:pt x="18" y="61"/>
                          </a:lnTo>
                          <a:lnTo>
                            <a:pt x="14" y="6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1" name="Google Shape;321;p5"/>
                    <p:cNvSpPr/>
                    <p:nvPr/>
                  </p:nvSpPr>
                  <p:spPr>
                    <a:xfrm>
                      <a:off x="4487" y="1628"/>
                      <a:ext cx="4" cy="30"/>
                    </a:xfrm>
                    <a:custGeom>
                      <a:rect b="b" l="l" r="r" t="t"/>
                      <a:pathLst>
                        <a:path extrusionOk="0" h="95" w="14">
                          <a:moveTo>
                            <a:pt x="3" y="1"/>
                          </a:moveTo>
                          <a:lnTo>
                            <a:pt x="0" y="2"/>
                          </a:lnTo>
                          <a:lnTo>
                            <a:pt x="2" y="5"/>
                          </a:lnTo>
                          <a:lnTo>
                            <a:pt x="3" y="7"/>
                          </a:lnTo>
                          <a:lnTo>
                            <a:pt x="4" y="8"/>
                          </a:lnTo>
                          <a:lnTo>
                            <a:pt x="5" y="10"/>
                          </a:lnTo>
                          <a:lnTo>
                            <a:pt x="6" y="13"/>
                          </a:lnTo>
                          <a:lnTo>
                            <a:pt x="7" y="15"/>
                          </a:lnTo>
                          <a:lnTo>
                            <a:pt x="7" y="17"/>
                          </a:lnTo>
                          <a:lnTo>
                            <a:pt x="8" y="18"/>
                          </a:lnTo>
                          <a:lnTo>
                            <a:pt x="8" y="21"/>
                          </a:lnTo>
                          <a:lnTo>
                            <a:pt x="10" y="24"/>
                          </a:lnTo>
                          <a:lnTo>
                            <a:pt x="10" y="25"/>
                          </a:lnTo>
                          <a:lnTo>
                            <a:pt x="11" y="29"/>
                          </a:lnTo>
                          <a:lnTo>
                            <a:pt x="11" y="31"/>
                          </a:lnTo>
                          <a:lnTo>
                            <a:pt x="11" y="33"/>
                          </a:lnTo>
                          <a:lnTo>
                            <a:pt x="12" y="35"/>
                          </a:lnTo>
                          <a:lnTo>
                            <a:pt x="12" y="39"/>
                          </a:lnTo>
                          <a:lnTo>
                            <a:pt x="12" y="41"/>
                          </a:lnTo>
                          <a:lnTo>
                            <a:pt x="12" y="44"/>
                          </a:lnTo>
                          <a:lnTo>
                            <a:pt x="12" y="47"/>
                          </a:lnTo>
                          <a:lnTo>
                            <a:pt x="12" y="50"/>
                          </a:lnTo>
                          <a:lnTo>
                            <a:pt x="12" y="53"/>
                          </a:lnTo>
                          <a:lnTo>
                            <a:pt x="12" y="57"/>
                          </a:lnTo>
                          <a:lnTo>
                            <a:pt x="11" y="59"/>
                          </a:lnTo>
                          <a:lnTo>
                            <a:pt x="11" y="64"/>
                          </a:lnTo>
                          <a:lnTo>
                            <a:pt x="11" y="67"/>
                          </a:lnTo>
                          <a:lnTo>
                            <a:pt x="11" y="71"/>
                          </a:lnTo>
                          <a:lnTo>
                            <a:pt x="10" y="74"/>
                          </a:lnTo>
                          <a:lnTo>
                            <a:pt x="10" y="78"/>
                          </a:lnTo>
                          <a:lnTo>
                            <a:pt x="8" y="82"/>
                          </a:lnTo>
                          <a:lnTo>
                            <a:pt x="8" y="86"/>
                          </a:lnTo>
                          <a:lnTo>
                            <a:pt x="8" y="91"/>
                          </a:lnTo>
                          <a:lnTo>
                            <a:pt x="7" y="95"/>
                          </a:lnTo>
                          <a:lnTo>
                            <a:pt x="10" y="95"/>
                          </a:lnTo>
                          <a:lnTo>
                            <a:pt x="11" y="91"/>
                          </a:lnTo>
                          <a:lnTo>
                            <a:pt x="11" y="86"/>
                          </a:lnTo>
                          <a:lnTo>
                            <a:pt x="12" y="83"/>
                          </a:lnTo>
                          <a:lnTo>
                            <a:pt x="12" y="78"/>
                          </a:lnTo>
                          <a:lnTo>
                            <a:pt x="12" y="75"/>
                          </a:lnTo>
                          <a:lnTo>
                            <a:pt x="13" y="71"/>
                          </a:lnTo>
                          <a:lnTo>
                            <a:pt x="13" y="67"/>
                          </a:lnTo>
                          <a:lnTo>
                            <a:pt x="13" y="64"/>
                          </a:lnTo>
                          <a:lnTo>
                            <a:pt x="14" y="60"/>
                          </a:lnTo>
                          <a:lnTo>
                            <a:pt x="14" y="57"/>
                          </a:lnTo>
                          <a:lnTo>
                            <a:pt x="14" y="53"/>
                          </a:lnTo>
                          <a:lnTo>
                            <a:pt x="14" y="50"/>
                          </a:lnTo>
                          <a:lnTo>
                            <a:pt x="14" y="47"/>
                          </a:lnTo>
                          <a:lnTo>
                            <a:pt x="14" y="44"/>
                          </a:lnTo>
                          <a:lnTo>
                            <a:pt x="14" y="41"/>
                          </a:lnTo>
                          <a:lnTo>
                            <a:pt x="14" y="38"/>
                          </a:lnTo>
                          <a:lnTo>
                            <a:pt x="14" y="35"/>
                          </a:lnTo>
                          <a:lnTo>
                            <a:pt x="14" y="33"/>
                          </a:lnTo>
                          <a:lnTo>
                            <a:pt x="13" y="30"/>
                          </a:lnTo>
                          <a:lnTo>
                            <a:pt x="13" y="27"/>
                          </a:lnTo>
                          <a:lnTo>
                            <a:pt x="12" y="25"/>
                          </a:lnTo>
                          <a:lnTo>
                            <a:pt x="12" y="23"/>
                          </a:lnTo>
                          <a:lnTo>
                            <a:pt x="12" y="21"/>
                          </a:lnTo>
                          <a:lnTo>
                            <a:pt x="11" y="18"/>
                          </a:lnTo>
                          <a:lnTo>
                            <a:pt x="10" y="15"/>
                          </a:lnTo>
                          <a:lnTo>
                            <a:pt x="10" y="14"/>
                          </a:lnTo>
                          <a:lnTo>
                            <a:pt x="8" y="12"/>
                          </a:lnTo>
                          <a:lnTo>
                            <a:pt x="7" y="9"/>
                          </a:lnTo>
                          <a:lnTo>
                            <a:pt x="6" y="7"/>
                          </a:lnTo>
                          <a:lnTo>
                            <a:pt x="5" y="5"/>
                          </a:lnTo>
                          <a:lnTo>
                            <a:pt x="4" y="2"/>
                          </a:lnTo>
                          <a:lnTo>
                            <a:pt x="3" y="1"/>
                          </a:lnTo>
                          <a:lnTo>
                            <a:pt x="0" y="2"/>
                          </a:lnTo>
                          <a:lnTo>
                            <a:pt x="3" y="1"/>
                          </a:lnTo>
                          <a:lnTo>
                            <a:pt x="3" y="0"/>
                          </a:lnTo>
                          <a:lnTo>
                            <a:pt x="2"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2" name="Google Shape;322;p5"/>
                    <p:cNvSpPr/>
                    <p:nvPr/>
                  </p:nvSpPr>
                  <p:spPr>
                    <a:xfrm>
                      <a:off x="4487" y="1628"/>
                      <a:ext cx="8" cy="10"/>
                    </a:xfrm>
                    <a:custGeom>
                      <a:rect b="b" l="l" r="r" t="t"/>
                      <a:pathLst>
                        <a:path extrusionOk="0" h="29" w="23">
                          <a:moveTo>
                            <a:pt x="21" y="26"/>
                          </a:moveTo>
                          <a:lnTo>
                            <a:pt x="23" y="25"/>
                          </a:lnTo>
                          <a:lnTo>
                            <a:pt x="23" y="24"/>
                          </a:lnTo>
                          <a:lnTo>
                            <a:pt x="22" y="22"/>
                          </a:lnTo>
                          <a:lnTo>
                            <a:pt x="21" y="20"/>
                          </a:lnTo>
                          <a:lnTo>
                            <a:pt x="21" y="18"/>
                          </a:lnTo>
                          <a:lnTo>
                            <a:pt x="20" y="17"/>
                          </a:lnTo>
                          <a:lnTo>
                            <a:pt x="20" y="16"/>
                          </a:lnTo>
                          <a:lnTo>
                            <a:pt x="19" y="14"/>
                          </a:lnTo>
                          <a:lnTo>
                            <a:pt x="17" y="13"/>
                          </a:lnTo>
                          <a:lnTo>
                            <a:pt x="17" y="12"/>
                          </a:lnTo>
                          <a:lnTo>
                            <a:pt x="16" y="11"/>
                          </a:lnTo>
                          <a:lnTo>
                            <a:pt x="15" y="11"/>
                          </a:lnTo>
                          <a:lnTo>
                            <a:pt x="15" y="9"/>
                          </a:lnTo>
                          <a:lnTo>
                            <a:pt x="14" y="8"/>
                          </a:lnTo>
                          <a:lnTo>
                            <a:pt x="13" y="7"/>
                          </a:lnTo>
                          <a:lnTo>
                            <a:pt x="12" y="7"/>
                          </a:lnTo>
                          <a:lnTo>
                            <a:pt x="12" y="6"/>
                          </a:lnTo>
                          <a:lnTo>
                            <a:pt x="11" y="6"/>
                          </a:lnTo>
                          <a:lnTo>
                            <a:pt x="10" y="5"/>
                          </a:lnTo>
                          <a:lnTo>
                            <a:pt x="8" y="5"/>
                          </a:lnTo>
                          <a:lnTo>
                            <a:pt x="7" y="4"/>
                          </a:lnTo>
                          <a:lnTo>
                            <a:pt x="6" y="4"/>
                          </a:lnTo>
                          <a:lnTo>
                            <a:pt x="6" y="3"/>
                          </a:lnTo>
                          <a:lnTo>
                            <a:pt x="5" y="3"/>
                          </a:lnTo>
                          <a:lnTo>
                            <a:pt x="4" y="1"/>
                          </a:lnTo>
                          <a:lnTo>
                            <a:pt x="3" y="0"/>
                          </a:lnTo>
                          <a:lnTo>
                            <a:pt x="2" y="0"/>
                          </a:lnTo>
                          <a:lnTo>
                            <a:pt x="0" y="1"/>
                          </a:lnTo>
                          <a:lnTo>
                            <a:pt x="2" y="3"/>
                          </a:lnTo>
                          <a:lnTo>
                            <a:pt x="2" y="4"/>
                          </a:lnTo>
                          <a:lnTo>
                            <a:pt x="3" y="4"/>
                          </a:lnTo>
                          <a:lnTo>
                            <a:pt x="3" y="5"/>
                          </a:lnTo>
                          <a:lnTo>
                            <a:pt x="4" y="5"/>
                          </a:lnTo>
                          <a:lnTo>
                            <a:pt x="5" y="6"/>
                          </a:lnTo>
                          <a:lnTo>
                            <a:pt x="6" y="6"/>
                          </a:lnTo>
                          <a:lnTo>
                            <a:pt x="6" y="7"/>
                          </a:lnTo>
                          <a:lnTo>
                            <a:pt x="7" y="7"/>
                          </a:lnTo>
                          <a:lnTo>
                            <a:pt x="8" y="8"/>
                          </a:lnTo>
                          <a:lnTo>
                            <a:pt x="10" y="8"/>
                          </a:lnTo>
                          <a:lnTo>
                            <a:pt x="11" y="9"/>
                          </a:lnTo>
                          <a:lnTo>
                            <a:pt x="12" y="11"/>
                          </a:lnTo>
                          <a:lnTo>
                            <a:pt x="13" y="12"/>
                          </a:lnTo>
                          <a:lnTo>
                            <a:pt x="14" y="13"/>
                          </a:lnTo>
                          <a:lnTo>
                            <a:pt x="15" y="13"/>
                          </a:lnTo>
                          <a:lnTo>
                            <a:pt x="15" y="14"/>
                          </a:lnTo>
                          <a:lnTo>
                            <a:pt x="16" y="15"/>
                          </a:lnTo>
                          <a:lnTo>
                            <a:pt x="16" y="16"/>
                          </a:lnTo>
                          <a:lnTo>
                            <a:pt x="16" y="17"/>
                          </a:lnTo>
                          <a:lnTo>
                            <a:pt x="17" y="18"/>
                          </a:lnTo>
                          <a:lnTo>
                            <a:pt x="19" y="20"/>
                          </a:lnTo>
                          <a:lnTo>
                            <a:pt x="19" y="22"/>
                          </a:lnTo>
                          <a:lnTo>
                            <a:pt x="20" y="23"/>
                          </a:lnTo>
                          <a:lnTo>
                            <a:pt x="20" y="25"/>
                          </a:lnTo>
                          <a:lnTo>
                            <a:pt x="21" y="28"/>
                          </a:lnTo>
                          <a:lnTo>
                            <a:pt x="23" y="26"/>
                          </a:lnTo>
                          <a:lnTo>
                            <a:pt x="21" y="28"/>
                          </a:lnTo>
                          <a:lnTo>
                            <a:pt x="22" y="28"/>
                          </a:lnTo>
                          <a:lnTo>
                            <a:pt x="22" y="29"/>
                          </a:lnTo>
                          <a:lnTo>
                            <a:pt x="22" y="28"/>
                          </a:lnTo>
                          <a:lnTo>
                            <a:pt x="23" y="28"/>
                          </a:lnTo>
                          <a:lnTo>
                            <a:pt x="23" y="26"/>
                          </a:lnTo>
                          <a:lnTo>
                            <a:pt x="23" y="25"/>
                          </a:lnTo>
                          <a:lnTo>
                            <a:pt x="21" y="2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3" name="Google Shape;323;p5"/>
                    <p:cNvSpPr/>
                    <p:nvPr/>
                  </p:nvSpPr>
                  <p:spPr>
                    <a:xfrm>
                      <a:off x="4491" y="1625"/>
                      <a:ext cx="4" cy="13"/>
                    </a:xfrm>
                    <a:custGeom>
                      <a:rect b="b" l="l" r="r" t="t"/>
                      <a:pathLst>
                        <a:path extrusionOk="0" h="40" w="11">
                          <a:moveTo>
                            <a:pt x="2" y="0"/>
                          </a:moveTo>
                          <a:lnTo>
                            <a:pt x="0" y="1"/>
                          </a:lnTo>
                          <a:lnTo>
                            <a:pt x="0" y="3"/>
                          </a:lnTo>
                          <a:lnTo>
                            <a:pt x="1" y="4"/>
                          </a:lnTo>
                          <a:lnTo>
                            <a:pt x="1" y="5"/>
                          </a:lnTo>
                          <a:lnTo>
                            <a:pt x="1" y="6"/>
                          </a:lnTo>
                          <a:lnTo>
                            <a:pt x="1" y="8"/>
                          </a:lnTo>
                          <a:lnTo>
                            <a:pt x="1" y="9"/>
                          </a:lnTo>
                          <a:lnTo>
                            <a:pt x="2" y="10"/>
                          </a:lnTo>
                          <a:lnTo>
                            <a:pt x="2" y="11"/>
                          </a:lnTo>
                          <a:lnTo>
                            <a:pt x="2" y="12"/>
                          </a:lnTo>
                          <a:lnTo>
                            <a:pt x="3" y="13"/>
                          </a:lnTo>
                          <a:lnTo>
                            <a:pt x="3" y="14"/>
                          </a:lnTo>
                          <a:lnTo>
                            <a:pt x="3" y="15"/>
                          </a:lnTo>
                          <a:lnTo>
                            <a:pt x="3" y="17"/>
                          </a:lnTo>
                          <a:lnTo>
                            <a:pt x="4" y="18"/>
                          </a:lnTo>
                          <a:lnTo>
                            <a:pt x="4" y="20"/>
                          </a:lnTo>
                          <a:lnTo>
                            <a:pt x="4" y="21"/>
                          </a:lnTo>
                          <a:lnTo>
                            <a:pt x="4" y="22"/>
                          </a:lnTo>
                          <a:lnTo>
                            <a:pt x="4" y="23"/>
                          </a:lnTo>
                          <a:lnTo>
                            <a:pt x="5" y="25"/>
                          </a:lnTo>
                          <a:lnTo>
                            <a:pt x="5" y="26"/>
                          </a:lnTo>
                          <a:lnTo>
                            <a:pt x="5" y="27"/>
                          </a:lnTo>
                          <a:lnTo>
                            <a:pt x="5" y="28"/>
                          </a:lnTo>
                          <a:lnTo>
                            <a:pt x="7" y="30"/>
                          </a:lnTo>
                          <a:lnTo>
                            <a:pt x="7" y="31"/>
                          </a:lnTo>
                          <a:lnTo>
                            <a:pt x="7" y="32"/>
                          </a:lnTo>
                          <a:lnTo>
                            <a:pt x="8" y="34"/>
                          </a:lnTo>
                          <a:lnTo>
                            <a:pt x="8" y="35"/>
                          </a:lnTo>
                          <a:lnTo>
                            <a:pt x="8" y="36"/>
                          </a:lnTo>
                          <a:lnTo>
                            <a:pt x="8" y="37"/>
                          </a:lnTo>
                          <a:lnTo>
                            <a:pt x="9" y="38"/>
                          </a:lnTo>
                          <a:lnTo>
                            <a:pt x="9" y="39"/>
                          </a:lnTo>
                          <a:lnTo>
                            <a:pt x="9" y="40"/>
                          </a:lnTo>
                          <a:lnTo>
                            <a:pt x="11" y="40"/>
                          </a:lnTo>
                          <a:lnTo>
                            <a:pt x="11" y="39"/>
                          </a:lnTo>
                          <a:lnTo>
                            <a:pt x="11" y="38"/>
                          </a:lnTo>
                          <a:lnTo>
                            <a:pt x="10" y="36"/>
                          </a:lnTo>
                          <a:lnTo>
                            <a:pt x="10" y="35"/>
                          </a:lnTo>
                          <a:lnTo>
                            <a:pt x="10" y="34"/>
                          </a:lnTo>
                          <a:lnTo>
                            <a:pt x="10" y="32"/>
                          </a:lnTo>
                          <a:lnTo>
                            <a:pt x="9" y="31"/>
                          </a:lnTo>
                          <a:lnTo>
                            <a:pt x="9" y="30"/>
                          </a:lnTo>
                          <a:lnTo>
                            <a:pt x="9" y="29"/>
                          </a:lnTo>
                          <a:lnTo>
                            <a:pt x="9" y="28"/>
                          </a:lnTo>
                          <a:lnTo>
                            <a:pt x="8" y="27"/>
                          </a:lnTo>
                          <a:lnTo>
                            <a:pt x="8" y="25"/>
                          </a:lnTo>
                          <a:lnTo>
                            <a:pt x="8" y="23"/>
                          </a:lnTo>
                          <a:lnTo>
                            <a:pt x="8" y="22"/>
                          </a:lnTo>
                          <a:lnTo>
                            <a:pt x="7" y="21"/>
                          </a:lnTo>
                          <a:lnTo>
                            <a:pt x="7" y="20"/>
                          </a:lnTo>
                          <a:lnTo>
                            <a:pt x="7" y="19"/>
                          </a:lnTo>
                          <a:lnTo>
                            <a:pt x="5" y="18"/>
                          </a:lnTo>
                          <a:lnTo>
                            <a:pt x="5" y="17"/>
                          </a:lnTo>
                          <a:lnTo>
                            <a:pt x="5" y="15"/>
                          </a:lnTo>
                          <a:lnTo>
                            <a:pt x="5" y="14"/>
                          </a:lnTo>
                          <a:lnTo>
                            <a:pt x="5" y="12"/>
                          </a:lnTo>
                          <a:lnTo>
                            <a:pt x="4" y="11"/>
                          </a:lnTo>
                          <a:lnTo>
                            <a:pt x="4" y="10"/>
                          </a:lnTo>
                          <a:lnTo>
                            <a:pt x="4" y="9"/>
                          </a:lnTo>
                          <a:lnTo>
                            <a:pt x="4" y="8"/>
                          </a:lnTo>
                          <a:lnTo>
                            <a:pt x="4" y="6"/>
                          </a:lnTo>
                          <a:lnTo>
                            <a:pt x="3" y="5"/>
                          </a:lnTo>
                          <a:lnTo>
                            <a:pt x="3" y="4"/>
                          </a:lnTo>
                          <a:lnTo>
                            <a:pt x="3" y="3"/>
                          </a:lnTo>
                          <a:lnTo>
                            <a:pt x="2" y="2"/>
                          </a:lnTo>
                          <a:lnTo>
                            <a:pt x="2" y="1"/>
                          </a:lnTo>
                          <a:lnTo>
                            <a:pt x="0" y="2"/>
                          </a:lnTo>
                          <a:lnTo>
                            <a:pt x="2" y="1"/>
                          </a:lnTo>
                          <a:lnTo>
                            <a:pt x="2" y="0"/>
                          </a:lnTo>
                          <a:lnTo>
                            <a:pt x="1" y="0"/>
                          </a:lnTo>
                          <a:lnTo>
                            <a:pt x="0" y="0"/>
                          </a:lnTo>
                          <a:lnTo>
                            <a:pt x="0" y="1"/>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4" name="Google Shape;324;p5"/>
                    <p:cNvSpPr/>
                    <p:nvPr/>
                  </p:nvSpPr>
                  <p:spPr>
                    <a:xfrm>
                      <a:off x="4491" y="1625"/>
                      <a:ext cx="7" cy="9"/>
                    </a:xfrm>
                    <a:custGeom>
                      <a:rect b="b" l="l" r="r" t="t"/>
                      <a:pathLst>
                        <a:path extrusionOk="0" h="31" w="23">
                          <a:moveTo>
                            <a:pt x="20" y="29"/>
                          </a:moveTo>
                          <a:lnTo>
                            <a:pt x="23" y="29"/>
                          </a:lnTo>
                          <a:lnTo>
                            <a:pt x="21" y="27"/>
                          </a:lnTo>
                          <a:lnTo>
                            <a:pt x="21" y="25"/>
                          </a:lnTo>
                          <a:lnTo>
                            <a:pt x="20" y="22"/>
                          </a:lnTo>
                          <a:lnTo>
                            <a:pt x="19" y="21"/>
                          </a:lnTo>
                          <a:lnTo>
                            <a:pt x="19" y="19"/>
                          </a:lnTo>
                          <a:lnTo>
                            <a:pt x="18" y="18"/>
                          </a:lnTo>
                          <a:lnTo>
                            <a:pt x="18" y="17"/>
                          </a:lnTo>
                          <a:lnTo>
                            <a:pt x="17" y="15"/>
                          </a:lnTo>
                          <a:lnTo>
                            <a:pt x="16" y="14"/>
                          </a:lnTo>
                          <a:lnTo>
                            <a:pt x="16" y="13"/>
                          </a:lnTo>
                          <a:lnTo>
                            <a:pt x="15" y="12"/>
                          </a:lnTo>
                          <a:lnTo>
                            <a:pt x="15" y="11"/>
                          </a:lnTo>
                          <a:lnTo>
                            <a:pt x="14" y="10"/>
                          </a:lnTo>
                          <a:lnTo>
                            <a:pt x="12" y="10"/>
                          </a:lnTo>
                          <a:lnTo>
                            <a:pt x="12" y="9"/>
                          </a:lnTo>
                          <a:lnTo>
                            <a:pt x="11" y="9"/>
                          </a:lnTo>
                          <a:lnTo>
                            <a:pt x="11" y="8"/>
                          </a:lnTo>
                          <a:lnTo>
                            <a:pt x="10" y="8"/>
                          </a:lnTo>
                          <a:lnTo>
                            <a:pt x="10" y="6"/>
                          </a:lnTo>
                          <a:lnTo>
                            <a:pt x="9" y="6"/>
                          </a:lnTo>
                          <a:lnTo>
                            <a:pt x="8" y="6"/>
                          </a:lnTo>
                          <a:lnTo>
                            <a:pt x="8" y="5"/>
                          </a:lnTo>
                          <a:lnTo>
                            <a:pt x="7" y="5"/>
                          </a:lnTo>
                          <a:lnTo>
                            <a:pt x="7" y="4"/>
                          </a:lnTo>
                          <a:lnTo>
                            <a:pt x="6" y="4"/>
                          </a:lnTo>
                          <a:lnTo>
                            <a:pt x="4" y="3"/>
                          </a:lnTo>
                          <a:lnTo>
                            <a:pt x="3" y="2"/>
                          </a:lnTo>
                          <a:lnTo>
                            <a:pt x="2" y="1"/>
                          </a:lnTo>
                          <a:lnTo>
                            <a:pt x="2" y="0"/>
                          </a:lnTo>
                          <a:lnTo>
                            <a:pt x="0" y="2"/>
                          </a:lnTo>
                          <a:lnTo>
                            <a:pt x="1" y="3"/>
                          </a:lnTo>
                          <a:lnTo>
                            <a:pt x="1" y="4"/>
                          </a:lnTo>
                          <a:lnTo>
                            <a:pt x="2" y="4"/>
                          </a:lnTo>
                          <a:lnTo>
                            <a:pt x="2" y="5"/>
                          </a:lnTo>
                          <a:lnTo>
                            <a:pt x="3" y="5"/>
                          </a:lnTo>
                          <a:lnTo>
                            <a:pt x="4" y="6"/>
                          </a:lnTo>
                          <a:lnTo>
                            <a:pt x="6" y="8"/>
                          </a:lnTo>
                          <a:lnTo>
                            <a:pt x="7" y="9"/>
                          </a:lnTo>
                          <a:lnTo>
                            <a:pt x="8" y="9"/>
                          </a:lnTo>
                          <a:lnTo>
                            <a:pt x="8" y="10"/>
                          </a:lnTo>
                          <a:lnTo>
                            <a:pt x="9" y="10"/>
                          </a:lnTo>
                          <a:lnTo>
                            <a:pt x="9" y="11"/>
                          </a:lnTo>
                          <a:lnTo>
                            <a:pt x="10" y="11"/>
                          </a:lnTo>
                          <a:lnTo>
                            <a:pt x="11" y="11"/>
                          </a:lnTo>
                          <a:lnTo>
                            <a:pt x="11" y="12"/>
                          </a:lnTo>
                          <a:lnTo>
                            <a:pt x="12" y="12"/>
                          </a:lnTo>
                          <a:lnTo>
                            <a:pt x="12" y="13"/>
                          </a:lnTo>
                          <a:lnTo>
                            <a:pt x="14" y="14"/>
                          </a:lnTo>
                          <a:lnTo>
                            <a:pt x="14" y="15"/>
                          </a:lnTo>
                          <a:lnTo>
                            <a:pt x="15" y="15"/>
                          </a:lnTo>
                          <a:lnTo>
                            <a:pt x="15" y="17"/>
                          </a:lnTo>
                          <a:lnTo>
                            <a:pt x="16" y="18"/>
                          </a:lnTo>
                          <a:lnTo>
                            <a:pt x="16" y="19"/>
                          </a:lnTo>
                          <a:lnTo>
                            <a:pt x="17" y="21"/>
                          </a:lnTo>
                          <a:lnTo>
                            <a:pt x="18" y="22"/>
                          </a:lnTo>
                          <a:lnTo>
                            <a:pt x="18" y="23"/>
                          </a:lnTo>
                          <a:lnTo>
                            <a:pt x="19" y="26"/>
                          </a:lnTo>
                          <a:lnTo>
                            <a:pt x="19" y="28"/>
                          </a:lnTo>
                          <a:lnTo>
                            <a:pt x="20" y="30"/>
                          </a:lnTo>
                          <a:lnTo>
                            <a:pt x="23" y="29"/>
                          </a:lnTo>
                          <a:lnTo>
                            <a:pt x="20" y="30"/>
                          </a:lnTo>
                          <a:lnTo>
                            <a:pt x="21" y="30"/>
                          </a:lnTo>
                          <a:lnTo>
                            <a:pt x="21" y="31"/>
                          </a:lnTo>
                          <a:lnTo>
                            <a:pt x="21" y="30"/>
                          </a:lnTo>
                          <a:lnTo>
                            <a:pt x="23" y="30"/>
                          </a:lnTo>
                          <a:lnTo>
                            <a:pt x="23" y="29"/>
                          </a:lnTo>
                          <a:lnTo>
                            <a:pt x="20" y="2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5" name="Google Shape;325;p5"/>
                    <p:cNvSpPr/>
                    <p:nvPr/>
                  </p:nvSpPr>
                  <p:spPr>
                    <a:xfrm>
                      <a:off x="4487" y="1603"/>
                      <a:ext cx="11" cy="31"/>
                    </a:xfrm>
                    <a:custGeom>
                      <a:rect b="b" l="l" r="r" t="t"/>
                      <a:pathLst>
                        <a:path extrusionOk="0" h="97" w="37">
                          <a:moveTo>
                            <a:pt x="0" y="1"/>
                          </a:moveTo>
                          <a:lnTo>
                            <a:pt x="0" y="2"/>
                          </a:lnTo>
                          <a:lnTo>
                            <a:pt x="0" y="4"/>
                          </a:lnTo>
                          <a:lnTo>
                            <a:pt x="1" y="8"/>
                          </a:lnTo>
                          <a:lnTo>
                            <a:pt x="1" y="11"/>
                          </a:lnTo>
                          <a:lnTo>
                            <a:pt x="3" y="13"/>
                          </a:lnTo>
                          <a:lnTo>
                            <a:pt x="4" y="16"/>
                          </a:lnTo>
                          <a:lnTo>
                            <a:pt x="5" y="19"/>
                          </a:lnTo>
                          <a:lnTo>
                            <a:pt x="6" y="21"/>
                          </a:lnTo>
                          <a:lnTo>
                            <a:pt x="7" y="24"/>
                          </a:lnTo>
                          <a:lnTo>
                            <a:pt x="8" y="27"/>
                          </a:lnTo>
                          <a:lnTo>
                            <a:pt x="9" y="29"/>
                          </a:lnTo>
                          <a:lnTo>
                            <a:pt x="11" y="32"/>
                          </a:lnTo>
                          <a:lnTo>
                            <a:pt x="12" y="34"/>
                          </a:lnTo>
                          <a:lnTo>
                            <a:pt x="14" y="36"/>
                          </a:lnTo>
                          <a:lnTo>
                            <a:pt x="15" y="38"/>
                          </a:lnTo>
                          <a:lnTo>
                            <a:pt x="16" y="42"/>
                          </a:lnTo>
                          <a:lnTo>
                            <a:pt x="17" y="44"/>
                          </a:lnTo>
                          <a:lnTo>
                            <a:pt x="18" y="46"/>
                          </a:lnTo>
                          <a:lnTo>
                            <a:pt x="21" y="49"/>
                          </a:lnTo>
                          <a:lnTo>
                            <a:pt x="22" y="52"/>
                          </a:lnTo>
                          <a:lnTo>
                            <a:pt x="23" y="54"/>
                          </a:lnTo>
                          <a:lnTo>
                            <a:pt x="24" y="58"/>
                          </a:lnTo>
                          <a:lnTo>
                            <a:pt x="25" y="60"/>
                          </a:lnTo>
                          <a:lnTo>
                            <a:pt x="26" y="63"/>
                          </a:lnTo>
                          <a:lnTo>
                            <a:pt x="28" y="67"/>
                          </a:lnTo>
                          <a:lnTo>
                            <a:pt x="29" y="70"/>
                          </a:lnTo>
                          <a:lnTo>
                            <a:pt x="30" y="74"/>
                          </a:lnTo>
                          <a:lnTo>
                            <a:pt x="31" y="77"/>
                          </a:lnTo>
                          <a:lnTo>
                            <a:pt x="32" y="80"/>
                          </a:lnTo>
                          <a:lnTo>
                            <a:pt x="33" y="85"/>
                          </a:lnTo>
                          <a:lnTo>
                            <a:pt x="33" y="88"/>
                          </a:lnTo>
                          <a:lnTo>
                            <a:pt x="34" y="93"/>
                          </a:lnTo>
                          <a:lnTo>
                            <a:pt x="34" y="97"/>
                          </a:lnTo>
                          <a:lnTo>
                            <a:pt x="37" y="97"/>
                          </a:lnTo>
                          <a:lnTo>
                            <a:pt x="37" y="93"/>
                          </a:lnTo>
                          <a:lnTo>
                            <a:pt x="35" y="88"/>
                          </a:lnTo>
                          <a:lnTo>
                            <a:pt x="35" y="84"/>
                          </a:lnTo>
                          <a:lnTo>
                            <a:pt x="34" y="80"/>
                          </a:lnTo>
                          <a:lnTo>
                            <a:pt x="33" y="76"/>
                          </a:lnTo>
                          <a:lnTo>
                            <a:pt x="32" y="72"/>
                          </a:lnTo>
                          <a:lnTo>
                            <a:pt x="31" y="69"/>
                          </a:lnTo>
                          <a:lnTo>
                            <a:pt x="31" y="66"/>
                          </a:lnTo>
                          <a:lnTo>
                            <a:pt x="29" y="62"/>
                          </a:lnTo>
                          <a:lnTo>
                            <a:pt x="28" y="59"/>
                          </a:lnTo>
                          <a:lnTo>
                            <a:pt x="26" y="55"/>
                          </a:lnTo>
                          <a:lnTo>
                            <a:pt x="25" y="53"/>
                          </a:lnTo>
                          <a:lnTo>
                            <a:pt x="24" y="50"/>
                          </a:lnTo>
                          <a:lnTo>
                            <a:pt x="22" y="47"/>
                          </a:lnTo>
                          <a:lnTo>
                            <a:pt x="21" y="45"/>
                          </a:lnTo>
                          <a:lnTo>
                            <a:pt x="20" y="42"/>
                          </a:lnTo>
                          <a:lnTo>
                            <a:pt x="18" y="40"/>
                          </a:lnTo>
                          <a:lnTo>
                            <a:pt x="16" y="37"/>
                          </a:lnTo>
                          <a:lnTo>
                            <a:pt x="15" y="35"/>
                          </a:lnTo>
                          <a:lnTo>
                            <a:pt x="14" y="33"/>
                          </a:lnTo>
                          <a:lnTo>
                            <a:pt x="13" y="30"/>
                          </a:lnTo>
                          <a:lnTo>
                            <a:pt x="12" y="27"/>
                          </a:lnTo>
                          <a:lnTo>
                            <a:pt x="11" y="25"/>
                          </a:lnTo>
                          <a:lnTo>
                            <a:pt x="9" y="23"/>
                          </a:lnTo>
                          <a:lnTo>
                            <a:pt x="8" y="20"/>
                          </a:lnTo>
                          <a:lnTo>
                            <a:pt x="7" y="18"/>
                          </a:lnTo>
                          <a:lnTo>
                            <a:pt x="6" y="16"/>
                          </a:lnTo>
                          <a:lnTo>
                            <a:pt x="5" y="12"/>
                          </a:lnTo>
                          <a:lnTo>
                            <a:pt x="5" y="10"/>
                          </a:lnTo>
                          <a:lnTo>
                            <a:pt x="4" y="7"/>
                          </a:lnTo>
                          <a:lnTo>
                            <a:pt x="3" y="4"/>
                          </a:lnTo>
                          <a:lnTo>
                            <a:pt x="3" y="1"/>
                          </a:lnTo>
                          <a:lnTo>
                            <a:pt x="3" y="0"/>
                          </a:lnTo>
                          <a:lnTo>
                            <a:pt x="1" y="0"/>
                          </a:lnTo>
                          <a:lnTo>
                            <a:pt x="0" y="0"/>
                          </a:lnTo>
                          <a:lnTo>
                            <a:pt x="0" y="1"/>
                          </a:lnTo>
                          <a:lnTo>
                            <a:pt x="0" y="2"/>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6" name="Google Shape;326;p5"/>
                    <p:cNvSpPr/>
                    <p:nvPr/>
                  </p:nvSpPr>
                  <p:spPr>
                    <a:xfrm>
                      <a:off x="4480" y="1543"/>
                      <a:ext cx="8" cy="61"/>
                    </a:xfrm>
                    <a:custGeom>
                      <a:rect b="b" l="l" r="r" t="t"/>
                      <a:pathLst>
                        <a:path extrusionOk="0" h="196" w="25">
                          <a:moveTo>
                            <a:pt x="0" y="2"/>
                          </a:moveTo>
                          <a:lnTo>
                            <a:pt x="0" y="1"/>
                          </a:lnTo>
                          <a:lnTo>
                            <a:pt x="2" y="7"/>
                          </a:lnTo>
                          <a:lnTo>
                            <a:pt x="4" y="12"/>
                          </a:lnTo>
                          <a:lnTo>
                            <a:pt x="6" y="18"/>
                          </a:lnTo>
                          <a:lnTo>
                            <a:pt x="8" y="24"/>
                          </a:lnTo>
                          <a:lnTo>
                            <a:pt x="9" y="28"/>
                          </a:lnTo>
                          <a:lnTo>
                            <a:pt x="10" y="34"/>
                          </a:lnTo>
                          <a:lnTo>
                            <a:pt x="11" y="40"/>
                          </a:lnTo>
                          <a:lnTo>
                            <a:pt x="12" y="45"/>
                          </a:lnTo>
                          <a:lnTo>
                            <a:pt x="14" y="51"/>
                          </a:lnTo>
                          <a:lnTo>
                            <a:pt x="15" y="57"/>
                          </a:lnTo>
                          <a:lnTo>
                            <a:pt x="16" y="62"/>
                          </a:lnTo>
                          <a:lnTo>
                            <a:pt x="17" y="68"/>
                          </a:lnTo>
                          <a:lnTo>
                            <a:pt x="18" y="74"/>
                          </a:lnTo>
                          <a:lnTo>
                            <a:pt x="18" y="80"/>
                          </a:lnTo>
                          <a:lnTo>
                            <a:pt x="19" y="86"/>
                          </a:lnTo>
                          <a:lnTo>
                            <a:pt x="19" y="92"/>
                          </a:lnTo>
                          <a:lnTo>
                            <a:pt x="20" y="97"/>
                          </a:lnTo>
                          <a:lnTo>
                            <a:pt x="20" y="104"/>
                          </a:lnTo>
                          <a:lnTo>
                            <a:pt x="21" y="110"/>
                          </a:lnTo>
                          <a:lnTo>
                            <a:pt x="21" y="117"/>
                          </a:lnTo>
                          <a:lnTo>
                            <a:pt x="21" y="122"/>
                          </a:lnTo>
                          <a:lnTo>
                            <a:pt x="21" y="129"/>
                          </a:lnTo>
                          <a:lnTo>
                            <a:pt x="21" y="135"/>
                          </a:lnTo>
                          <a:lnTo>
                            <a:pt x="21" y="142"/>
                          </a:lnTo>
                          <a:lnTo>
                            <a:pt x="21" y="148"/>
                          </a:lnTo>
                          <a:lnTo>
                            <a:pt x="21" y="155"/>
                          </a:lnTo>
                          <a:lnTo>
                            <a:pt x="21" y="162"/>
                          </a:lnTo>
                          <a:lnTo>
                            <a:pt x="21" y="168"/>
                          </a:lnTo>
                          <a:lnTo>
                            <a:pt x="21" y="175"/>
                          </a:lnTo>
                          <a:lnTo>
                            <a:pt x="21" y="181"/>
                          </a:lnTo>
                          <a:lnTo>
                            <a:pt x="20" y="188"/>
                          </a:lnTo>
                          <a:lnTo>
                            <a:pt x="20" y="195"/>
                          </a:lnTo>
                          <a:lnTo>
                            <a:pt x="23" y="196"/>
                          </a:lnTo>
                          <a:lnTo>
                            <a:pt x="23" y="189"/>
                          </a:lnTo>
                          <a:lnTo>
                            <a:pt x="24" y="181"/>
                          </a:lnTo>
                          <a:lnTo>
                            <a:pt x="24" y="175"/>
                          </a:lnTo>
                          <a:lnTo>
                            <a:pt x="24" y="169"/>
                          </a:lnTo>
                          <a:lnTo>
                            <a:pt x="24" y="162"/>
                          </a:lnTo>
                          <a:lnTo>
                            <a:pt x="25" y="155"/>
                          </a:lnTo>
                          <a:lnTo>
                            <a:pt x="25" y="148"/>
                          </a:lnTo>
                          <a:lnTo>
                            <a:pt x="25" y="142"/>
                          </a:lnTo>
                          <a:lnTo>
                            <a:pt x="25" y="135"/>
                          </a:lnTo>
                          <a:lnTo>
                            <a:pt x="25" y="129"/>
                          </a:lnTo>
                          <a:lnTo>
                            <a:pt x="24" y="122"/>
                          </a:lnTo>
                          <a:lnTo>
                            <a:pt x="24" y="117"/>
                          </a:lnTo>
                          <a:lnTo>
                            <a:pt x="24" y="110"/>
                          </a:lnTo>
                          <a:lnTo>
                            <a:pt x="24" y="104"/>
                          </a:lnTo>
                          <a:lnTo>
                            <a:pt x="23" y="97"/>
                          </a:lnTo>
                          <a:lnTo>
                            <a:pt x="23" y="92"/>
                          </a:lnTo>
                          <a:lnTo>
                            <a:pt x="21" y="86"/>
                          </a:lnTo>
                          <a:lnTo>
                            <a:pt x="21" y="79"/>
                          </a:lnTo>
                          <a:lnTo>
                            <a:pt x="20" y="74"/>
                          </a:lnTo>
                          <a:lnTo>
                            <a:pt x="19" y="68"/>
                          </a:lnTo>
                          <a:lnTo>
                            <a:pt x="18" y="62"/>
                          </a:lnTo>
                          <a:lnTo>
                            <a:pt x="18" y="57"/>
                          </a:lnTo>
                          <a:lnTo>
                            <a:pt x="17" y="50"/>
                          </a:lnTo>
                          <a:lnTo>
                            <a:pt x="16" y="44"/>
                          </a:lnTo>
                          <a:lnTo>
                            <a:pt x="14" y="39"/>
                          </a:lnTo>
                          <a:lnTo>
                            <a:pt x="12" y="33"/>
                          </a:lnTo>
                          <a:lnTo>
                            <a:pt x="11" y="28"/>
                          </a:lnTo>
                          <a:lnTo>
                            <a:pt x="10" y="23"/>
                          </a:lnTo>
                          <a:lnTo>
                            <a:pt x="8" y="17"/>
                          </a:lnTo>
                          <a:lnTo>
                            <a:pt x="7" y="11"/>
                          </a:lnTo>
                          <a:lnTo>
                            <a:pt x="4" y="6"/>
                          </a:lnTo>
                          <a:lnTo>
                            <a:pt x="2" y="0"/>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7" name="Google Shape;327;p5"/>
                    <p:cNvSpPr/>
                    <p:nvPr/>
                  </p:nvSpPr>
                  <p:spPr>
                    <a:xfrm>
                      <a:off x="4443" y="1499"/>
                      <a:ext cx="37" cy="44"/>
                    </a:xfrm>
                    <a:custGeom>
                      <a:rect b="b" l="l" r="r" t="t"/>
                      <a:pathLst>
                        <a:path extrusionOk="0" h="141" w="118">
                          <a:moveTo>
                            <a:pt x="1" y="4"/>
                          </a:moveTo>
                          <a:lnTo>
                            <a:pt x="1" y="4"/>
                          </a:lnTo>
                          <a:lnTo>
                            <a:pt x="6" y="6"/>
                          </a:lnTo>
                          <a:lnTo>
                            <a:pt x="10" y="10"/>
                          </a:lnTo>
                          <a:lnTo>
                            <a:pt x="15" y="12"/>
                          </a:lnTo>
                          <a:lnTo>
                            <a:pt x="20" y="15"/>
                          </a:lnTo>
                          <a:lnTo>
                            <a:pt x="24" y="18"/>
                          </a:lnTo>
                          <a:lnTo>
                            <a:pt x="27" y="21"/>
                          </a:lnTo>
                          <a:lnTo>
                            <a:pt x="32" y="24"/>
                          </a:lnTo>
                          <a:lnTo>
                            <a:pt x="37" y="28"/>
                          </a:lnTo>
                          <a:lnTo>
                            <a:pt x="40" y="31"/>
                          </a:lnTo>
                          <a:lnTo>
                            <a:pt x="44" y="36"/>
                          </a:lnTo>
                          <a:lnTo>
                            <a:pt x="48" y="39"/>
                          </a:lnTo>
                          <a:lnTo>
                            <a:pt x="52" y="44"/>
                          </a:lnTo>
                          <a:lnTo>
                            <a:pt x="56" y="47"/>
                          </a:lnTo>
                          <a:lnTo>
                            <a:pt x="60" y="52"/>
                          </a:lnTo>
                          <a:lnTo>
                            <a:pt x="64" y="55"/>
                          </a:lnTo>
                          <a:lnTo>
                            <a:pt x="67" y="59"/>
                          </a:lnTo>
                          <a:lnTo>
                            <a:pt x="71" y="64"/>
                          </a:lnTo>
                          <a:lnTo>
                            <a:pt x="75" y="69"/>
                          </a:lnTo>
                          <a:lnTo>
                            <a:pt x="79" y="73"/>
                          </a:lnTo>
                          <a:lnTo>
                            <a:pt x="82" y="78"/>
                          </a:lnTo>
                          <a:lnTo>
                            <a:pt x="85" y="82"/>
                          </a:lnTo>
                          <a:lnTo>
                            <a:pt x="88" y="88"/>
                          </a:lnTo>
                          <a:lnTo>
                            <a:pt x="91" y="92"/>
                          </a:lnTo>
                          <a:lnTo>
                            <a:pt x="94" y="98"/>
                          </a:lnTo>
                          <a:lnTo>
                            <a:pt x="98" y="103"/>
                          </a:lnTo>
                          <a:lnTo>
                            <a:pt x="100" y="108"/>
                          </a:lnTo>
                          <a:lnTo>
                            <a:pt x="103" y="113"/>
                          </a:lnTo>
                          <a:lnTo>
                            <a:pt x="106" y="118"/>
                          </a:lnTo>
                          <a:lnTo>
                            <a:pt x="108" y="124"/>
                          </a:lnTo>
                          <a:lnTo>
                            <a:pt x="110" y="130"/>
                          </a:lnTo>
                          <a:lnTo>
                            <a:pt x="114" y="135"/>
                          </a:lnTo>
                          <a:lnTo>
                            <a:pt x="116" y="141"/>
                          </a:lnTo>
                          <a:lnTo>
                            <a:pt x="118" y="139"/>
                          </a:lnTo>
                          <a:lnTo>
                            <a:pt x="116" y="134"/>
                          </a:lnTo>
                          <a:lnTo>
                            <a:pt x="113" y="129"/>
                          </a:lnTo>
                          <a:lnTo>
                            <a:pt x="110" y="123"/>
                          </a:lnTo>
                          <a:lnTo>
                            <a:pt x="108" y="117"/>
                          </a:lnTo>
                          <a:lnTo>
                            <a:pt x="105" y="112"/>
                          </a:lnTo>
                          <a:lnTo>
                            <a:pt x="102" y="106"/>
                          </a:lnTo>
                          <a:lnTo>
                            <a:pt x="99" y="101"/>
                          </a:lnTo>
                          <a:lnTo>
                            <a:pt x="97" y="96"/>
                          </a:lnTo>
                          <a:lnTo>
                            <a:pt x="93" y="91"/>
                          </a:lnTo>
                          <a:lnTo>
                            <a:pt x="90" y="86"/>
                          </a:lnTo>
                          <a:lnTo>
                            <a:pt x="86" y="81"/>
                          </a:lnTo>
                          <a:lnTo>
                            <a:pt x="83" y="76"/>
                          </a:lnTo>
                          <a:lnTo>
                            <a:pt x="80" y="71"/>
                          </a:lnTo>
                          <a:lnTo>
                            <a:pt x="76" y="66"/>
                          </a:lnTo>
                          <a:lnTo>
                            <a:pt x="73" y="62"/>
                          </a:lnTo>
                          <a:lnTo>
                            <a:pt x="69" y="57"/>
                          </a:lnTo>
                          <a:lnTo>
                            <a:pt x="66" y="53"/>
                          </a:lnTo>
                          <a:lnTo>
                            <a:pt x="61" y="49"/>
                          </a:lnTo>
                          <a:lnTo>
                            <a:pt x="58" y="45"/>
                          </a:lnTo>
                          <a:lnTo>
                            <a:pt x="54" y="40"/>
                          </a:lnTo>
                          <a:lnTo>
                            <a:pt x="50" y="37"/>
                          </a:lnTo>
                          <a:lnTo>
                            <a:pt x="46" y="32"/>
                          </a:lnTo>
                          <a:lnTo>
                            <a:pt x="42" y="29"/>
                          </a:lnTo>
                          <a:lnTo>
                            <a:pt x="38" y="25"/>
                          </a:lnTo>
                          <a:lnTo>
                            <a:pt x="33" y="22"/>
                          </a:lnTo>
                          <a:lnTo>
                            <a:pt x="30" y="19"/>
                          </a:lnTo>
                          <a:lnTo>
                            <a:pt x="25" y="15"/>
                          </a:lnTo>
                          <a:lnTo>
                            <a:pt x="21" y="12"/>
                          </a:lnTo>
                          <a:lnTo>
                            <a:pt x="16" y="10"/>
                          </a:lnTo>
                          <a:lnTo>
                            <a:pt x="12" y="6"/>
                          </a:lnTo>
                          <a:lnTo>
                            <a:pt x="7" y="4"/>
                          </a:lnTo>
                          <a:lnTo>
                            <a:pt x="3" y="0"/>
                          </a:lnTo>
                          <a:lnTo>
                            <a:pt x="4" y="2"/>
                          </a:lnTo>
                          <a:lnTo>
                            <a:pt x="3" y="0"/>
                          </a:lnTo>
                          <a:lnTo>
                            <a:pt x="1" y="0"/>
                          </a:lnTo>
                          <a:lnTo>
                            <a:pt x="1" y="2"/>
                          </a:lnTo>
                          <a:lnTo>
                            <a:pt x="0" y="3"/>
                          </a:lnTo>
                          <a:lnTo>
                            <a:pt x="1" y="3"/>
                          </a:lnTo>
                          <a:lnTo>
                            <a:pt x="1"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8" name="Google Shape;328;p5"/>
                    <p:cNvSpPr/>
                    <p:nvPr/>
                  </p:nvSpPr>
                  <p:spPr>
                    <a:xfrm>
                      <a:off x="4417" y="1462"/>
                      <a:ext cx="28" cy="37"/>
                    </a:xfrm>
                    <a:custGeom>
                      <a:rect b="b" l="l" r="r" t="t"/>
                      <a:pathLst>
                        <a:path extrusionOk="0" h="118" w="82">
                          <a:moveTo>
                            <a:pt x="0" y="2"/>
                          </a:moveTo>
                          <a:lnTo>
                            <a:pt x="1" y="3"/>
                          </a:lnTo>
                          <a:lnTo>
                            <a:pt x="3" y="6"/>
                          </a:lnTo>
                          <a:lnTo>
                            <a:pt x="7" y="8"/>
                          </a:lnTo>
                          <a:lnTo>
                            <a:pt x="10" y="10"/>
                          </a:lnTo>
                          <a:lnTo>
                            <a:pt x="13" y="12"/>
                          </a:lnTo>
                          <a:lnTo>
                            <a:pt x="15" y="16"/>
                          </a:lnTo>
                          <a:lnTo>
                            <a:pt x="18" y="18"/>
                          </a:lnTo>
                          <a:lnTo>
                            <a:pt x="20" y="22"/>
                          </a:lnTo>
                          <a:lnTo>
                            <a:pt x="23" y="25"/>
                          </a:lnTo>
                          <a:lnTo>
                            <a:pt x="26" y="28"/>
                          </a:lnTo>
                          <a:lnTo>
                            <a:pt x="28" y="32"/>
                          </a:lnTo>
                          <a:lnTo>
                            <a:pt x="31" y="35"/>
                          </a:lnTo>
                          <a:lnTo>
                            <a:pt x="33" y="39"/>
                          </a:lnTo>
                          <a:lnTo>
                            <a:pt x="35" y="43"/>
                          </a:lnTo>
                          <a:lnTo>
                            <a:pt x="37" y="46"/>
                          </a:lnTo>
                          <a:lnTo>
                            <a:pt x="40" y="50"/>
                          </a:lnTo>
                          <a:lnTo>
                            <a:pt x="42" y="54"/>
                          </a:lnTo>
                          <a:lnTo>
                            <a:pt x="45" y="59"/>
                          </a:lnTo>
                          <a:lnTo>
                            <a:pt x="47" y="62"/>
                          </a:lnTo>
                          <a:lnTo>
                            <a:pt x="49" y="66"/>
                          </a:lnTo>
                          <a:lnTo>
                            <a:pt x="51" y="70"/>
                          </a:lnTo>
                          <a:lnTo>
                            <a:pt x="53" y="75"/>
                          </a:lnTo>
                          <a:lnTo>
                            <a:pt x="56" y="78"/>
                          </a:lnTo>
                          <a:lnTo>
                            <a:pt x="59" y="83"/>
                          </a:lnTo>
                          <a:lnTo>
                            <a:pt x="60" y="86"/>
                          </a:lnTo>
                          <a:lnTo>
                            <a:pt x="62" y="91"/>
                          </a:lnTo>
                          <a:lnTo>
                            <a:pt x="66" y="95"/>
                          </a:lnTo>
                          <a:lnTo>
                            <a:pt x="68" y="99"/>
                          </a:lnTo>
                          <a:lnTo>
                            <a:pt x="70" y="103"/>
                          </a:lnTo>
                          <a:lnTo>
                            <a:pt x="73" y="107"/>
                          </a:lnTo>
                          <a:lnTo>
                            <a:pt x="75" y="110"/>
                          </a:lnTo>
                          <a:lnTo>
                            <a:pt x="77" y="114"/>
                          </a:lnTo>
                          <a:lnTo>
                            <a:pt x="79" y="118"/>
                          </a:lnTo>
                          <a:lnTo>
                            <a:pt x="82" y="116"/>
                          </a:lnTo>
                          <a:lnTo>
                            <a:pt x="79" y="112"/>
                          </a:lnTo>
                          <a:lnTo>
                            <a:pt x="77" y="109"/>
                          </a:lnTo>
                          <a:lnTo>
                            <a:pt x="75" y="104"/>
                          </a:lnTo>
                          <a:lnTo>
                            <a:pt x="71" y="101"/>
                          </a:lnTo>
                          <a:lnTo>
                            <a:pt x="69" y="97"/>
                          </a:lnTo>
                          <a:lnTo>
                            <a:pt x="67" y="93"/>
                          </a:lnTo>
                          <a:lnTo>
                            <a:pt x="65" y="88"/>
                          </a:lnTo>
                          <a:lnTo>
                            <a:pt x="62" y="85"/>
                          </a:lnTo>
                          <a:lnTo>
                            <a:pt x="60" y="80"/>
                          </a:lnTo>
                          <a:lnTo>
                            <a:pt x="58" y="77"/>
                          </a:lnTo>
                          <a:lnTo>
                            <a:pt x="56" y="73"/>
                          </a:lnTo>
                          <a:lnTo>
                            <a:pt x="53" y="69"/>
                          </a:lnTo>
                          <a:lnTo>
                            <a:pt x="51" y="65"/>
                          </a:lnTo>
                          <a:lnTo>
                            <a:pt x="49" y="60"/>
                          </a:lnTo>
                          <a:lnTo>
                            <a:pt x="47" y="57"/>
                          </a:lnTo>
                          <a:lnTo>
                            <a:pt x="44" y="52"/>
                          </a:lnTo>
                          <a:lnTo>
                            <a:pt x="42" y="49"/>
                          </a:lnTo>
                          <a:lnTo>
                            <a:pt x="40" y="44"/>
                          </a:lnTo>
                          <a:lnTo>
                            <a:pt x="37" y="41"/>
                          </a:lnTo>
                          <a:lnTo>
                            <a:pt x="35" y="37"/>
                          </a:lnTo>
                          <a:lnTo>
                            <a:pt x="33" y="33"/>
                          </a:lnTo>
                          <a:lnTo>
                            <a:pt x="30" y="29"/>
                          </a:lnTo>
                          <a:lnTo>
                            <a:pt x="27" y="26"/>
                          </a:lnTo>
                          <a:lnTo>
                            <a:pt x="25" y="23"/>
                          </a:lnTo>
                          <a:lnTo>
                            <a:pt x="23" y="19"/>
                          </a:lnTo>
                          <a:lnTo>
                            <a:pt x="19" y="16"/>
                          </a:lnTo>
                          <a:lnTo>
                            <a:pt x="17" y="14"/>
                          </a:lnTo>
                          <a:lnTo>
                            <a:pt x="15" y="10"/>
                          </a:lnTo>
                          <a:lnTo>
                            <a:pt x="11" y="8"/>
                          </a:lnTo>
                          <a:lnTo>
                            <a:pt x="8" y="6"/>
                          </a:lnTo>
                          <a:lnTo>
                            <a:pt x="6" y="2"/>
                          </a:lnTo>
                          <a:lnTo>
                            <a:pt x="2" y="0"/>
                          </a:lnTo>
                          <a:lnTo>
                            <a:pt x="2" y="1"/>
                          </a:lnTo>
                          <a:lnTo>
                            <a:pt x="2" y="0"/>
                          </a:lnTo>
                          <a:lnTo>
                            <a:pt x="1" y="0"/>
                          </a:lnTo>
                          <a:lnTo>
                            <a:pt x="1" y="1"/>
                          </a:lnTo>
                          <a:lnTo>
                            <a:pt x="0" y="1"/>
                          </a:lnTo>
                          <a:lnTo>
                            <a:pt x="0" y="2"/>
                          </a:lnTo>
                          <a:lnTo>
                            <a:pt x="1"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29" name="Google Shape;329;p5"/>
                    <p:cNvSpPr/>
                    <p:nvPr/>
                  </p:nvSpPr>
                  <p:spPr>
                    <a:xfrm>
                      <a:off x="4350" y="1418"/>
                      <a:ext cx="69" cy="44"/>
                    </a:xfrm>
                    <a:custGeom>
                      <a:rect b="b" l="l" r="r" t="t"/>
                      <a:pathLst>
                        <a:path extrusionOk="0" h="142" w="213">
                          <a:moveTo>
                            <a:pt x="1" y="3"/>
                          </a:moveTo>
                          <a:lnTo>
                            <a:pt x="1" y="3"/>
                          </a:lnTo>
                          <a:lnTo>
                            <a:pt x="10" y="4"/>
                          </a:lnTo>
                          <a:lnTo>
                            <a:pt x="19" y="5"/>
                          </a:lnTo>
                          <a:lnTo>
                            <a:pt x="29" y="6"/>
                          </a:lnTo>
                          <a:lnTo>
                            <a:pt x="38" y="9"/>
                          </a:lnTo>
                          <a:lnTo>
                            <a:pt x="47" y="10"/>
                          </a:lnTo>
                          <a:lnTo>
                            <a:pt x="55" y="12"/>
                          </a:lnTo>
                          <a:lnTo>
                            <a:pt x="63" y="14"/>
                          </a:lnTo>
                          <a:lnTo>
                            <a:pt x="70" y="15"/>
                          </a:lnTo>
                          <a:lnTo>
                            <a:pt x="78" y="19"/>
                          </a:lnTo>
                          <a:lnTo>
                            <a:pt x="86" y="21"/>
                          </a:lnTo>
                          <a:lnTo>
                            <a:pt x="94" y="24"/>
                          </a:lnTo>
                          <a:lnTo>
                            <a:pt x="101" y="27"/>
                          </a:lnTo>
                          <a:lnTo>
                            <a:pt x="108" y="31"/>
                          </a:lnTo>
                          <a:lnTo>
                            <a:pt x="116" y="35"/>
                          </a:lnTo>
                          <a:lnTo>
                            <a:pt x="123" y="38"/>
                          </a:lnTo>
                          <a:lnTo>
                            <a:pt x="129" y="43"/>
                          </a:lnTo>
                          <a:lnTo>
                            <a:pt x="135" y="47"/>
                          </a:lnTo>
                          <a:lnTo>
                            <a:pt x="142" y="52"/>
                          </a:lnTo>
                          <a:lnTo>
                            <a:pt x="148" y="56"/>
                          </a:lnTo>
                          <a:lnTo>
                            <a:pt x="153" y="61"/>
                          </a:lnTo>
                          <a:lnTo>
                            <a:pt x="159" y="66"/>
                          </a:lnTo>
                          <a:lnTo>
                            <a:pt x="165" y="72"/>
                          </a:lnTo>
                          <a:lnTo>
                            <a:pt x="170" y="78"/>
                          </a:lnTo>
                          <a:lnTo>
                            <a:pt x="176" y="83"/>
                          </a:lnTo>
                          <a:lnTo>
                            <a:pt x="180" y="90"/>
                          </a:lnTo>
                          <a:lnTo>
                            <a:pt x="186" y="97"/>
                          </a:lnTo>
                          <a:lnTo>
                            <a:pt x="191" y="104"/>
                          </a:lnTo>
                          <a:lnTo>
                            <a:pt x="195" y="111"/>
                          </a:lnTo>
                          <a:lnTo>
                            <a:pt x="199" y="119"/>
                          </a:lnTo>
                          <a:lnTo>
                            <a:pt x="203" y="125"/>
                          </a:lnTo>
                          <a:lnTo>
                            <a:pt x="207" y="133"/>
                          </a:lnTo>
                          <a:lnTo>
                            <a:pt x="211" y="142"/>
                          </a:lnTo>
                          <a:lnTo>
                            <a:pt x="213" y="140"/>
                          </a:lnTo>
                          <a:lnTo>
                            <a:pt x="209" y="132"/>
                          </a:lnTo>
                          <a:lnTo>
                            <a:pt x="205" y="124"/>
                          </a:lnTo>
                          <a:lnTo>
                            <a:pt x="201" y="116"/>
                          </a:lnTo>
                          <a:lnTo>
                            <a:pt x="196" y="110"/>
                          </a:lnTo>
                          <a:lnTo>
                            <a:pt x="192" y="102"/>
                          </a:lnTo>
                          <a:lnTo>
                            <a:pt x="187" y="95"/>
                          </a:lnTo>
                          <a:lnTo>
                            <a:pt x="183" y="88"/>
                          </a:lnTo>
                          <a:lnTo>
                            <a:pt x="177" y="82"/>
                          </a:lnTo>
                          <a:lnTo>
                            <a:pt x="173" y="75"/>
                          </a:lnTo>
                          <a:lnTo>
                            <a:pt x="167" y="70"/>
                          </a:lnTo>
                          <a:lnTo>
                            <a:pt x="161" y="64"/>
                          </a:lnTo>
                          <a:lnTo>
                            <a:pt x="155" y="58"/>
                          </a:lnTo>
                          <a:lnTo>
                            <a:pt x="149" y="54"/>
                          </a:lnTo>
                          <a:lnTo>
                            <a:pt x="143" y="48"/>
                          </a:lnTo>
                          <a:lnTo>
                            <a:pt x="136" y="44"/>
                          </a:lnTo>
                          <a:lnTo>
                            <a:pt x="129" y="39"/>
                          </a:lnTo>
                          <a:lnTo>
                            <a:pt x="124" y="36"/>
                          </a:lnTo>
                          <a:lnTo>
                            <a:pt x="117" y="31"/>
                          </a:lnTo>
                          <a:lnTo>
                            <a:pt x="109" y="28"/>
                          </a:lnTo>
                          <a:lnTo>
                            <a:pt x="102" y="24"/>
                          </a:lnTo>
                          <a:lnTo>
                            <a:pt x="94" y="21"/>
                          </a:lnTo>
                          <a:lnTo>
                            <a:pt x="87" y="19"/>
                          </a:lnTo>
                          <a:lnTo>
                            <a:pt x="80" y="15"/>
                          </a:lnTo>
                          <a:lnTo>
                            <a:pt x="72" y="13"/>
                          </a:lnTo>
                          <a:lnTo>
                            <a:pt x="64" y="11"/>
                          </a:lnTo>
                          <a:lnTo>
                            <a:pt x="55" y="9"/>
                          </a:lnTo>
                          <a:lnTo>
                            <a:pt x="47" y="6"/>
                          </a:lnTo>
                          <a:lnTo>
                            <a:pt x="38" y="5"/>
                          </a:lnTo>
                          <a:lnTo>
                            <a:pt x="29" y="3"/>
                          </a:lnTo>
                          <a:lnTo>
                            <a:pt x="21" y="2"/>
                          </a:lnTo>
                          <a:lnTo>
                            <a:pt x="12" y="1"/>
                          </a:lnTo>
                          <a:lnTo>
                            <a:pt x="1" y="0"/>
                          </a:lnTo>
                          <a:lnTo>
                            <a:pt x="1" y="1"/>
                          </a:lnTo>
                          <a:lnTo>
                            <a:pt x="0" y="1"/>
                          </a:lnTo>
                          <a:lnTo>
                            <a:pt x="0" y="2"/>
                          </a:lnTo>
                          <a:lnTo>
                            <a:pt x="0" y="3"/>
                          </a:lnTo>
                          <a:lnTo>
                            <a:pt x="1"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0" name="Google Shape;330;p5"/>
                    <p:cNvSpPr/>
                    <p:nvPr/>
                  </p:nvSpPr>
                  <p:spPr>
                    <a:xfrm>
                      <a:off x="4292" y="1418"/>
                      <a:ext cx="58" cy="33"/>
                    </a:xfrm>
                    <a:custGeom>
                      <a:rect b="b" l="l" r="r" t="t"/>
                      <a:pathLst>
                        <a:path extrusionOk="0" h="106" w="183">
                          <a:moveTo>
                            <a:pt x="1" y="106"/>
                          </a:moveTo>
                          <a:lnTo>
                            <a:pt x="1" y="106"/>
                          </a:lnTo>
                          <a:lnTo>
                            <a:pt x="5" y="104"/>
                          </a:lnTo>
                          <a:lnTo>
                            <a:pt x="9" y="101"/>
                          </a:lnTo>
                          <a:lnTo>
                            <a:pt x="12" y="98"/>
                          </a:lnTo>
                          <a:lnTo>
                            <a:pt x="16" y="95"/>
                          </a:lnTo>
                          <a:lnTo>
                            <a:pt x="19" y="91"/>
                          </a:lnTo>
                          <a:lnTo>
                            <a:pt x="21" y="87"/>
                          </a:lnTo>
                          <a:lnTo>
                            <a:pt x="24" y="84"/>
                          </a:lnTo>
                          <a:lnTo>
                            <a:pt x="26" y="79"/>
                          </a:lnTo>
                          <a:lnTo>
                            <a:pt x="28" y="76"/>
                          </a:lnTo>
                          <a:lnTo>
                            <a:pt x="32" y="71"/>
                          </a:lnTo>
                          <a:lnTo>
                            <a:pt x="34" y="67"/>
                          </a:lnTo>
                          <a:lnTo>
                            <a:pt x="36" y="63"/>
                          </a:lnTo>
                          <a:lnTo>
                            <a:pt x="39" y="59"/>
                          </a:lnTo>
                          <a:lnTo>
                            <a:pt x="42" y="54"/>
                          </a:lnTo>
                          <a:lnTo>
                            <a:pt x="45" y="50"/>
                          </a:lnTo>
                          <a:lnTo>
                            <a:pt x="49" y="45"/>
                          </a:lnTo>
                          <a:lnTo>
                            <a:pt x="52" y="42"/>
                          </a:lnTo>
                          <a:lnTo>
                            <a:pt x="56" y="37"/>
                          </a:lnTo>
                          <a:lnTo>
                            <a:pt x="61" y="34"/>
                          </a:lnTo>
                          <a:lnTo>
                            <a:pt x="67" y="30"/>
                          </a:lnTo>
                          <a:lnTo>
                            <a:pt x="72" y="26"/>
                          </a:lnTo>
                          <a:lnTo>
                            <a:pt x="78" y="22"/>
                          </a:lnTo>
                          <a:lnTo>
                            <a:pt x="86" y="20"/>
                          </a:lnTo>
                          <a:lnTo>
                            <a:pt x="93" y="17"/>
                          </a:lnTo>
                          <a:lnTo>
                            <a:pt x="101" y="13"/>
                          </a:lnTo>
                          <a:lnTo>
                            <a:pt x="110" y="11"/>
                          </a:lnTo>
                          <a:lnTo>
                            <a:pt x="120" y="9"/>
                          </a:lnTo>
                          <a:lnTo>
                            <a:pt x="131" y="6"/>
                          </a:lnTo>
                          <a:lnTo>
                            <a:pt x="143" y="5"/>
                          </a:lnTo>
                          <a:lnTo>
                            <a:pt x="155" y="4"/>
                          </a:lnTo>
                          <a:lnTo>
                            <a:pt x="169" y="3"/>
                          </a:lnTo>
                          <a:lnTo>
                            <a:pt x="183" y="3"/>
                          </a:lnTo>
                          <a:lnTo>
                            <a:pt x="183" y="0"/>
                          </a:lnTo>
                          <a:lnTo>
                            <a:pt x="169" y="0"/>
                          </a:lnTo>
                          <a:lnTo>
                            <a:pt x="155" y="1"/>
                          </a:lnTo>
                          <a:lnTo>
                            <a:pt x="143" y="2"/>
                          </a:lnTo>
                          <a:lnTo>
                            <a:pt x="130" y="3"/>
                          </a:lnTo>
                          <a:lnTo>
                            <a:pt x="120" y="5"/>
                          </a:lnTo>
                          <a:lnTo>
                            <a:pt x="110" y="8"/>
                          </a:lnTo>
                          <a:lnTo>
                            <a:pt x="101" y="10"/>
                          </a:lnTo>
                          <a:lnTo>
                            <a:pt x="93" y="13"/>
                          </a:lnTo>
                          <a:lnTo>
                            <a:pt x="85" y="17"/>
                          </a:lnTo>
                          <a:lnTo>
                            <a:pt x="78" y="20"/>
                          </a:lnTo>
                          <a:lnTo>
                            <a:pt x="71" y="23"/>
                          </a:lnTo>
                          <a:lnTo>
                            <a:pt x="66" y="27"/>
                          </a:lnTo>
                          <a:lnTo>
                            <a:pt x="60" y="31"/>
                          </a:lnTo>
                          <a:lnTo>
                            <a:pt x="55" y="35"/>
                          </a:lnTo>
                          <a:lnTo>
                            <a:pt x="51" y="39"/>
                          </a:lnTo>
                          <a:lnTo>
                            <a:pt x="47" y="44"/>
                          </a:lnTo>
                          <a:lnTo>
                            <a:pt x="43" y="47"/>
                          </a:lnTo>
                          <a:lnTo>
                            <a:pt x="41" y="52"/>
                          </a:lnTo>
                          <a:lnTo>
                            <a:pt x="37" y="56"/>
                          </a:lnTo>
                          <a:lnTo>
                            <a:pt x="34" y="61"/>
                          </a:lnTo>
                          <a:lnTo>
                            <a:pt x="32" y="65"/>
                          </a:lnTo>
                          <a:lnTo>
                            <a:pt x="29" y="69"/>
                          </a:lnTo>
                          <a:lnTo>
                            <a:pt x="27" y="73"/>
                          </a:lnTo>
                          <a:lnTo>
                            <a:pt x="24" y="78"/>
                          </a:lnTo>
                          <a:lnTo>
                            <a:pt x="21" y="81"/>
                          </a:lnTo>
                          <a:lnTo>
                            <a:pt x="19" y="85"/>
                          </a:lnTo>
                          <a:lnTo>
                            <a:pt x="17" y="89"/>
                          </a:lnTo>
                          <a:lnTo>
                            <a:pt x="13" y="93"/>
                          </a:lnTo>
                          <a:lnTo>
                            <a:pt x="11" y="96"/>
                          </a:lnTo>
                          <a:lnTo>
                            <a:pt x="8" y="98"/>
                          </a:lnTo>
                          <a:lnTo>
                            <a:pt x="4" y="101"/>
                          </a:lnTo>
                          <a:lnTo>
                            <a:pt x="1" y="104"/>
                          </a:lnTo>
                          <a:lnTo>
                            <a:pt x="0" y="104"/>
                          </a:lnTo>
                          <a:lnTo>
                            <a:pt x="0" y="105"/>
                          </a:lnTo>
                          <a:lnTo>
                            <a:pt x="0" y="106"/>
                          </a:lnTo>
                          <a:lnTo>
                            <a:pt x="1" y="1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1" name="Google Shape;331;p5"/>
                    <p:cNvSpPr/>
                    <p:nvPr/>
                  </p:nvSpPr>
                  <p:spPr>
                    <a:xfrm>
                      <a:off x="4248" y="1451"/>
                      <a:ext cx="44" cy="21"/>
                    </a:xfrm>
                    <a:custGeom>
                      <a:rect b="b" l="l" r="r" t="t"/>
                      <a:pathLst>
                        <a:path extrusionOk="0" h="66" w="138">
                          <a:moveTo>
                            <a:pt x="2" y="66"/>
                          </a:moveTo>
                          <a:lnTo>
                            <a:pt x="5" y="61"/>
                          </a:lnTo>
                          <a:lnTo>
                            <a:pt x="8" y="57"/>
                          </a:lnTo>
                          <a:lnTo>
                            <a:pt x="11" y="52"/>
                          </a:lnTo>
                          <a:lnTo>
                            <a:pt x="14" y="49"/>
                          </a:lnTo>
                          <a:lnTo>
                            <a:pt x="18" y="45"/>
                          </a:lnTo>
                          <a:lnTo>
                            <a:pt x="21" y="42"/>
                          </a:lnTo>
                          <a:lnTo>
                            <a:pt x="26" y="38"/>
                          </a:lnTo>
                          <a:lnTo>
                            <a:pt x="29" y="36"/>
                          </a:lnTo>
                          <a:lnTo>
                            <a:pt x="33" y="33"/>
                          </a:lnTo>
                          <a:lnTo>
                            <a:pt x="37" y="30"/>
                          </a:lnTo>
                          <a:lnTo>
                            <a:pt x="42" y="27"/>
                          </a:lnTo>
                          <a:lnTo>
                            <a:pt x="45" y="25"/>
                          </a:lnTo>
                          <a:lnTo>
                            <a:pt x="50" y="23"/>
                          </a:lnTo>
                          <a:lnTo>
                            <a:pt x="54" y="21"/>
                          </a:lnTo>
                          <a:lnTo>
                            <a:pt x="59" y="19"/>
                          </a:lnTo>
                          <a:lnTo>
                            <a:pt x="63" y="17"/>
                          </a:lnTo>
                          <a:lnTo>
                            <a:pt x="68" y="16"/>
                          </a:lnTo>
                          <a:lnTo>
                            <a:pt x="72" y="15"/>
                          </a:lnTo>
                          <a:lnTo>
                            <a:pt x="77" y="12"/>
                          </a:lnTo>
                          <a:lnTo>
                            <a:pt x="81" y="11"/>
                          </a:lnTo>
                          <a:lnTo>
                            <a:pt x="86" y="10"/>
                          </a:lnTo>
                          <a:lnTo>
                            <a:pt x="92" y="9"/>
                          </a:lnTo>
                          <a:lnTo>
                            <a:pt x="96" y="9"/>
                          </a:lnTo>
                          <a:lnTo>
                            <a:pt x="101" y="8"/>
                          </a:lnTo>
                          <a:lnTo>
                            <a:pt x="105" y="7"/>
                          </a:lnTo>
                          <a:lnTo>
                            <a:pt x="111" y="6"/>
                          </a:lnTo>
                          <a:lnTo>
                            <a:pt x="115" y="6"/>
                          </a:lnTo>
                          <a:lnTo>
                            <a:pt x="120" y="4"/>
                          </a:lnTo>
                          <a:lnTo>
                            <a:pt x="124" y="4"/>
                          </a:lnTo>
                          <a:lnTo>
                            <a:pt x="129" y="3"/>
                          </a:lnTo>
                          <a:lnTo>
                            <a:pt x="134" y="3"/>
                          </a:lnTo>
                          <a:lnTo>
                            <a:pt x="138" y="2"/>
                          </a:lnTo>
                          <a:lnTo>
                            <a:pt x="138" y="0"/>
                          </a:lnTo>
                          <a:lnTo>
                            <a:pt x="134" y="0"/>
                          </a:lnTo>
                          <a:lnTo>
                            <a:pt x="129" y="1"/>
                          </a:lnTo>
                          <a:lnTo>
                            <a:pt x="124" y="1"/>
                          </a:lnTo>
                          <a:lnTo>
                            <a:pt x="120" y="2"/>
                          </a:lnTo>
                          <a:lnTo>
                            <a:pt x="114" y="2"/>
                          </a:lnTo>
                          <a:lnTo>
                            <a:pt x="110" y="3"/>
                          </a:lnTo>
                          <a:lnTo>
                            <a:pt x="105" y="3"/>
                          </a:lnTo>
                          <a:lnTo>
                            <a:pt x="101" y="4"/>
                          </a:lnTo>
                          <a:lnTo>
                            <a:pt x="95" y="6"/>
                          </a:lnTo>
                          <a:lnTo>
                            <a:pt x="90" y="7"/>
                          </a:lnTo>
                          <a:lnTo>
                            <a:pt x="86" y="8"/>
                          </a:lnTo>
                          <a:lnTo>
                            <a:pt x="81" y="9"/>
                          </a:lnTo>
                          <a:lnTo>
                            <a:pt x="77" y="10"/>
                          </a:lnTo>
                          <a:lnTo>
                            <a:pt x="72" y="11"/>
                          </a:lnTo>
                          <a:lnTo>
                            <a:pt x="67" y="12"/>
                          </a:lnTo>
                          <a:lnTo>
                            <a:pt x="62" y="15"/>
                          </a:lnTo>
                          <a:lnTo>
                            <a:pt x="58" y="16"/>
                          </a:lnTo>
                          <a:lnTo>
                            <a:pt x="53" y="18"/>
                          </a:lnTo>
                          <a:lnTo>
                            <a:pt x="48" y="20"/>
                          </a:lnTo>
                          <a:lnTo>
                            <a:pt x="44" y="23"/>
                          </a:lnTo>
                          <a:lnTo>
                            <a:pt x="41" y="25"/>
                          </a:lnTo>
                          <a:lnTo>
                            <a:pt x="36" y="27"/>
                          </a:lnTo>
                          <a:lnTo>
                            <a:pt x="31" y="30"/>
                          </a:lnTo>
                          <a:lnTo>
                            <a:pt x="28" y="33"/>
                          </a:lnTo>
                          <a:lnTo>
                            <a:pt x="24" y="36"/>
                          </a:lnTo>
                          <a:lnTo>
                            <a:pt x="20" y="40"/>
                          </a:lnTo>
                          <a:lnTo>
                            <a:pt x="17" y="43"/>
                          </a:lnTo>
                          <a:lnTo>
                            <a:pt x="13" y="46"/>
                          </a:lnTo>
                          <a:lnTo>
                            <a:pt x="10" y="51"/>
                          </a:lnTo>
                          <a:lnTo>
                            <a:pt x="7" y="54"/>
                          </a:lnTo>
                          <a:lnTo>
                            <a:pt x="3" y="59"/>
                          </a:lnTo>
                          <a:lnTo>
                            <a:pt x="1" y="63"/>
                          </a:lnTo>
                          <a:lnTo>
                            <a:pt x="0" y="64"/>
                          </a:lnTo>
                          <a:lnTo>
                            <a:pt x="1" y="64"/>
                          </a:lnTo>
                          <a:lnTo>
                            <a:pt x="1" y="66"/>
                          </a:lnTo>
                          <a:lnTo>
                            <a:pt x="2" y="6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2" name="Google Shape;332;p5"/>
                    <p:cNvSpPr/>
                    <p:nvPr/>
                  </p:nvSpPr>
                  <p:spPr>
                    <a:xfrm>
                      <a:off x="4213" y="1470"/>
                      <a:ext cx="35" cy="43"/>
                    </a:xfrm>
                    <a:custGeom>
                      <a:rect b="b" l="l" r="r" t="t"/>
                      <a:pathLst>
                        <a:path extrusionOk="0" h="134" w="109">
                          <a:moveTo>
                            <a:pt x="1" y="134"/>
                          </a:moveTo>
                          <a:lnTo>
                            <a:pt x="3" y="133"/>
                          </a:lnTo>
                          <a:lnTo>
                            <a:pt x="5" y="127"/>
                          </a:lnTo>
                          <a:lnTo>
                            <a:pt x="7" y="122"/>
                          </a:lnTo>
                          <a:lnTo>
                            <a:pt x="9" y="117"/>
                          </a:lnTo>
                          <a:lnTo>
                            <a:pt x="12" y="113"/>
                          </a:lnTo>
                          <a:lnTo>
                            <a:pt x="15" y="108"/>
                          </a:lnTo>
                          <a:lnTo>
                            <a:pt x="17" y="104"/>
                          </a:lnTo>
                          <a:lnTo>
                            <a:pt x="21" y="99"/>
                          </a:lnTo>
                          <a:lnTo>
                            <a:pt x="24" y="96"/>
                          </a:lnTo>
                          <a:lnTo>
                            <a:pt x="26" y="91"/>
                          </a:lnTo>
                          <a:lnTo>
                            <a:pt x="30" y="88"/>
                          </a:lnTo>
                          <a:lnTo>
                            <a:pt x="33" y="83"/>
                          </a:lnTo>
                          <a:lnTo>
                            <a:pt x="37" y="80"/>
                          </a:lnTo>
                          <a:lnTo>
                            <a:pt x="40" y="76"/>
                          </a:lnTo>
                          <a:lnTo>
                            <a:pt x="45" y="73"/>
                          </a:lnTo>
                          <a:lnTo>
                            <a:pt x="48" y="69"/>
                          </a:lnTo>
                          <a:lnTo>
                            <a:pt x="51" y="66"/>
                          </a:lnTo>
                          <a:lnTo>
                            <a:pt x="55" y="63"/>
                          </a:lnTo>
                          <a:lnTo>
                            <a:pt x="59" y="59"/>
                          </a:lnTo>
                          <a:lnTo>
                            <a:pt x="63" y="56"/>
                          </a:lnTo>
                          <a:lnTo>
                            <a:pt x="66" y="52"/>
                          </a:lnTo>
                          <a:lnTo>
                            <a:pt x="71" y="49"/>
                          </a:lnTo>
                          <a:lnTo>
                            <a:pt x="74" y="46"/>
                          </a:lnTo>
                          <a:lnTo>
                            <a:pt x="77" y="42"/>
                          </a:lnTo>
                          <a:lnTo>
                            <a:pt x="82" y="38"/>
                          </a:lnTo>
                          <a:lnTo>
                            <a:pt x="85" y="34"/>
                          </a:lnTo>
                          <a:lnTo>
                            <a:pt x="89" y="31"/>
                          </a:lnTo>
                          <a:lnTo>
                            <a:pt x="92" y="26"/>
                          </a:lnTo>
                          <a:lnTo>
                            <a:pt x="96" y="22"/>
                          </a:lnTo>
                          <a:lnTo>
                            <a:pt x="99" y="17"/>
                          </a:lnTo>
                          <a:lnTo>
                            <a:pt x="102" y="13"/>
                          </a:lnTo>
                          <a:lnTo>
                            <a:pt x="106" y="7"/>
                          </a:lnTo>
                          <a:lnTo>
                            <a:pt x="109" y="3"/>
                          </a:lnTo>
                          <a:lnTo>
                            <a:pt x="107" y="0"/>
                          </a:lnTo>
                          <a:lnTo>
                            <a:pt x="105" y="6"/>
                          </a:lnTo>
                          <a:lnTo>
                            <a:pt x="101" y="11"/>
                          </a:lnTo>
                          <a:lnTo>
                            <a:pt x="98" y="15"/>
                          </a:lnTo>
                          <a:lnTo>
                            <a:pt x="94" y="20"/>
                          </a:lnTo>
                          <a:lnTo>
                            <a:pt x="91" y="24"/>
                          </a:lnTo>
                          <a:lnTo>
                            <a:pt x="88" y="29"/>
                          </a:lnTo>
                          <a:lnTo>
                            <a:pt x="84" y="32"/>
                          </a:lnTo>
                          <a:lnTo>
                            <a:pt x="80" y="35"/>
                          </a:lnTo>
                          <a:lnTo>
                            <a:pt x="76" y="40"/>
                          </a:lnTo>
                          <a:lnTo>
                            <a:pt x="73" y="43"/>
                          </a:lnTo>
                          <a:lnTo>
                            <a:pt x="68" y="47"/>
                          </a:lnTo>
                          <a:lnTo>
                            <a:pt x="65" y="50"/>
                          </a:lnTo>
                          <a:lnTo>
                            <a:pt x="62" y="54"/>
                          </a:lnTo>
                          <a:lnTo>
                            <a:pt x="57" y="57"/>
                          </a:lnTo>
                          <a:lnTo>
                            <a:pt x="54" y="60"/>
                          </a:lnTo>
                          <a:lnTo>
                            <a:pt x="50" y="64"/>
                          </a:lnTo>
                          <a:lnTo>
                            <a:pt x="47" y="67"/>
                          </a:lnTo>
                          <a:lnTo>
                            <a:pt x="42" y="71"/>
                          </a:lnTo>
                          <a:lnTo>
                            <a:pt x="39" y="74"/>
                          </a:lnTo>
                          <a:lnTo>
                            <a:pt x="35" y="77"/>
                          </a:lnTo>
                          <a:lnTo>
                            <a:pt x="32" y="82"/>
                          </a:lnTo>
                          <a:lnTo>
                            <a:pt x="29" y="85"/>
                          </a:lnTo>
                          <a:lnTo>
                            <a:pt x="25" y="89"/>
                          </a:lnTo>
                          <a:lnTo>
                            <a:pt x="22" y="93"/>
                          </a:lnTo>
                          <a:lnTo>
                            <a:pt x="18" y="97"/>
                          </a:lnTo>
                          <a:lnTo>
                            <a:pt x="15" y="101"/>
                          </a:lnTo>
                          <a:lnTo>
                            <a:pt x="13" y="106"/>
                          </a:lnTo>
                          <a:lnTo>
                            <a:pt x="11" y="110"/>
                          </a:lnTo>
                          <a:lnTo>
                            <a:pt x="7" y="116"/>
                          </a:lnTo>
                          <a:lnTo>
                            <a:pt x="5" y="121"/>
                          </a:lnTo>
                          <a:lnTo>
                            <a:pt x="3" y="126"/>
                          </a:lnTo>
                          <a:lnTo>
                            <a:pt x="0" y="132"/>
                          </a:lnTo>
                          <a:lnTo>
                            <a:pt x="1" y="131"/>
                          </a:lnTo>
                          <a:lnTo>
                            <a:pt x="0" y="132"/>
                          </a:lnTo>
                          <a:lnTo>
                            <a:pt x="0" y="133"/>
                          </a:lnTo>
                          <a:lnTo>
                            <a:pt x="0" y="134"/>
                          </a:lnTo>
                          <a:lnTo>
                            <a:pt x="1" y="134"/>
                          </a:lnTo>
                          <a:lnTo>
                            <a:pt x="3" y="134"/>
                          </a:lnTo>
                          <a:lnTo>
                            <a:pt x="3" y="133"/>
                          </a:lnTo>
                          <a:lnTo>
                            <a:pt x="1" y="13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3" name="Google Shape;333;p5"/>
                    <p:cNvSpPr/>
                    <p:nvPr/>
                  </p:nvSpPr>
                  <p:spPr>
                    <a:xfrm>
                      <a:off x="4171" y="1497"/>
                      <a:ext cx="43" cy="21"/>
                    </a:xfrm>
                    <a:custGeom>
                      <a:rect b="b" l="l" r="r" t="t"/>
                      <a:pathLst>
                        <a:path extrusionOk="0" h="66" w="131">
                          <a:moveTo>
                            <a:pt x="0" y="2"/>
                          </a:moveTo>
                          <a:lnTo>
                            <a:pt x="2" y="8"/>
                          </a:lnTo>
                          <a:lnTo>
                            <a:pt x="4" y="12"/>
                          </a:lnTo>
                          <a:lnTo>
                            <a:pt x="7" y="17"/>
                          </a:lnTo>
                          <a:lnTo>
                            <a:pt x="9" y="21"/>
                          </a:lnTo>
                          <a:lnTo>
                            <a:pt x="11" y="26"/>
                          </a:lnTo>
                          <a:lnTo>
                            <a:pt x="15" y="30"/>
                          </a:lnTo>
                          <a:lnTo>
                            <a:pt x="17" y="35"/>
                          </a:lnTo>
                          <a:lnTo>
                            <a:pt x="20" y="38"/>
                          </a:lnTo>
                          <a:lnTo>
                            <a:pt x="24" y="42"/>
                          </a:lnTo>
                          <a:lnTo>
                            <a:pt x="27" y="45"/>
                          </a:lnTo>
                          <a:lnTo>
                            <a:pt x="31" y="49"/>
                          </a:lnTo>
                          <a:lnTo>
                            <a:pt x="34" y="51"/>
                          </a:lnTo>
                          <a:lnTo>
                            <a:pt x="37" y="54"/>
                          </a:lnTo>
                          <a:lnTo>
                            <a:pt x="42" y="57"/>
                          </a:lnTo>
                          <a:lnTo>
                            <a:pt x="45" y="59"/>
                          </a:lnTo>
                          <a:lnTo>
                            <a:pt x="50" y="60"/>
                          </a:lnTo>
                          <a:lnTo>
                            <a:pt x="54" y="62"/>
                          </a:lnTo>
                          <a:lnTo>
                            <a:pt x="58" y="63"/>
                          </a:lnTo>
                          <a:lnTo>
                            <a:pt x="62" y="64"/>
                          </a:lnTo>
                          <a:lnTo>
                            <a:pt x="68" y="66"/>
                          </a:lnTo>
                          <a:lnTo>
                            <a:pt x="72" y="66"/>
                          </a:lnTo>
                          <a:lnTo>
                            <a:pt x="77" y="66"/>
                          </a:lnTo>
                          <a:lnTo>
                            <a:pt x="82" y="66"/>
                          </a:lnTo>
                          <a:lnTo>
                            <a:pt x="87" y="66"/>
                          </a:lnTo>
                          <a:lnTo>
                            <a:pt x="92" y="64"/>
                          </a:lnTo>
                          <a:lnTo>
                            <a:pt x="97" y="64"/>
                          </a:lnTo>
                          <a:lnTo>
                            <a:pt x="103" y="63"/>
                          </a:lnTo>
                          <a:lnTo>
                            <a:pt x="109" y="61"/>
                          </a:lnTo>
                          <a:lnTo>
                            <a:pt x="114" y="60"/>
                          </a:lnTo>
                          <a:lnTo>
                            <a:pt x="120" y="58"/>
                          </a:lnTo>
                          <a:lnTo>
                            <a:pt x="126" y="55"/>
                          </a:lnTo>
                          <a:lnTo>
                            <a:pt x="131" y="52"/>
                          </a:lnTo>
                          <a:lnTo>
                            <a:pt x="130" y="50"/>
                          </a:lnTo>
                          <a:lnTo>
                            <a:pt x="125" y="52"/>
                          </a:lnTo>
                          <a:lnTo>
                            <a:pt x="119" y="54"/>
                          </a:lnTo>
                          <a:lnTo>
                            <a:pt x="113" y="57"/>
                          </a:lnTo>
                          <a:lnTo>
                            <a:pt x="108" y="59"/>
                          </a:lnTo>
                          <a:lnTo>
                            <a:pt x="102" y="60"/>
                          </a:lnTo>
                          <a:lnTo>
                            <a:pt x="97" y="61"/>
                          </a:lnTo>
                          <a:lnTo>
                            <a:pt x="92" y="62"/>
                          </a:lnTo>
                          <a:lnTo>
                            <a:pt x="87" y="62"/>
                          </a:lnTo>
                          <a:lnTo>
                            <a:pt x="82" y="62"/>
                          </a:lnTo>
                          <a:lnTo>
                            <a:pt x="77" y="62"/>
                          </a:lnTo>
                          <a:lnTo>
                            <a:pt x="72" y="62"/>
                          </a:lnTo>
                          <a:lnTo>
                            <a:pt x="68" y="62"/>
                          </a:lnTo>
                          <a:lnTo>
                            <a:pt x="63" y="61"/>
                          </a:lnTo>
                          <a:lnTo>
                            <a:pt x="59" y="60"/>
                          </a:lnTo>
                          <a:lnTo>
                            <a:pt x="54" y="59"/>
                          </a:lnTo>
                          <a:lnTo>
                            <a:pt x="50" y="58"/>
                          </a:lnTo>
                          <a:lnTo>
                            <a:pt x="46" y="55"/>
                          </a:lnTo>
                          <a:lnTo>
                            <a:pt x="43" y="53"/>
                          </a:lnTo>
                          <a:lnTo>
                            <a:pt x="38" y="51"/>
                          </a:lnTo>
                          <a:lnTo>
                            <a:pt x="35" y="49"/>
                          </a:lnTo>
                          <a:lnTo>
                            <a:pt x="32" y="45"/>
                          </a:lnTo>
                          <a:lnTo>
                            <a:pt x="28" y="43"/>
                          </a:lnTo>
                          <a:lnTo>
                            <a:pt x="25" y="40"/>
                          </a:lnTo>
                          <a:lnTo>
                            <a:pt x="21" y="36"/>
                          </a:lnTo>
                          <a:lnTo>
                            <a:pt x="19" y="33"/>
                          </a:lnTo>
                          <a:lnTo>
                            <a:pt x="16" y="28"/>
                          </a:lnTo>
                          <a:lnTo>
                            <a:pt x="14" y="25"/>
                          </a:lnTo>
                          <a:lnTo>
                            <a:pt x="11" y="20"/>
                          </a:lnTo>
                          <a:lnTo>
                            <a:pt x="9" y="16"/>
                          </a:lnTo>
                          <a:lnTo>
                            <a:pt x="7" y="11"/>
                          </a:lnTo>
                          <a:lnTo>
                            <a:pt x="4" y="5"/>
                          </a:lnTo>
                          <a:lnTo>
                            <a:pt x="2" y="1"/>
                          </a:lnTo>
                          <a:lnTo>
                            <a:pt x="2" y="0"/>
                          </a:lnTo>
                          <a:lnTo>
                            <a:pt x="1"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4" name="Google Shape;334;p5"/>
                    <p:cNvSpPr/>
                    <p:nvPr/>
                  </p:nvSpPr>
                  <p:spPr>
                    <a:xfrm>
                      <a:off x="4169" y="1472"/>
                      <a:ext cx="4" cy="25"/>
                    </a:xfrm>
                    <a:custGeom>
                      <a:rect b="b" l="l" r="r" t="t"/>
                      <a:pathLst>
                        <a:path extrusionOk="0" h="82" w="9">
                          <a:moveTo>
                            <a:pt x="0" y="3"/>
                          </a:moveTo>
                          <a:lnTo>
                            <a:pt x="1" y="5"/>
                          </a:lnTo>
                          <a:lnTo>
                            <a:pt x="1" y="7"/>
                          </a:lnTo>
                          <a:lnTo>
                            <a:pt x="1" y="10"/>
                          </a:lnTo>
                          <a:lnTo>
                            <a:pt x="2" y="12"/>
                          </a:lnTo>
                          <a:lnTo>
                            <a:pt x="2" y="14"/>
                          </a:lnTo>
                          <a:lnTo>
                            <a:pt x="2" y="16"/>
                          </a:lnTo>
                          <a:lnTo>
                            <a:pt x="2" y="19"/>
                          </a:lnTo>
                          <a:lnTo>
                            <a:pt x="2" y="21"/>
                          </a:lnTo>
                          <a:lnTo>
                            <a:pt x="2" y="23"/>
                          </a:lnTo>
                          <a:lnTo>
                            <a:pt x="2" y="25"/>
                          </a:lnTo>
                          <a:lnTo>
                            <a:pt x="2" y="29"/>
                          </a:lnTo>
                          <a:lnTo>
                            <a:pt x="2" y="31"/>
                          </a:lnTo>
                          <a:lnTo>
                            <a:pt x="2" y="33"/>
                          </a:lnTo>
                          <a:lnTo>
                            <a:pt x="2" y="36"/>
                          </a:lnTo>
                          <a:lnTo>
                            <a:pt x="2" y="38"/>
                          </a:lnTo>
                          <a:lnTo>
                            <a:pt x="2" y="40"/>
                          </a:lnTo>
                          <a:lnTo>
                            <a:pt x="2" y="42"/>
                          </a:lnTo>
                          <a:lnTo>
                            <a:pt x="2" y="46"/>
                          </a:lnTo>
                          <a:lnTo>
                            <a:pt x="2" y="48"/>
                          </a:lnTo>
                          <a:lnTo>
                            <a:pt x="2" y="50"/>
                          </a:lnTo>
                          <a:lnTo>
                            <a:pt x="2" y="53"/>
                          </a:lnTo>
                          <a:lnTo>
                            <a:pt x="2" y="56"/>
                          </a:lnTo>
                          <a:lnTo>
                            <a:pt x="2" y="58"/>
                          </a:lnTo>
                          <a:lnTo>
                            <a:pt x="2" y="61"/>
                          </a:lnTo>
                          <a:lnTo>
                            <a:pt x="4" y="64"/>
                          </a:lnTo>
                          <a:lnTo>
                            <a:pt x="4" y="66"/>
                          </a:lnTo>
                          <a:lnTo>
                            <a:pt x="4" y="68"/>
                          </a:lnTo>
                          <a:lnTo>
                            <a:pt x="5" y="71"/>
                          </a:lnTo>
                          <a:lnTo>
                            <a:pt x="5" y="74"/>
                          </a:lnTo>
                          <a:lnTo>
                            <a:pt x="6" y="76"/>
                          </a:lnTo>
                          <a:lnTo>
                            <a:pt x="6" y="79"/>
                          </a:lnTo>
                          <a:lnTo>
                            <a:pt x="7" y="82"/>
                          </a:lnTo>
                          <a:lnTo>
                            <a:pt x="9" y="81"/>
                          </a:lnTo>
                          <a:lnTo>
                            <a:pt x="9" y="78"/>
                          </a:lnTo>
                          <a:lnTo>
                            <a:pt x="8" y="75"/>
                          </a:lnTo>
                          <a:lnTo>
                            <a:pt x="7" y="73"/>
                          </a:lnTo>
                          <a:lnTo>
                            <a:pt x="7" y="71"/>
                          </a:lnTo>
                          <a:lnTo>
                            <a:pt x="6" y="68"/>
                          </a:lnTo>
                          <a:lnTo>
                            <a:pt x="6" y="65"/>
                          </a:lnTo>
                          <a:lnTo>
                            <a:pt x="6" y="63"/>
                          </a:lnTo>
                          <a:lnTo>
                            <a:pt x="6" y="61"/>
                          </a:lnTo>
                          <a:lnTo>
                            <a:pt x="5" y="58"/>
                          </a:lnTo>
                          <a:lnTo>
                            <a:pt x="5" y="56"/>
                          </a:lnTo>
                          <a:lnTo>
                            <a:pt x="5" y="53"/>
                          </a:lnTo>
                          <a:lnTo>
                            <a:pt x="5" y="50"/>
                          </a:lnTo>
                          <a:lnTo>
                            <a:pt x="5" y="48"/>
                          </a:lnTo>
                          <a:lnTo>
                            <a:pt x="5" y="46"/>
                          </a:lnTo>
                          <a:lnTo>
                            <a:pt x="5" y="42"/>
                          </a:lnTo>
                          <a:lnTo>
                            <a:pt x="5" y="40"/>
                          </a:lnTo>
                          <a:lnTo>
                            <a:pt x="5" y="38"/>
                          </a:lnTo>
                          <a:lnTo>
                            <a:pt x="5" y="36"/>
                          </a:lnTo>
                          <a:lnTo>
                            <a:pt x="5" y="33"/>
                          </a:lnTo>
                          <a:lnTo>
                            <a:pt x="5" y="31"/>
                          </a:lnTo>
                          <a:lnTo>
                            <a:pt x="6" y="29"/>
                          </a:lnTo>
                          <a:lnTo>
                            <a:pt x="6" y="25"/>
                          </a:lnTo>
                          <a:lnTo>
                            <a:pt x="6" y="23"/>
                          </a:lnTo>
                          <a:lnTo>
                            <a:pt x="5" y="21"/>
                          </a:lnTo>
                          <a:lnTo>
                            <a:pt x="5" y="19"/>
                          </a:lnTo>
                          <a:lnTo>
                            <a:pt x="5" y="16"/>
                          </a:lnTo>
                          <a:lnTo>
                            <a:pt x="5" y="14"/>
                          </a:lnTo>
                          <a:lnTo>
                            <a:pt x="5" y="12"/>
                          </a:lnTo>
                          <a:lnTo>
                            <a:pt x="5" y="10"/>
                          </a:lnTo>
                          <a:lnTo>
                            <a:pt x="4" y="6"/>
                          </a:lnTo>
                          <a:lnTo>
                            <a:pt x="4" y="5"/>
                          </a:lnTo>
                          <a:lnTo>
                            <a:pt x="2" y="2"/>
                          </a:lnTo>
                          <a:lnTo>
                            <a:pt x="1" y="2"/>
                          </a:lnTo>
                          <a:lnTo>
                            <a:pt x="1" y="0"/>
                          </a:lnTo>
                          <a:lnTo>
                            <a:pt x="1" y="2"/>
                          </a:lnTo>
                          <a:lnTo>
                            <a:pt x="0" y="2"/>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5" name="Google Shape;335;p5"/>
                    <p:cNvSpPr/>
                    <p:nvPr/>
                  </p:nvSpPr>
                  <p:spPr>
                    <a:xfrm>
                      <a:off x="4160" y="1453"/>
                      <a:ext cx="9" cy="19"/>
                    </a:xfrm>
                    <a:custGeom>
                      <a:rect b="b" l="l" r="r" t="t"/>
                      <a:pathLst>
                        <a:path extrusionOk="0" h="64" w="34">
                          <a:moveTo>
                            <a:pt x="0" y="2"/>
                          </a:moveTo>
                          <a:lnTo>
                            <a:pt x="2" y="3"/>
                          </a:lnTo>
                          <a:lnTo>
                            <a:pt x="2" y="5"/>
                          </a:lnTo>
                          <a:lnTo>
                            <a:pt x="3" y="6"/>
                          </a:lnTo>
                          <a:lnTo>
                            <a:pt x="4" y="8"/>
                          </a:lnTo>
                          <a:lnTo>
                            <a:pt x="5" y="11"/>
                          </a:lnTo>
                          <a:lnTo>
                            <a:pt x="6" y="12"/>
                          </a:lnTo>
                          <a:lnTo>
                            <a:pt x="7" y="14"/>
                          </a:lnTo>
                          <a:lnTo>
                            <a:pt x="8" y="15"/>
                          </a:lnTo>
                          <a:lnTo>
                            <a:pt x="9" y="17"/>
                          </a:lnTo>
                          <a:lnTo>
                            <a:pt x="11" y="19"/>
                          </a:lnTo>
                          <a:lnTo>
                            <a:pt x="12" y="21"/>
                          </a:lnTo>
                          <a:lnTo>
                            <a:pt x="13" y="22"/>
                          </a:lnTo>
                          <a:lnTo>
                            <a:pt x="14" y="24"/>
                          </a:lnTo>
                          <a:lnTo>
                            <a:pt x="14" y="25"/>
                          </a:lnTo>
                          <a:lnTo>
                            <a:pt x="15" y="28"/>
                          </a:lnTo>
                          <a:lnTo>
                            <a:pt x="16" y="29"/>
                          </a:lnTo>
                          <a:lnTo>
                            <a:pt x="17" y="31"/>
                          </a:lnTo>
                          <a:lnTo>
                            <a:pt x="19" y="32"/>
                          </a:lnTo>
                          <a:lnTo>
                            <a:pt x="20" y="34"/>
                          </a:lnTo>
                          <a:lnTo>
                            <a:pt x="21" y="37"/>
                          </a:lnTo>
                          <a:lnTo>
                            <a:pt x="22" y="38"/>
                          </a:lnTo>
                          <a:lnTo>
                            <a:pt x="23" y="40"/>
                          </a:lnTo>
                          <a:lnTo>
                            <a:pt x="23" y="42"/>
                          </a:lnTo>
                          <a:lnTo>
                            <a:pt x="24" y="43"/>
                          </a:lnTo>
                          <a:lnTo>
                            <a:pt x="25" y="46"/>
                          </a:lnTo>
                          <a:lnTo>
                            <a:pt x="26" y="48"/>
                          </a:lnTo>
                          <a:lnTo>
                            <a:pt x="28" y="50"/>
                          </a:lnTo>
                          <a:lnTo>
                            <a:pt x="28" y="53"/>
                          </a:lnTo>
                          <a:lnTo>
                            <a:pt x="29" y="55"/>
                          </a:lnTo>
                          <a:lnTo>
                            <a:pt x="30" y="57"/>
                          </a:lnTo>
                          <a:lnTo>
                            <a:pt x="30" y="58"/>
                          </a:lnTo>
                          <a:lnTo>
                            <a:pt x="31" y="62"/>
                          </a:lnTo>
                          <a:lnTo>
                            <a:pt x="32" y="64"/>
                          </a:lnTo>
                          <a:lnTo>
                            <a:pt x="34" y="63"/>
                          </a:lnTo>
                          <a:lnTo>
                            <a:pt x="33" y="60"/>
                          </a:lnTo>
                          <a:lnTo>
                            <a:pt x="32" y="58"/>
                          </a:lnTo>
                          <a:lnTo>
                            <a:pt x="32" y="56"/>
                          </a:lnTo>
                          <a:lnTo>
                            <a:pt x="31" y="53"/>
                          </a:lnTo>
                          <a:lnTo>
                            <a:pt x="30" y="50"/>
                          </a:lnTo>
                          <a:lnTo>
                            <a:pt x="30" y="49"/>
                          </a:lnTo>
                          <a:lnTo>
                            <a:pt x="29" y="47"/>
                          </a:lnTo>
                          <a:lnTo>
                            <a:pt x="28" y="45"/>
                          </a:lnTo>
                          <a:lnTo>
                            <a:pt x="26" y="42"/>
                          </a:lnTo>
                          <a:lnTo>
                            <a:pt x="25" y="40"/>
                          </a:lnTo>
                          <a:lnTo>
                            <a:pt x="25" y="39"/>
                          </a:lnTo>
                          <a:lnTo>
                            <a:pt x="24" y="37"/>
                          </a:lnTo>
                          <a:lnTo>
                            <a:pt x="23" y="34"/>
                          </a:lnTo>
                          <a:lnTo>
                            <a:pt x="22" y="32"/>
                          </a:lnTo>
                          <a:lnTo>
                            <a:pt x="21" y="31"/>
                          </a:lnTo>
                          <a:lnTo>
                            <a:pt x="20" y="29"/>
                          </a:lnTo>
                          <a:lnTo>
                            <a:pt x="19" y="28"/>
                          </a:lnTo>
                          <a:lnTo>
                            <a:pt x="17" y="25"/>
                          </a:lnTo>
                          <a:lnTo>
                            <a:pt x="16" y="24"/>
                          </a:lnTo>
                          <a:lnTo>
                            <a:pt x="15" y="22"/>
                          </a:lnTo>
                          <a:lnTo>
                            <a:pt x="14" y="21"/>
                          </a:lnTo>
                          <a:lnTo>
                            <a:pt x="13" y="19"/>
                          </a:lnTo>
                          <a:lnTo>
                            <a:pt x="13" y="17"/>
                          </a:lnTo>
                          <a:lnTo>
                            <a:pt x="11" y="15"/>
                          </a:lnTo>
                          <a:lnTo>
                            <a:pt x="11" y="14"/>
                          </a:lnTo>
                          <a:lnTo>
                            <a:pt x="9" y="12"/>
                          </a:lnTo>
                          <a:lnTo>
                            <a:pt x="8" y="11"/>
                          </a:lnTo>
                          <a:lnTo>
                            <a:pt x="7" y="8"/>
                          </a:lnTo>
                          <a:lnTo>
                            <a:pt x="6" y="7"/>
                          </a:lnTo>
                          <a:lnTo>
                            <a:pt x="5" y="5"/>
                          </a:lnTo>
                          <a:lnTo>
                            <a:pt x="4" y="3"/>
                          </a:lnTo>
                          <a:lnTo>
                            <a:pt x="3" y="2"/>
                          </a:lnTo>
                          <a:lnTo>
                            <a:pt x="4" y="3"/>
                          </a:lnTo>
                          <a:lnTo>
                            <a:pt x="3" y="2"/>
                          </a:lnTo>
                          <a:lnTo>
                            <a:pt x="3" y="0"/>
                          </a:lnTo>
                          <a:lnTo>
                            <a:pt x="2" y="0"/>
                          </a:lnTo>
                          <a:lnTo>
                            <a:pt x="2" y="2"/>
                          </a:lnTo>
                          <a:lnTo>
                            <a:pt x="0" y="2"/>
                          </a:lnTo>
                          <a:lnTo>
                            <a:pt x="0" y="3"/>
                          </a:lnTo>
                          <a:lnTo>
                            <a:pt x="2"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6" name="Google Shape;336;p5"/>
                    <p:cNvSpPr/>
                    <p:nvPr/>
                  </p:nvSpPr>
                  <p:spPr>
                    <a:xfrm>
                      <a:off x="4150" y="1423"/>
                      <a:ext cx="10" cy="30"/>
                    </a:xfrm>
                    <a:custGeom>
                      <a:rect b="b" l="l" r="r" t="t"/>
                      <a:pathLst>
                        <a:path extrusionOk="0" h="93" w="32">
                          <a:moveTo>
                            <a:pt x="0" y="1"/>
                          </a:moveTo>
                          <a:lnTo>
                            <a:pt x="0" y="3"/>
                          </a:lnTo>
                          <a:lnTo>
                            <a:pt x="1" y="4"/>
                          </a:lnTo>
                          <a:lnTo>
                            <a:pt x="3" y="6"/>
                          </a:lnTo>
                          <a:lnTo>
                            <a:pt x="5" y="9"/>
                          </a:lnTo>
                          <a:lnTo>
                            <a:pt x="6" y="11"/>
                          </a:lnTo>
                          <a:lnTo>
                            <a:pt x="8" y="13"/>
                          </a:lnTo>
                          <a:lnTo>
                            <a:pt x="9" y="15"/>
                          </a:lnTo>
                          <a:lnTo>
                            <a:pt x="10" y="18"/>
                          </a:lnTo>
                          <a:lnTo>
                            <a:pt x="11" y="20"/>
                          </a:lnTo>
                          <a:lnTo>
                            <a:pt x="13" y="22"/>
                          </a:lnTo>
                          <a:lnTo>
                            <a:pt x="14" y="24"/>
                          </a:lnTo>
                          <a:lnTo>
                            <a:pt x="15" y="27"/>
                          </a:lnTo>
                          <a:lnTo>
                            <a:pt x="17" y="29"/>
                          </a:lnTo>
                          <a:lnTo>
                            <a:pt x="18" y="32"/>
                          </a:lnTo>
                          <a:lnTo>
                            <a:pt x="19" y="35"/>
                          </a:lnTo>
                          <a:lnTo>
                            <a:pt x="20" y="37"/>
                          </a:lnTo>
                          <a:lnTo>
                            <a:pt x="22" y="39"/>
                          </a:lnTo>
                          <a:lnTo>
                            <a:pt x="22" y="43"/>
                          </a:lnTo>
                          <a:lnTo>
                            <a:pt x="23" y="45"/>
                          </a:lnTo>
                          <a:lnTo>
                            <a:pt x="24" y="48"/>
                          </a:lnTo>
                          <a:lnTo>
                            <a:pt x="25" y="51"/>
                          </a:lnTo>
                          <a:lnTo>
                            <a:pt x="25" y="54"/>
                          </a:lnTo>
                          <a:lnTo>
                            <a:pt x="26" y="57"/>
                          </a:lnTo>
                          <a:lnTo>
                            <a:pt x="27" y="60"/>
                          </a:lnTo>
                          <a:lnTo>
                            <a:pt x="27" y="63"/>
                          </a:lnTo>
                          <a:lnTo>
                            <a:pt x="28" y="66"/>
                          </a:lnTo>
                          <a:lnTo>
                            <a:pt x="28" y="70"/>
                          </a:lnTo>
                          <a:lnTo>
                            <a:pt x="28" y="73"/>
                          </a:lnTo>
                          <a:lnTo>
                            <a:pt x="30" y="77"/>
                          </a:lnTo>
                          <a:lnTo>
                            <a:pt x="30" y="80"/>
                          </a:lnTo>
                          <a:lnTo>
                            <a:pt x="30" y="85"/>
                          </a:lnTo>
                          <a:lnTo>
                            <a:pt x="30" y="88"/>
                          </a:lnTo>
                          <a:lnTo>
                            <a:pt x="30" y="91"/>
                          </a:lnTo>
                          <a:lnTo>
                            <a:pt x="32" y="93"/>
                          </a:lnTo>
                          <a:lnTo>
                            <a:pt x="32" y="88"/>
                          </a:lnTo>
                          <a:lnTo>
                            <a:pt x="32" y="85"/>
                          </a:lnTo>
                          <a:lnTo>
                            <a:pt x="32" y="80"/>
                          </a:lnTo>
                          <a:lnTo>
                            <a:pt x="32" y="77"/>
                          </a:lnTo>
                          <a:lnTo>
                            <a:pt x="31" y="73"/>
                          </a:lnTo>
                          <a:lnTo>
                            <a:pt x="31" y="70"/>
                          </a:lnTo>
                          <a:lnTo>
                            <a:pt x="31" y="66"/>
                          </a:lnTo>
                          <a:lnTo>
                            <a:pt x="30" y="63"/>
                          </a:lnTo>
                          <a:lnTo>
                            <a:pt x="30" y="60"/>
                          </a:lnTo>
                          <a:lnTo>
                            <a:pt x="28" y="56"/>
                          </a:lnTo>
                          <a:lnTo>
                            <a:pt x="28" y="53"/>
                          </a:lnTo>
                          <a:lnTo>
                            <a:pt x="27" y="49"/>
                          </a:lnTo>
                          <a:lnTo>
                            <a:pt x="26" y="47"/>
                          </a:lnTo>
                          <a:lnTo>
                            <a:pt x="25" y="44"/>
                          </a:lnTo>
                          <a:lnTo>
                            <a:pt x="24" y="41"/>
                          </a:lnTo>
                          <a:lnTo>
                            <a:pt x="23" y="38"/>
                          </a:lnTo>
                          <a:lnTo>
                            <a:pt x="23" y="36"/>
                          </a:lnTo>
                          <a:lnTo>
                            <a:pt x="22" y="34"/>
                          </a:lnTo>
                          <a:lnTo>
                            <a:pt x="19" y="30"/>
                          </a:lnTo>
                          <a:lnTo>
                            <a:pt x="19" y="28"/>
                          </a:lnTo>
                          <a:lnTo>
                            <a:pt x="17" y="26"/>
                          </a:lnTo>
                          <a:lnTo>
                            <a:pt x="16" y="23"/>
                          </a:lnTo>
                          <a:lnTo>
                            <a:pt x="15" y="20"/>
                          </a:lnTo>
                          <a:lnTo>
                            <a:pt x="14" y="18"/>
                          </a:lnTo>
                          <a:lnTo>
                            <a:pt x="13" y="15"/>
                          </a:lnTo>
                          <a:lnTo>
                            <a:pt x="11" y="13"/>
                          </a:lnTo>
                          <a:lnTo>
                            <a:pt x="9" y="11"/>
                          </a:lnTo>
                          <a:lnTo>
                            <a:pt x="8" y="9"/>
                          </a:lnTo>
                          <a:lnTo>
                            <a:pt x="7" y="6"/>
                          </a:lnTo>
                          <a:lnTo>
                            <a:pt x="5" y="5"/>
                          </a:lnTo>
                          <a:lnTo>
                            <a:pt x="3" y="3"/>
                          </a:lnTo>
                          <a:lnTo>
                            <a:pt x="2" y="1"/>
                          </a:lnTo>
                          <a:lnTo>
                            <a:pt x="2" y="2"/>
                          </a:lnTo>
                          <a:lnTo>
                            <a:pt x="2" y="1"/>
                          </a:lnTo>
                          <a:lnTo>
                            <a:pt x="2" y="0"/>
                          </a:lnTo>
                          <a:lnTo>
                            <a:pt x="1" y="0"/>
                          </a:lnTo>
                          <a:lnTo>
                            <a:pt x="1" y="1"/>
                          </a:lnTo>
                          <a:lnTo>
                            <a:pt x="0" y="1"/>
                          </a:lnTo>
                          <a:lnTo>
                            <a:pt x="0" y="2"/>
                          </a:lnTo>
                          <a:lnTo>
                            <a:pt x="0" y="3"/>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7" name="Google Shape;337;p5"/>
                    <p:cNvSpPr/>
                    <p:nvPr/>
                  </p:nvSpPr>
                  <p:spPr>
                    <a:xfrm>
                      <a:off x="4150" y="1404"/>
                      <a:ext cx="3" cy="20"/>
                    </a:xfrm>
                    <a:custGeom>
                      <a:rect b="b" l="l" r="r" t="t"/>
                      <a:pathLst>
                        <a:path extrusionOk="0" h="64" w="11">
                          <a:moveTo>
                            <a:pt x="2" y="4"/>
                          </a:moveTo>
                          <a:lnTo>
                            <a:pt x="1" y="3"/>
                          </a:lnTo>
                          <a:lnTo>
                            <a:pt x="2" y="4"/>
                          </a:lnTo>
                          <a:lnTo>
                            <a:pt x="2" y="6"/>
                          </a:lnTo>
                          <a:lnTo>
                            <a:pt x="3" y="7"/>
                          </a:lnTo>
                          <a:lnTo>
                            <a:pt x="5" y="8"/>
                          </a:lnTo>
                          <a:lnTo>
                            <a:pt x="6" y="9"/>
                          </a:lnTo>
                          <a:lnTo>
                            <a:pt x="6" y="12"/>
                          </a:lnTo>
                          <a:lnTo>
                            <a:pt x="7" y="13"/>
                          </a:lnTo>
                          <a:lnTo>
                            <a:pt x="7" y="14"/>
                          </a:lnTo>
                          <a:lnTo>
                            <a:pt x="7" y="15"/>
                          </a:lnTo>
                          <a:lnTo>
                            <a:pt x="8" y="17"/>
                          </a:lnTo>
                          <a:lnTo>
                            <a:pt x="8" y="18"/>
                          </a:lnTo>
                          <a:lnTo>
                            <a:pt x="8" y="21"/>
                          </a:lnTo>
                          <a:lnTo>
                            <a:pt x="9" y="23"/>
                          </a:lnTo>
                          <a:lnTo>
                            <a:pt x="9" y="24"/>
                          </a:lnTo>
                          <a:lnTo>
                            <a:pt x="9" y="26"/>
                          </a:lnTo>
                          <a:lnTo>
                            <a:pt x="9" y="28"/>
                          </a:lnTo>
                          <a:lnTo>
                            <a:pt x="9" y="30"/>
                          </a:lnTo>
                          <a:lnTo>
                            <a:pt x="8" y="32"/>
                          </a:lnTo>
                          <a:lnTo>
                            <a:pt x="8" y="34"/>
                          </a:lnTo>
                          <a:lnTo>
                            <a:pt x="8" y="35"/>
                          </a:lnTo>
                          <a:lnTo>
                            <a:pt x="7" y="38"/>
                          </a:lnTo>
                          <a:lnTo>
                            <a:pt x="7" y="40"/>
                          </a:lnTo>
                          <a:lnTo>
                            <a:pt x="7" y="42"/>
                          </a:lnTo>
                          <a:lnTo>
                            <a:pt x="6" y="45"/>
                          </a:lnTo>
                          <a:lnTo>
                            <a:pt x="6" y="47"/>
                          </a:lnTo>
                          <a:lnTo>
                            <a:pt x="5" y="49"/>
                          </a:lnTo>
                          <a:lnTo>
                            <a:pt x="5" y="51"/>
                          </a:lnTo>
                          <a:lnTo>
                            <a:pt x="3" y="54"/>
                          </a:lnTo>
                          <a:lnTo>
                            <a:pt x="2" y="56"/>
                          </a:lnTo>
                          <a:lnTo>
                            <a:pt x="2" y="58"/>
                          </a:lnTo>
                          <a:lnTo>
                            <a:pt x="1" y="60"/>
                          </a:lnTo>
                          <a:lnTo>
                            <a:pt x="0" y="63"/>
                          </a:lnTo>
                          <a:lnTo>
                            <a:pt x="2" y="64"/>
                          </a:lnTo>
                          <a:lnTo>
                            <a:pt x="3" y="62"/>
                          </a:lnTo>
                          <a:lnTo>
                            <a:pt x="5" y="59"/>
                          </a:lnTo>
                          <a:lnTo>
                            <a:pt x="6" y="57"/>
                          </a:lnTo>
                          <a:lnTo>
                            <a:pt x="6" y="55"/>
                          </a:lnTo>
                          <a:lnTo>
                            <a:pt x="7" y="52"/>
                          </a:lnTo>
                          <a:lnTo>
                            <a:pt x="7" y="50"/>
                          </a:lnTo>
                          <a:lnTo>
                            <a:pt x="8" y="48"/>
                          </a:lnTo>
                          <a:lnTo>
                            <a:pt x="9" y="46"/>
                          </a:lnTo>
                          <a:lnTo>
                            <a:pt x="9" y="43"/>
                          </a:lnTo>
                          <a:lnTo>
                            <a:pt x="10" y="41"/>
                          </a:lnTo>
                          <a:lnTo>
                            <a:pt x="10" y="39"/>
                          </a:lnTo>
                          <a:lnTo>
                            <a:pt x="10" y="37"/>
                          </a:lnTo>
                          <a:lnTo>
                            <a:pt x="10" y="34"/>
                          </a:lnTo>
                          <a:lnTo>
                            <a:pt x="10" y="32"/>
                          </a:lnTo>
                          <a:lnTo>
                            <a:pt x="11" y="30"/>
                          </a:lnTo>
                          <a:lnTo>
                            <a:pt x="11" y="29"/>
                          </a:lnTo>
                          <a:lnTo>
                            <a:pt x="11" y="26"/>
                          </a:lnTo>
                          <a:lnTo>
                            <a:pt x="11" y="24"/>
                          </a:lnTo>
                          <a:lnTo>
                            <a:pt x="11" y="22"/>
                          </a:lnTo>
                          <a:lnTo>
                            <a:pt x="10" y="21"/>
                          </a:lnTo>
                          <a:lnTo>
                            <a:pt x="10" y="18"/>
                          </a:lnTo>
                          <a:lnTo>
                            <a:pt x="10" y="16"/>
                          </a:lnTo>
                          <a:lnTo>
                            <a:pt x="10" y="15"/>
                          </a:lnTo>
                          <a:lnTo>
                            <a:pt x="9" y="13"/>
                          </a:lnTo>
                          <a:lnTo>
                            <a:pt x="9" y="12"/>
                          </a:lnTo>
                          <a:lnTo>
                            <a:pt x="8" y="9"/>
                          </a:lnTo>
                          <a:lnTo>
                            <a:pt x="7" y="8"/>
                          </a:lnTo>
                          <a:lnTo>
                            <a:pt x="7" y="6"/>
                          </a:lnTo>
                          <a:lnTo>
                            <a:pt x="6" y="5"/>
                          </a:lnTo>
                          <a:lnTo>
                            <a:pt x="5" y="4"/>
                          </a:lnTo>
                          <a:lnTo>
                            <a:pt x="3" y="1"/>
                          </a:lnTo>
                          <a:lnTo>
                            <a:pt x="2" y="0"/>
                          </a:lnTo>
                          <a:lnTo>
                            <a:pt x="1" y="0"/>
                          </a:lnTo>
                          <a:lnTo>
                            <a:pt x="2" y="0"/>
                          </a:lnTo>
                          <a:lnTo>
                            <a:pt x="1" y="0"/>
                          </a:lnTo>
                          <a:lnTo>
                            <a:pt x="0" y="0"/>
                          </a:lnTo>
                          <a:lnTo>
                            <a:pt x="0" y="1"/>
                          </a:lnTo>
                          <a:lnTo>
                            <a:pt x="0" y="3"/>
                          </a:lnTo>
                          <a:lnTo>
                            <a:pt x="1" y="3"/>
                          </a:lnTo>
                          <a:lnTo>
                            <a:pt x="2"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8" name="Google Shape;338;p5"/>
                    <p:cNvSpPr/>
                    <p:nvPr/>
                  </p:nvSpPr>
                  <p:spPr>
                    <a:xfrm>
                      <a:off x="4139" y="1404"/>
                      <a:ext cx="11" cy="9"/>
                    </a:xfrm>
                    <a:custGeom>
                      <a:rect b="b" l="l" r="r" t="t"/>
                      <a:pathLst>
                        <a:path extrusionOk="0" h="30" w="34">
                          <a:moveTo>
                            <a:pt x="1" y="30"/>
                          </a:moveTo>
                          <a:lnTo>
                            <a:pt x="2" y="30"/>
                          </a:lnTo>
                          <a:lnTo>
                            <a:pt x="3" y="29"/>
                          </a:lnTo>
                          <a:lnTo>
                            <a:pt x="5" y="27"/>
                          </a:lnTo>
                          <a:lnTo>
                            <a:pt x="6" y="25"/>
                          </a:lnTo>
                          <a:lnTo>
                            <a:pt x="6" y="24"/>
                          </a:lnTo>
                          <a:lnTo>
                            <a:pt x="7" y="23"/>
                          </a:lnTo>
                          <a:lnTo>
                            <a:pt x="8" y="22"/>
                          </a:lnTo>
                          <a:lnTo>
                            <a:pt x="9" y="21"/>
                          </a:lnTo>
                          <a:lnTo>
                            <a:pt x="9" y="20"/>
                          </a:lnTo>
                          <a:lnTo>
                            <a:pt x="10" y="19"/>
                          </a:lnTo>
                          <a:lnTo>
                            <a:pt x="10" y="17"/>
                          </a:lnTo>
                          <a:lnTo>
                            <a:pt x="11" y="16"/>
                          </a:lnTo>
                          <a:lnTo>
                            <a:pt x="12" y="15"/>
                          </a:lnTo>
                          <a:lnTo>
                            <a:pt x="12" y="14"/>
                          </a:lnTo>
                          <a:lnTo>
                            <a:pt x="14" y="13"/>
                          </a:lnTo>
                          <a:lnTo>
                            <a:pt x="15" y="13"/>
                          </a:lnTo>
                          <a:lnTo>
                            <a:pt x="15" y="12"/>
                          </a:lnTo>
                          <a:lnTo>
                            <a:pt x="16" y="11"/>
                          </a:lnTo>
                          <a:lnTo>
                            <a:pt x="17" y="10"/>
                          </a:lnTo>
                          <a:lnTo>
                            <a:pt x="18" y="10"/>
                          </a:lnTo>
                          <a:lnTo>
                            <a:pt x="19" y="8"/>
                          </a:lnTo>
                          <a:lnTo>
                            <a:pt x="20" y="7"/>
                          </a:lnTo>
                          <a:lnTo>
                            <a:pt x="22" y="7"/>
                          </a:lnTo>
                          <a:lnTo>
                            <a:pt x="23" y="6"/>
                          </a:lnTo>
                          <a:lnTo>
                            <a:pt x="24" y="6"/>
                          </a:lnTo>
                          <a:lnTo>
                            <a:pt x="25" y="5"/>
                          </a:lnTo>
                          <a:lnTo>
                            <a:pt x="26" y="5"/>
                          </a:lnTo>
                          <a:lnTo>
                            <a:pt x="28" y="4"/>
                          </a:lnTo>
                          <a:lnTo>
                            <a:pt x="29" y="4"/>
                          </a:lnTo>
                          <a:lnTo>
                            <a:pt x="31" y="4"/>
                          </a:lnTo>
                          <a:lnTo>
                            <a:pt x="32" y="4"/>
                          </a:lnTo>
                          <a:lnTo>
                            <a:pt x="34" y="3"/>
                          </a:lnTo>
                          <a:lnTo>
                            <a:pt x="33" y="0"/>
                          </a:lnTo>
                          <a:lnTo>
                            <a:pt x="32" y="0"/>
                          </a:lnTo>
                          <a:lnTo>
                            <a:pt x="31" y="0"/>
                          </a:lnTo>
                          <a:lnTo>
                            <a:pt x="28" y="2"/>
                          </a:lnTo>
                          <a:lnTo>
                            <a:pt x="27" y="2"/>
                          </a:lnTo>
                          <a:lnTo>
                            <a:pt x="26" y="2"/>
                          </a:lnTo>
                          <a:lnTo>
                            <a:pt x="25" y="3"/>
                          </a:lnTo>
                          <a:lnTo>
                            <a:pt x="23" y="3"/>
                          </a:lnTo>
                          <a:lnTo>
                            <a:pt x="22" y="4"/>
                          </a:lnTo>
                          <a:lnTo>
                            <a:pt x="20" y="4"/>
                          </a:lnTo>
                          <a:lnTo>
                            <a:pt x="19" y="5"/>
                          </a:lnTo>
                          <a:lnTo>
                            <a:pt x="18" y="6"/>
                          </a:lnTo>
                          <a:lnTo>
                            <a:pt x="17" y="6"/>
                          </a:lnTo>
                          <a:lnTo>
                            <a:pt x="17" y="7"/>
                          </a:lnTo>
                          <a:lnTo>
                            <a:pt x="16" y="7"/>
                          </a:lnTo>
                          <a:lnTo>
                            <a:pt x="15" y="8"/>
                          </a:lnTo>
                          <a:lnTo>
                            <a:pt x="14" y="10"/>
                          </a:lnTo>
                          <a:lnTo>
                            <a:pt x="12" y="10"/>
                          </a:lnTo>
                          <a:lnTo>
                            <a:pt x="12" y="12"/>
                          </a:lnTo>
                          <a:lnTo>
                            <a:pt x="11" y="12"/>
                          </a:lnTo>
                          <a:lnTo>
                            <a:pt x="10" y="13"/>
                          </a:lnTo>
                          <a:lnTo>
                            <a:pt x="9" y="14"/>
                          </a:lnTo>
                          <a:lnTo>
                            <a:pt x="9" y="15"/>
                          </a:lnTo>
                          <a:lnTo>
                            <a:pt x="8" y="16"/>
                          </a:lnTo>
                          <a:lnTo>
                            <a:pt x="7" y="17"/>
                          </a:lnTo>
                          <a:lnTo>
                            <a:pt x="7" y="19"/>
                          </a:lnTo>
                          <a:lnTo>
                            <a:pt x="6" y="20"/>
                          </a:lnTo>
                          <a:lnTo>
                            <a:pt x="5" y="21"/>
                          </a:lnTo>
                          <a:lnTo>
                            <a:pt x="5" y="22"/>
                          </a:lnTo>
                          <a:lnTo>
                            <a:pt x="3" y="23"/>
                          </a:lnTo>
                          <a:lnTo>
                            <a:pt x="2" y="25"/>
                          </a:lnTo>
                          <a:lnTo>
                            <a:pt x="1" y="27"/>
                          </a:lnTo>
                          <a:lnTo>
                            <a:pt x="1" y="28"/>
                          </a:lnTo>
                          <a:lnTo>
                            <a:pt x="2" y="28"/>
                          </a:lnTo>
                          <a:lnTo>
                            <a:pt x="1" y="28"/>
                          </a:lnTo>
                          <a:lnTo>
                            <a:pt x="0" y="29"/>
                          </a:lnTo>
                          <a:lnTo>
                            <a:pt x="0" y="30"/>
                          </a:lnTo>
                          <a:lnTo>
                            <a:pt x="1" y="30"/>
                          </a:lnTo>
                          <a:lnTo>
                            <a:pt x="2" y="30"/>
                          </a:lnTo>
                          <a:lnTo>
                            <a:pt x="1" y="3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39" name="Google Shape;339;p5"/>
                    <p:cNvSpPr/>
                    <p:nvPr/>
                  </p:nvSpPr>
                  <p:spPr>
                    <a:xfrm>
                      <a:off x="4103" y="1406"/>
                      <a:ext cx="37" cy="7"/>
                    </a:xfrm>
                    <a:custGeom>
                      <a:rect b="b" l="l" r="r" t="t"/>
                      <a:pathLst>
                        <a:path extrusionOk="0" h="25" w="116">
                          <a:moveTo>
                            <a:pt x="1" y="23"/>
                          </a:moveTo>
                          <a:lnTo>
                            <a:pt x="2" y="23"/>
                          </a:lnTo>
                          <a:lnTo>
                            <a:pt x="4" y="22"/>
                          </a:lnTo>
                          <a:lnTo>
                            <a:pt x="7" y="19"/>
                          </a:lnTo>
                          <a:lnTo>
                            <a:pt x="9" y="17"/>
                          </a:lnTo>
                          <a:lnTo>
                            <a:pt x="12" y="16"/>
                          </a:lnTo>
                          <a:lnTo>
                            <a:pt x="15" y="14"/>
                          </a:lnTo>
                          <a:lnTo>
                            <a:pt x="18" y="13"/>
                          </a:lnTo>
                          <a:lnTo>
                            <a:pt x="21" y="11"/>
                          </a:lnTo>
                          <a:lnTo>
                            <a:pt x="25" y="10"/>
                          </a:lnTo>
                          <a:lnTo>
                            <a:pt x="28" y="8"/>
                          </a:lnTo>
                          <a:lnTo>
                            <a:pt x="32" y="7"/>
                          </a:lnTo>
                          <a:lnTo>
                            <a:pt x="35" y="7"/>
                          </a:lnTo>
                          <a:lnTo>
                            <a:pt x="40" y="6"/>
                          </a:lnTo>
                          <a:lnTo>
                            <a:pt x="43" y="5"/>
                          </a:lnTo>
                          <a:lnTo>
                            <a:pt x="48" y="5"/>
                          </a:lnTo>
                          <a:lnTo>
                            <a:pt x="51" y="5"/>
                          </a:lnTo>
                          <a:lnTo>
                            <a:pt x="55" y="4"/>
                          </a:lnTo>
                          <a:lnTo>
                            <a:pt x="60" y="4"/>
                          </a:lnTo>
                          <a:lnTo>
                            <a:pt x="63" y="4"/>
                          </a:lnTo>
                          <a:lnTo>
                            <a:pt x="68" y="5"/>
                          </a:lnTo>
                          <a:lnTo>
                            <a:pt x="71" y="5"/>
                          </a:lnTo>
                          <a:lnTo>
                            <a:pt x="76" y="5"/>
                          </a:lnTo>
                          <a:lnTo>
                            <a:pt x="79" y="6"/>
                          </a:lnTo>
                          <a:lnTo>
                            <a:pt x="84" y="7"/>
                          </a:lnTo>
                          <a:lnTo>
                            <a:pt x="87" y="8"/>
                          </a:lnTo>
                          <a:lnTo>
                            <a:pt x="92" y="9"/>
                          </a:lnTo>
                          <a:lnTo>
                            <a:pt x="95" y="11"/>
                          </a:lnTo>
                          <a:lnTo>
                            <a:pt x="99" y="13"/>
                          </a:lnTo>
                          <a:lnTo>
                            <a:pt x="102" y="15"/>
                          </a:lnTo>
                          <a:lnTo>
                            <a:pt x="104" y="17"/>
                          </a:lnTo>
                          <a:lnTo>
                            <a:pt x="108" y="19"/>
                          </a:lnTo>
                          <a:lnTo>
                            <a:pt x="111" y="22"/>
                          </a:lnTo>
                          <a:lnTo>
                            <a:pt x="113" y="25"/>
                          </a:lnTo>
                          <a:lnTo>
                            <a:pt x="116" y="23"/>
                          </a:lnTo>
                          <a:lnTo>
                            <a:pt x="112" y="19"/>
                          </a:lnTo>
                          <a:lnTo>
                            <a:pt x="109" y="17"/>
                          </a:lnTo>
                          <a:lnTo>
                            <a:pt x="106" y="15"/>
                          </a:lnTo>
                          <a:lnTo>
                            <a:pt x="103" y="13"/>
                          </a:lnTo>
                          <a:lnTo>
                            <a:pt x="100" y="10"/>
                          </a:lnTo>
                          <a:lnTo>
                            <a:pt x="96" y="8"/>
                          </a:lnTo>
                          <a:lnTo>
                            <a:pt x="92" y="7"/>
                          </a:lnTo>
                          <a:lnTo>
                            <a:pt x="88" y="5"/>
                          </a:lnTo>
                          <a:lnTo>
                            <a:pt x="84" y="4"/>
                          </a:lnTo>
                          <a:lnTo>
                            <a:pt x="80" y="2"/>
                          </a:lnTo>
                          <a:lnTo>
                            <a:pt x="76" y="2"/>
                          </a:lnTo>
                          <a:lnTo>
                            <a:pt x="72" y="1"/>
                          </a:lnTo>
                          <a:lnTo>
                            <a:pt x="68" y="1"/>
                          </a:lnTo>
                          <a:lnTo>
                            <a:pt x="63" y="1"/>
                          </a:lnTo>
                          <a:lnTo>
                            <a:pt x="60" y="0"/>
                          </a:lnTo>
                          <a:lnTo>
                            <a:pt x="55" y="1"/>
                          </a:lnTo>
                          <a:lnTo>
                            <a:pt x="51" y="1"/>
                          </a:lnTo>
                          <a:lnTo>
                            <a:pt x="48" y="1"/>
                          </a:lnTo>
                          <a:lnTo>
                            <a:pt x="43" y="2"/>
                          </a:lnTo>
                          <a:lnTo>
                            <a:pt x="38" y="2"/>
                          </a:lnTo>
                          <a:lnTo>
                            <a:pt x="35" y="4"/>
                          </a:lnTo>
                          <a:lnTo>
                            <a:pt x="31" y="5"/>
                          </a:lnTo>
                          <a:lnTo>
                            <a:pt x="27" y="6"/>
                          </a:lnTo>
                          <a:lnTo>
                            <a:pt x="24" y="7"/>
                          </a:lnTo>
                          <a:lnTo>
                            <a:pt x="20" y="8"/>
                          </a:lnTo>
                          <a:lnTo>
                            <a:pt x="17" y="9"/>
                          </a:lnTo>
                          <a:lnTo>
                            <a:pt x="14" y="11"/>
                          </a:lnTo>
                          <a:lnTo>
                            <a:pt x="11" y="13"/>
                          </a:lnTo>
                          <a:lnTo>
                            <a:pt x="8" y="15"/>
                          </a:lnTo>
                          <a:lnTo>
                            <a:pt x="6" y="17"/>
                          </a:lnTo>
                          <a:lnTo>
                            <a:pt x="3" y="18"/>
                          </a:lnTo>
                          <a:lnTo>
                            <a:pt x="1" y="21"/>
                          </a:lnTo>
                          <a:lnTo>
                            <a:pt x="2" y="22"/>
                          </a:lnTo>
                          <a:lnTo>
                            <a:pt x="1" y="21"/>
                          </a:lnTo>
                          <a:lnTo>
                            <a:pt x="1" y="22"/>
                          </a:lnTo>
                          <a:lnTo>
                            <a:pt x="0" y="22"/>
                          </a:lnTo>
                          <a:lnTo>
                            <a:pt x="1" y="23"/>
                          </a:lnTo>
                          <a:lnTo>
                            <a:pt x="1" y="24"/>
                          </a:lnTo>
                          <a:lnTo>
                            <a:pt x="2" y="24"/>
                          </a:lnTo>
                          <a:lnTo>
                            <a:pt x="2" y="23"/>
                          </a:lnTo>
                          <a:lnTo>
                            <a:pt x="1" y="2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0" name="Google Shape;340;p5"/>
                    <p:cNvSpPr/>
                    <p:nvPr/>
                  </p:nvSpPr>
                  <p:spPr>
                    <a:xfrm>
                      <a:off x="4095" y="1407"/>
                      <a:ext cx="10" cy="6"/>
                    </a:xfrm>
                    <a:custGeom>
                      <a:rect b="b" l="l" r="r" t="t"/>
                      <a:pathLst>
                        <a:path extrusionOk="0" h="18" w="29">
                          <a:moveTo>
                            <a:pt x="2" y="3"/>
                          </a:moveTo>
                          <a:lnTo>
                            <a:pt x="2" y="4"/>
                          </a:lnTo>
                          <a:lnTo>
                            <a:pt x="3" y="4"/>
                          </a:lnTo>
                          <a:lnTo>
                            <a:pt x="4" y="3"/>
                          </a:lnTo>
                          <a:lnTo>
                            <a:pt x="6" y="3"/>
                          </a:lnTo>
                          <a:lnTo>
                            <a:pt x="7" y="3"/>
                          </a:lnTo>
                          <a:lnTo>
                            <a:pt x="8" y="3"/>
                          </a:lnTo>
                          <a:lnTo>
                            <a:pt x="9" y="3"/>
                          </a:lnTo>
                          <a:lnTo>
                            <a:pt x="10" y="3"/>
                          </a:lnTo>
                          <a:lnTo>
                            <a:pt x="10" y="4"/>
                          </a:lnTo>
                          <a:lnTo>
                            <a:pt x="11" y="4"/>
                          </a:lnTo>
                          <a:lnTo>
                            <a:pt x="12" y="4"/>
                          </a:lnTo>
                          <a:lnTo>
                            <a:pt x="13" y="5"/>
                          </a:lnTo>
                          <a:lnTo>
                            <a:pt x="15" y="5"/>
                          </a:lnTo>
                          <a:lnTo>
                            <a:pt x="16" y="6"/>
                          </a:lnTo>
                          <a:lnTo>
                            <a:pt x="17" y="6"/>
                          </a:lnTo>
                          <a:lnTo>
                            <a:pt x="18" y="8"/>
                          </a:lnTo>
                          <a:lnTo>
                            <a:pt x="19" y="9"/>
                          </a:lnTo>
                          <a:lnTo>
                            <a:pt x="20" y="9"/>
                          </a:lnTo>
                          <a:lnTo>
                            <a:pt x="20" y="10"/>
                          </a:lnTo>
                          <a:lnTo>
                            <a:pt x="21" y="11"/>
                          </a:lnTo>
                          <a:lnTo>
                            <a:pt x="23" y="11"/>
                          </a:lnTo>
                          <a:lnTo>
                            <a:pt x="24" y="12"/>
                          </a:lnTo>
                          <a:lnTo>
                            <a:pt x="24" y="13"/>
                          </a:lnTo>
                          <a:lnTo>
                            <a:pt x="25" y="14"/>
                          </a:lnTo>
                          <a:lnTo>
                            <a:pt x="26" y="16"/>
                          </a:lnTo>
                          <a:lnTo>
                            <a:pt x="26" y="17"/>
                          </a:lnTo>
                          <a:lnTo>
                            <a:pt x="27" y="18"/>
                          </a:lnTo>
                          <a:lnTo>
                            <a:pt x="29" y="16"/>
                          </a:lnTo>
                          <a:lnTo>
                            <a:pt x="28" y="14"/>
                          </a:lnTo>
                          <a:lnTo>
                            <a:pt x="27" y="13"/>
                          </a:lnTo>
                          <a:lnTo>
                            <a:pt x="27" y="12"/>
                          </a:lnTo>
                          <a:lnTo>
                            <a:pt x="26" y="11"/>
                          </a:lnTo>
                          <a:lnTo>
                            <a:pt x="25" y="10"/>
                          </a:lnTo>
                          <a:lnTo>
                            <a:pt x="24" y="9"/>
                          </a:lnTo>
                          <a:lnTo>
                            <a:pt x="23" y="8"/>
                          </a:lnTo>
                          <a:lnTo>
                            <a:pt x="21" y="6"/>
                          </a:lnTo>
                          <a:lnTo>
                            <a:pt x="20" y="6"/>
                          </a:lnTo>
                          <a:lnTo>
                            <a:pt x="19" y="5"/>
                          </a:lnTo>
                          <a:lnTo>
                            <a:pt x="19" y="4"/>
                          </a:lnTo>
                          <a:lnTo>
                            <a:pt x="18" y="4"/>
                          </a:lnTo>
                          <a:lnTo>
                            <a:pt x="17" y="3"/>
                          </a:lnTo>
                          <a:lnTo>
                            <a:pt x="16" y="3"/>
                          </a:lnTo>
                          <a:lnTo>
                            <a:pt x="16" y="2"/>
                          </a:lnTo>
                          <a:lnTo>
                            <a:pt x="15" y="2"/>
                          </a:lnTo>
                          <a:lnTo>
                            <a:pt x="13" y="2"/>
                          </a:lnTo>
                          <a:lnTo>
                            <a:pt x="12" y="1"/>
                          </a:lnTo>
                          <a:lnTo>
                            <a:pt x="11" y="1"/>
                          </a:lnTo>
                          <a:lnTo>
                            <a:pt x="10" y="1"/>
                          </a:lnTo>
                          <a:lnTo>
                            <a:pt x="9" y="1"/>
                          </a:lnTo>
                          <a:lnTo>
                            <a:pt x="8" y="0"/>
                          </a:lnTo>
                          <a:lnTo>
                            <a:pt x="7" y="0"/>
                          </a:lnTo>
                          <a:lnTo>
                            <a:pt x="6" y="0"/>
                          </a:lnTo>
                          <a:lnTo>
                            <a:pt x="4" y="1"/>
                          </a:lnTo>
                          <a:lnTo>
                            <a:pt x="3" y="1"/>
                          </a:lnTo>
                          <a:lnTo>
                            <a:pt x="2" y="1"/>
                          </a:lnTo>
                          <a:lnTo>
                            <a:pt x="1" y="1"/>
                          </a:lnTo>
                          <a:lnTo>
                            <a:pt x="1" y="2"/>
                          </a:lnTo>
                          <a:lnTo>
                            <a:pt x="1" y="1"/>
                          </a:lnTo>
                          <a:lnTo>
                            <a:pt x="1" y="2"/>
                          </a:lnTo>
                          <a:lnTo>
                            <a:pt x="0" y="2"/>
                          </a:lnTo>
                          <a:lnTo>
                            <a:pt x="0" y="3"/>
                          </a:lnTo>
                          <a:lnTo>
                            <a:pt x="1" y="3"/>
                          </a:lnTo>
                          <a:lnTo>
                            <a:pt x="1" y="4"/>
                          </a:lnTo>
                          <a:lnTo>
                            <a:pt x="2" y="4"/>
                          </a:lnTo>
                          <a:lnTo>
                            <a:pt x="2"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1" name="Google Shape;341;p5"/>
                    <p:cNvSpPr/>
                    <p:nvPr/>
                  </p:nvSpPr>
                  <p:spPr>
                    <a:xfrm>
                      <a:off x="4092" y="1409"/>
                      <a:ext cx="6" cy="14"/>
                    </a:xfrm>
                    <a:custGeom>
                      <a:rect b="b" l="l" r="r" t="t"/>
                      <a:pathLst>
                        <a:path extrusionOk="0" h="45" w="16">
                          <a:moveTo>
                            <a:pt x="16" y="44"/>
                          </a:moveTo>
                          <a:lnTo>
                            <a:pt x="15" y="43"/>
                          </a:lnTo>
                          <a:lnTo>
                            <a:pt x="14" y="41"/>
                          </a:lnTo>
                          <a:lnTo>
                            <a:pt x="13" y="40"/>
                          </a:lnTo>
                          <a:lnTo>
                            <a:pt x="11" y="38"/>
                          </a:lnTo>
                          <a:lnTo>
                            <a:pt x="10" y="37"/>
                          </a:lnTo>
                          <a:lnTo>
                            <a:pt x="9" y="36"/>
                          </a:lnTo>
                          <a:lnTo>
                            <a:pt x="8" y="35"/>
                          </a:lnTo>
                          <a:lnTo>
                            <a:pt x="7" y="34"/>
                          </a:lnTo>
                          <a:lnTo>
                            <a:pt x="6" y="33"/>
                          </a:lnTo>
                          <a:lnTo>
                            <a:pt x="6" y="32"/>
                          </a:lnTo>
                          <a:lnTo>
                            <a:pt x="5" y="31"/>
                          </a:lnTo>
                          <a:lnTo>
                            <a:pt x="5" y="28"/>
                          </a:lnTo>
                          <a:lnTo>
                            <a:pt x="3" y="27"/>
                          </a:lnTo>
                          <a:lnTo>
                            <a:pt x="3" y="26"/>
                          </a:lnTo>
                          <a:lnTo>
                            <a:pt x="3" y="25"/>
                          </a:lnTo>
                          <a:lnTo>
                            <a:pt x="3" y="24"/>
                          </a:lnTo>
                          <a:lnTo>
                            <a:pt x="3" y="23"/>
                          </a:lnTo>
                          <a:lnTo>
                            <a:pt x="3" y="21"/>
                          </a:lnTo>
                          <a:lnTo>
                            <a:pt x="2" y="20"/>
                          </a:lnTo>
                          <a:lnTo>
                            <a:pt x="3" y="19"/>
                          </a:lnTo>
                          <a:lnTo>
                            <a:pt x="3" y="18"/>
                          </a:lnTo>
                          <a:lnTo>
                            <a:pt x="3" y="17"/>
                          </a:lnTo>
                          <a:lnTo>
                            <a:pt x="3" y="16"/>
                          </a:lnTo>
                          <a:lnTo>
                            <a:pt x="3" y="14"/>
                          </a:lnTo>
                          <a:lnTo>
                            <a:pt x="3" y="12"/>
                          </a:lnTo>
                          <a:lnTo>
                            <a:pt x="5" y="11"/>
                          </a:lnTo>
                          <a:lnTo>
                            <a:pt x="5" y="10"/>
                          </a:lnTo>
                          <a:lnTo>
                            <a:pt x="6" y="9"/>
                          </a:lnTo>
                          <a:lnTo>
                            <a:pt x="6" y="8"/>
                          </a:lnTo>
                          <a:lnTo>
                            <a:pt x="7" y="6"/>
                          </a:lnTo>
                          <a:lnTo>
                            <a:pt x="7" y="4"/>
                          </a:lnTo>
                          <a:lnTo>
                            <a:pt x="8" y="3"/>
                          </a:lnTo>
                          <a:lnTo>
                            <a:pt x="8" y="2"/>
                          </a:lnTo>
                          <a:lnTo>
                            <a:pt x="7" y="0"/>
                          </a:lnTo>
                          <a:lnTo>
                            <a:pt x="6" y="2"/>
                          </a:lnTo>
                          <a:lnTo>
                            <a:pt x="5" y="3"/>
                          </a:lnTo>
                          <a:lnTo>
                            <a:pt x="5" y="4"/>
                          </a:lnTo>
                          <a:lnTo>
                            <a:pt x="3" y="6"/>
                          </a:lnTo>
                          <a:lnTo>
                            <a:pt x="3" y="8"/>
                          </a:lnTo>
                          <a:lnTo>
                            <a:pt x="2" y="9"/>
                          </a:lnTo>
                          <a:lnTo>
                            <a:pt x="2" y="10"/>
                          </a:lnTo>
                          <a:lnTo>
                            <a:pt x="1" y="11"/>
                          </a:lnTo>
                          <a:lnTo>
                            <a:pt x="1" y="14"/>
                          </a:lnTo>
                          <a:lnTo>
                            <a:pt x="1" y="15"/>
                          </a:lnTo>
                          <a:lnTo>
                            <a:pt x="1" y="16"/>
                          </a:lnTo>
                          <a:lnTo>
                            <a:pt x="0" y="17"/>
                          </a:lnTo>
                          <a:lnTo>
                            <a:pt x="0" y="19"/>
                          </a:lnTo>
                          <a:lnTo>
                            <a:pt x="0" y="20"/>
                          </a:lnTo>
                          <a:lnTo>
                            <a:pt x="0" y="21"/>
                          </a:lnTo>
                          <a:lnTo>
                            <a:pt x="0" y="23"/>
                          </a:lnTo>
                          <a:lnTo>
                            <a:pt x="0" y="25"/>
                          </a:lnTo>
                          <a:lnTo>
                            <a:pt x="1" y="26"/>
                          </a:lnTo>
                          <a:lnTo>
                            <a:pt x="1" y="27"/>
                          </a:lnTo>
                          <a:lnTo>
                            <a:pt x="1" y="28"/>
                          </a:lnTo>
                          <a:lnTo>
                            <a:pt x="2" y="31"/>
                          </a:lnTo>
                          <a:lnTo>
                            <a:pt x="2" y="32"/>
                          </a:lnTo>
                          <a:lnTo>
                            <a:pt x="3" y="33"/>
                          </a:lnTo>
                          <a:lnTo>
                            <a:pt x="5" y="34"/>
                          </a:lnTo>
                          <a:lnTo>
                            <a:pt x="5" y="36"/>
                          </a:lnTo>
                          <a:lnTo>
                            <a:pt x="6" y="37"/>
                          </a:lnTo>
                          <a:lnTo>
                            <a:pt x="7" y="38"/>
                          </a:lnTo>
                          <a:lnTo>
                            <a:pt x="8" y="40"/>
                          </a:lnTo>
                          <a:lnTo>
                            <a:pt x="9" y="41"/>
                          </a:lnTo>
                          <a:lnTo>
                            <a:pt x="11" y="42"/>
                          </a:lnTo>
                          <a:lnTo>
                            <a:pt x="13" y="43"/>
                          </a:lnTo>
                          <a:lnTo>
                            <a:pt x="14" y="45"/>
                          </a:lnTo>
                          <a:lnTo>
                            <a:pt x="14" y="43"/>
                          </a:lnTo>
                          <a:lnTo>
                            <a:pt x="14" y="45"/>
                          </a:lnTo>
                          <a:lnTo>
                            <a:pt x="15" y="45"/>
                          </a:lnTo>
                          <a:lnTo>
                            <a:pt x="16" y="44"/>
                          </a:lnTo>
                          <a:lnTo>
                            <a:pt x="16" y="43"/>
                          </a:lnTo>
                          <a:lnTo>
                            <a:pt x="15" y="43"/>
                          </a:lnTo>
                          <a:lnTo>
                            <a:pt x="16" y="4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2" name="Google Shape;342;p5"/>
                    <p:cNvSpPr/>
                    <p:nvPr/>
                  </p:nvSpPr>
                  <p:spPr>
                    <a:xfrm>
                      <a:off x="4089" y="1421"/>
                      <a:ext cx="9" cy="38"/>
                    </a:xfrm>
                    <a:custGeom>
                      <a:rect b="b" l="l" r="r" t="t"/>
                      <a:pathLst>
                        <a:path extrusionOk="0" h="118" w="28">
                          <a:moveTo>
                            <a:pt x="19" y="117"/>
                          </a:moveTo>
                          <a:lnTo>
                            <a:pt x="19" y="116"/>
                          </a:lnTo>
                          <a:lnTo>
                            <a:pt x="17" y="113"/>
                          </a:lnTo>
                          <a:lnTo>
                            <a:pt x="14" y="112"/>
                          </a:lnTo>
                          <a:lnTo>
                            <a:pt x="12" y="110"/>
                          </a:lnTo>
                          <a:lnTo>
                            <a:pt x="11" y="108"/>
                          </a:lnTo>
                          <a:lnTo>
                            <a:pt x="9" y="105"/>
                          </a:lnTo>
                          <a:lnTo>
                            <a:pt x="8" y="102"/>
                          </a:lnTo>
                          <a:lnTo>
                            <a:pt x="6" y="100"/>
                          </a:lnTo>
                          <a:lnTo>
                            <a:pt x="5" y="96"/>
                          </a:lnTo>
                          <a:lnTo>
                            <a:pt x="4" y="94"/>
                          </a:lnTo>
                          <a:lnTo>
                            <a:pt x="3" y="91"/>
                          </a:lnTo>
                          <a:lnTo>
                            <a:pt x="2" y="87"/>
                          </a:lnTo>
                          <a:lnTo>
                            <a:pt x="2" y="84"/>
                          </a:lnTo>
                          <a:lnTo>
                            <a:pt x="2" y="80"/>
                          </a:lnTo>
                          <a:lnTo>
                            <a:pt x="2" y="77"/>
                          </a:lnTo>
                          <a:lnTo>
                            <a:pt x="2" y="74"/>
                          </a:lnTo>
                          <a:lnTo>
                            <a:pt x="2" y="70"/>
                          </a:lnTo>
                          <a:lnTo>
                            <a:pt x="2" y="66"/>
                          </a:lnTo>
                          <a:lnTo>
                            <a:pt x="3" y="62"/>
                          </a:lnTo>
                          <a:lnTo>
                            <a:pt x="3" y="58"/>
                          </a:lnTo>
                          <a:lnTo>
                            <a:pt x="4" y="53"/>
                          </a:lnTo>
                          <a:lnTo>
                            <a:pt x="5" y="50"/>
                          </a:lnTo>
                          <a:lnTo>
                            <a:pt x="6" y="45"/>
                          </a:lnTo>
                          <a:lnTo>
                            <a:pt x="8" y="41"/>
                          </a:lnTo>
                          <a:lnTo>
                            <a:pt x="9" y="37"/>
                          </a:lnTo>
                          <a:lnTo>
                            <a:pt x="11" y="33"/>
                          </a:lnTo>
                          <a:lnTo>
                            <a:pt x="13" y="28"/>
                          </a:lnTo>
                          <a:lnTo>
                            <a:pt x="14" y="24"/>
                          </a:lnTo>
                          <a:lnTo>
                            <a:pt x="17" y="19"/>
                          </a:lnTo>
                          <a:lnTo>
                            <a:pt x="19" y="15"/>
                          </a:lnTo>
                          <a:lnTo>
                            <a:pt x="22" y="10"/>
                          </a:lnTo>
                          <a:lnTo>
                            <a:pt x="25" y="6"/>
                          </a:lnTo>
                          <a:lnTo>
                            <a:pt x="28" y="2"/>
                          </a:lnTo>
                          <a:lnTo>
                            <a:pt x="26" y="0"/>
                          </a:lnTo>
                          <a:lnTo>
                            <a:pt x="22" y="5"/>
                          </a:lnTo>
                          <a:lnTo>
                            <a:pt x="20" y="9"/>
                          </a:lnTo>
                          <a:lnTo>
                            <a:pt x="18" y="14"/>
                          </a:lnTo>
                          <a:lnTo>
                            <a:pt x="14" y="18"/>
                          </a:lnTo>
                          <a:lnTo>
                            <a:pt x="12" y="23"/>
                          </a:lnTo>
                          <a:lnTo>
                            <a:pt x="11" y="27"/>
                          </a:lnTo>
                          <a:lnTo>
                            <a:pt x="9" y="32"/>
                          </a:lnTo>
                          <a:lnTo>
                            <a:pt x="6" y="36"/>
                          </a:lnTo>
                          <a:lnTo>
                            <a:pt x="5" y="41"/>
                          </a:lnTo>
                          <a:lnTo>
                            <a:pt x="4" y="44"/>
                          </a:lnTo>
                          <a:lnTo>
                            <a:pt x="3" y="49"/>
                          </a:lnTo>
                          <a:lnTo>
                            <a:pt x="2" y="53"/>
                          </a:lnTo>
                          <a:lnTo>
                            <a:pt x="1" y="58"/>
                          </a:lnTo>
                          <a:lnTo>
                            <a:pt x="1" y="61"/>
                          </a:lnTo>
                          <a:lnTo>
                            <a:pt x="0" y="66"/>
                          </a:lnTo>
                          <a:lnTo>
                            <a:pt x="0" y="69"/>
                          </a:lnTo>
                          <a:lnTo>
                            <a:pt x="0" y="74"/>
                          </a:lnTo>
                          <a:lnTo>
                            <a:pt x="0" y="77"/>
                          </a:lnTo>
                          <a:lnTo>
                            <a:pt x="0" y="82"/>
                          </a:lnTo>
                          <a:lnTo>
                            <a:pt x="0" y="85"/>
                          </a:lnTo>
                          <a:lnTo>
                            <a:pt x="1" y="88"/>
                          </a:lnTo>
                          <a:lnTo>
                            <a:pt x="1" y="92"/>
                          </a:lnTo>
                          <a:lnTo>
                            <a:pt x="2" y="95"/>
                          </a:lnTo>
                          <a:lnTo>
                            <a:pt x="3" y="98"/>
                          </a:lnTo>
                          <a:lnTo>
                            <a:pt x="4" y="101"/>
                          </a:lnTo>
                          <a:lnTo>
                            <a:pt x="5" y="104"/>
                          </a:lnTo>
                          <a:lnTo>
                            <a:pt x="6" y="107"/>
                          </a:lnTo>
                          <a:lnTo>
                            <a:pt x="9" y="109"/>
                          </a:lnTo>
                          <a:lnTo>
                            <a:pt x="11" y="112"/>
                          </a:lnTo>
                          <a:lnTo>
                            <a:pt x="12" y="115"/>
                          </a:lnTo>
                          <a:lnTo>
                            <a:pt x="14" y="116"/>
                          </a:lnTo>
                          <a:lnTo>
                            <a:pt x="18" y="118"/>
                          </a:lnTo>
                          <a:lnTo>
                            <a:pt x="17" y="117"/>
                          </a:lnTo>
                          <a:lnTo>
                            <a:pt x="18" y="118"/>
                          </a:lnTo>
                          <a:lnTo>
                            <a:pt x="19" y="118"/>
                          </a:lnTo>
                          <a:lnTo>
                            <a:pt x="19" y="117"/>
                          </a:lnTo>
                          <a:lnTo>
                            <a:pt x="19" y="116"/>
                          </a:lnTo>
                          <a:lnTo>
                            <a:pt x="19" y="11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3" name="Google Shape;343;p5"/>
                    <p:cNvSpPr/>
                    <p:nvPr/>
                  </p:nvSpPr>
                  <p:spPr>
                    <a:xfrm>
                      <a:off x="4094" y="1459"/>
                      <a:ext cx="16" cy="14"/>
                    </a:xfrm>
                    <a:custGeom>
                      <a:rect b="b" l="l" r="r" t="t"/>
                      <a:pathLst>
                        <a:path extrusionOk="0" h="45" w="47">
                          <a:moveTo>
                            <a:pt x="47" y="43"/>
                          </a:moveTo>
                          <a:lnTo>
                            <a:pt x="46" y="42"/>
                          </a:lnTo>
                          <a:lnTo>
                            <a:pt x="44" y="42"/>
                          </a:lnTo>
                          <a:lnTo>
                            <a:pt x="43" y="42"/>
                          </a:lnTo>
                          <a:lnTo>
                            <a:pt x="40" y="42"/>
                          </a:lnTo>
                          <a:lnTo>
                            <a:pt x="38" y="40"/>
                          </a:lnTo>
                          <a:lnTo>
                            <a:pt x="37" y="40"/>
                          </a:lnTo>
                          <a:lnTo>
                            <a:pt x="35" y="40"/>
                          </a:lnTo>
                          <a:lnTo>
                            <a:pt x="32" y="39"/>
                          </a:lnTo>
                          <a:lnTo>
                            <a:pt x="31" y="39"/>
                          </a:lnTo>
                          <a:lnTo>
                            <a:pt x="29" y="38"/>
                          </a:lnTo>
                          <a:lnTo>
                            <a:pt x="28" y="37"/>
                          </a:lnTo>
                          <a:lnTo>
                            <a:pt x="26" y="36"/>
                          </a:lnTo>
                          <a:lnTo>
                            <a:pt x="23" y="35"/>
                          </a:lnTo>
                          <a:lnTo>
                            <a:pt x="22" y="35"/>
                          </a:lnTo>
                          <a:lnTo>
                            <a:pt x="20" y="34"/>
                          </a:lnTo>
                          <a:lnTo>
                            <a:pt x="19" y="33"/>
                          </a:lnTo>
                          <a:lnTo>
                            <a:pt x="17" y="30"/>
                          </a:lnTo>
                          <a:lnTo>
                            <a:pt x="15" y="29"/>
                          </a:lnTo>
                          <a:lnTo>
                            <a:pt x="14" y="28"/>
                          </a:lnTo>
                          <a:lnTo>
                            <a:pt x="12" y="27"/>
                          </a:lnTo>
                          <a:lnTo>
                            <a:pt x="11" y="25"/>
                          </a:lnTo>
                          <a:lnTo>
                            <a:pt x="10" y="23"/>
                          </a:lnTo>
                          <a:lnTo>
                            <a:pt x="9" y="21"/>
                          </a:lnTo>
                          <a:lnTo>
                            <a:pt x="8" y="20"/>
                          </a:lnTo>
                          <a:lnTo>
                            <a:pt x="6" y="18"/>
                          </a:lnTo>
                          <a:lnTo>
                            <a:pt x="5" y="16"/>
                          </a:lnTo>
                          <a:lnTo>
                            <a:pt x="5" y="13"/>
                          </a:lnTo>
                          <a:lnTo>
                            <a:pt x="4" y="12"/>
                          </a:lnTo>
                          <a:lnTo>
                            <a:pt x="3" y="10"/>
                          </a:lnTo>
                          <a:lnTo>
                            <a:pt x="3" y="8"/>
                          </a:lnTo>
                          <a:lnTo>
                            <a:pt x="3" y="5"/>
                          </a:lnTo>
                          <a:lnTo>
                            <a:pt x="3" y="3"/>
                          </a:lnTo>
                          <a:lnTo>
                            <a:pt x="3" y="0"/>
                          </a:lnTo>
                          <a:lnTo>
                            <a:pt x="0" y="0"/>
                          </a:lnTo>
                          <a:lnTo>
                            <a:pt x="0" y="3"/>
                          </a:lnTo>
                          <a:lnTo>
                            <a:pt x="1" y="5"/>
                          </a:lnTo>
                          <a:lnTo>
                            <a:pt x="1" y="8"/>
                          </a:lnTo>
                          <a:lnTo>
                            <a:pt x="1" y="11"/>
                          </a:lnTo>
                          <a:lnTo>
                            <a:pt x="2" y="13"/>
                          </a:lnTo>
                          <a:lnTo>
                            <a:pt x="3" y="16"/>
                          </a:lnTo>
                          <a:lnTo>
                            <a:pt x="3" y="18"/>
                          </a:lnTo>
                          <a:lnTo>
                            <a:pt x="4" y="19"/>
                          </a:lnTo>
                          <a:lnTo>
                            <a:pt x="5" y="21"/>
                          </a:lnTo>
                          <a:lnTo>
                            <a:pt x="6" y="23"/>
                          </a:lnTo>
                          <a:lnTo>
                            <a:pt x="8" y="26"/>
                          </a:lnTo>
                          <a:lnTo>
                            <a:pt x="10" y="27"/>
                          </a:lnTo>
                          <a:lnTo>
                            <a:pt x="11" y="29"/>
                          </a:lnTo>
                          <a:lnTo>
                            <a:pt x="12" y="30"/>
                          </a:lnTo>
                          <a:lnTo>
                            <a:pt x="14" y="31"/>
                          </a:lnTo>
                          <a:lnTo>
                            <a:pt x="15" y="34"/>
                          </a:lnTo>
                          <a:lnTo>
                            <a:pt x="18" y="35"/>
                          </a:lnTo>
                          <a:lnTo>
                            <a:pt x="19" y="36"/>
                          </a:lnTo>
                          <a:lnTo>
                            <a:pt x="21" y="37"/>
                          </a:lnTo>
                          <a:lnTo>
                            <a:pt x="22" y="38"/>
                          </a:lnTo>
                          <a:lnTo>
                            <a:pt x="25" y="39"/>
                          </a:lnTo>
                          <a:lnTo>
                            <a:pt x="27" y="40"/>
                          </a:lnTo>
                          <a:lnTo>
                            <a:pt x="28" y="40"/>
                          </a:lnTo>
                          <a:lnTo>
                            <a:pt x="30" y="42"/>
                          </a:lnTo>
                          <a:lnTo>
                            <a:pt x="32" y="43"/>
                          </a:lnTo>
                          <a:lnTo>
                            <a:pt x="35" y="43"/>
                          </a:lnTo>
                          <a:lnTo>
                            <a:pt x="36" y="44"/>
                          </a:lnTo>
                          <a:lnTo>
                            <a:pt x="38" y="44"/>
                          </a:lnTo>
                          <a:lnTo>
                            <a:pt x="40" y="44"/>
                          </a:lnTo>
                          <a:lnTo>
                            <a:pt x="42" y="45"/>
                          </a:lnTo>
                          <a:lnTo>
                            <a:pt x="44" y="45"/>
                          </a:lnTo>
                          <a:lnTo>
                            <a:pt x="46" y="45"/>
                          </a:lnTo>
                          <a:lnTo>
                            <a:pt x="45" y="43"/>
                          </a:lnTo>
                          <a:lnTo>
                            <a:pt x="46" y="45"/>
                          </a:lnTo>
                          <a:lnTo>
                            <a:pt x="47" y="44"/>
                          </a:lnTo>
                          <a:lnTo>
                            <a:pt x="47" y="43"/>
                          </a:lnTo>
                          <a:lnTo>
                            <a:pt x="47" y="42"/>
                          </a:lnTo>
                          <a:lnTo>
                            <a:pt x="46" y="42"/>
                          </a:lnTo>
                          <a:lnTo>
                            <a:pt x="47" y="4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4" name="Google Shape;344;p5"/>
                    <p:cNvSpPr/>
                    <p:nvPr/>
                  </p:nvSpPr>
                  <p:spPr>
                    <a:xfrm>
                      <a:off x="4110" y="1472"/>
                      <a:ext cx="16" cy="38"/>
                    </a:xfrm>
                    <a:custGeom>
                      <a:rect b="b" l="l" r="r" t="t"/>
                      <a:pathLst>
                        <a:path extrusionOk="0" h="118" w="52">
                          <a:moveTo>
                            <a:pt x="52" y="113"/>
                          </a:moveTo>
                          <a:lnTo>
                            <a:pt x="51" y="112"/>
                          </a:lnTo>
                          <a:lnTo>
                            <a:pt x="49" y="113"/>
                          </a:lnTo>
                          <a:lnTo>
                            <a:pt x="47" y="113"/>
                          </a:lnTo>
                          <a:lnTo>
                            <a:pt x="44" y="114"/>
                          </a:lnTo>
                          <a:lnTo>
                            <a:pt x="42" y="114"/>
                          </a:lnTo>
                          <a:lnTo>
                            <a:pt x="41" y="114"/>
                          </a:lnTo>
                          <a:lnTo>
                            <a:pt x="39" y="115"/>
                          </a:lnTo>
                          <a:lnTo>
                            <a:pt x="37" y="115"/>
                          </a:lnTo>
                          <a:lnTo>
                            <a:pt x="35" y="115"/>
                          </a:lnTo>
                          <a:lnTo>
                            <a:pt x="34" y="114"/>
                          </a:lnTo>
                          <a:lnTo>
                            <a:pt x="32" y="114"/>
                          </a:lnTo>
                          <a:lnTo>
                            <a:pt x="31" y="113"/>
                          </a:lnTo>
                          <a:lnTo>
                            <a:pt x="28" y="113"/>
                          </a:lnTo>
                          <a:lnTo>
                            <a:pt x="27" y="112"/>
                          </a:lnTo>
                          <a:lnTo>
                            <a:pt x="26" y="111"/>
                          </a:lnTo>
                          <a:lnTo>
                            <a:pt x="24" y="109"/>
                          </a:lnTo>
                          <a:lnTo>
                            <a:pt x="23" y="106"/>
                          </a:lnTo>
                          <a:lnTo>
                            <a:pt x="22" y="104"/>
                          </a:lnTo>
                          <a:lnTo>
                            <a:pt x="20" y="101"/>
                          </a:lnTo>
                          <a:lnTo>
                            <a:pt x="18" y="97"/>
                          </a:lnTo>
                          <a:lnTo>
                            <a:pt x="17" y="94"/>
                          </a:lnTo>
                          <a:lnTo>
                            <a:pt x="16" y="89"/>
                          </a:lnTo>
                          <a:lnTo>
                            <a:pt x="15" y="84"/>
                          </a:lnTo>
                          <a:lnTo>
                            <a:pt x="14" y="79"/>
                          </a:lnTo>
                          <a:lnTo>
                            <a:pt x="13" y="72"/>
                          </a:lnTo>
                          <a:lnTo>
                            <a:pt x="10" y="65"/>
                          </a:lnTo>
                          <a:lnTo>
                            <a:pt x="9" y="59"/>
                          </a:lnTo>
                          <a:lnTo>
                            <a:pt x="8" y="51"/>
                          </a:lnTo>
                          <a:lnTo>
                            <a:pt x="7" y="42"/>
                          </a:lnTo>
                          <a:lnTo>
                            <a:pt x="6" y="33"/>
                          </a:lnTo>
                          <a:lnTo>
                            <a:pt x="5" y="22"/>
                          </a:lnTo>
                          <a:lnTo>
                            <a:pt x="3" y="11"/>
                          </a:lnTo>
                          <a:lnTo>
                            <a:pt x="2" y="0"/>
                          </a:lnTo>
                          <a:lnTo>
                            <a:pt x="0" y="0"/>
                          </a:lnTo>
                          <a:lnTo>
                            <a:pt x="1" y="11"/>
                          </a:lnTo>
                          <a:lnTo>
                            <a:pt x="2" y="22"/>
                          </a:lnTo>
                          <a:lnTo>
                            <a:pt x="3" y="33"/>
                          </a:lnTo>
                          <a:lnTo>
                            <a:pt x="5" y="42"/>
                          </a:lnTo>
                          <a:lnTo>
                            <a:pt x="6" y="51"/>
                          </a:lnTo>
                          <a:lnTo>
                            <a:pt x="7" y="59"/>
                          </a:lnTo>
                          <a:lnTo>
                            <a:pt x="8" y="67"/>
                          </a:lnTo>
                          <a:lnTo>
                            <a:pt x="9" y="73"/>
                          </a:lnTo>
                          <a:lnTo>
                            <a:pt x="11" y="79"/>
                          </a:lnTo>
                          <a:lnTo>
                            <a:pt x="13" y="85"/>
                          </a:lnTo>
                          <a:lnTo>
                            <a:pt x="14" y="90"/>
                          </a:lnTo>
                          <a:lnTo>
                            <a:pt x="15" y="95"/>
                          </a:lnTo>
                          <a:lnTo>
                            <a:pt x="16" y="98"/>
                          </a:lnTo>
                          <a:lnTo>
                            <a:pt x="18" y="103"/>
                          </a:lnTo>
                          <a:lnTo>
                            <a:pt x="19" y="105"/>
                          </a:lnTo>
                          <a:lnTo>
                            <a:pt x="20" y="109"/>
                          </a:lnTo>
                          <a:lnTo>
                            <a:pt x="23" y="111"/>
                          </a:lnTo>
                          <a:lnTo>
                            <a:pt x="24" y="112"/>
                          </a:lnTo>
                          <a:lnTo>
                            <a:pt x="26" y="114"/>
                          </a:lnTo>
                          <a:lnTo>
                            <a:pt x="27" y="115"/>
                          </a:lnTo>
                          <a:lnTo>
                            <a:pt x="30" y="117"/>
                          </a:lnTo>
                          <a:lnTo>
                            <a:pt x="32" y="118"/>
                          </a:lnTo>
                          <a:lnTo>
                            <a:pt x="33" y="118"/>
                          </a:lnTo>
                          <a:lnTo>
                            <a:pt x="35" y="118"/>
                          </a:lnTo>
                          <a:lnTo>
                            <a:pt x="37" y="118"/>
                          </a:lnTo>
                          <a:lnTo>
                            <a:pt x="39" y="118"/>
                          </a:lnTo>
                          <a:lnTo>
                            <a:pt x="41" y="118"/>
                          </a:lnTo>
                          <a:lnTo>
                            <a:pt x="43" y="118"/>
                          </a:lnTo>
                          <a:lnTo>
                            <a:pt x="45" y="117"/>
                          </a:lnTo>
                          <a:lnTo>
                            <a:pt x="47" y="117"/>
                          </a:lnTo>
                          <a:lnTo>
                            <a:pt x="49" y="117"/>
                          </a:lnTo>
                          <a:lnTo>
                            <a:pt x="51" y="115"/>
                          </a:lnTo>
                          <a:lnTo>
                            <a:pt x="50" y="114"/>
                          </a:lnTo>
                          <a:lnTo>
                            <a:pt x="51" y="115"/>
                          </a:lnTo>
                          <a:lnTo>
                            <a:pt x="52" y="115"/>
                          </a:lnTo>
                          <a:lnTo>
                            <a:pt x="52" y="114"/>
                          </a:lnTo>
                          <a:lnTo>
                            <a:pt x="52" y="113"/>
                          </a:lnTo>
                          <a:lnTo>
                            <a:pt x="51" y="112"/>
                          </a:lnTo>
                          <a:lnTo>
                            <a:pt x="52" y="1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5" name="Google Shape;345;p5"/>
                    <p:cNvSpPr/>
                    <p:nvPr/>
                  </p:nvSpPr>
                  <p:spPr>
                    <a:xfrm>
                      <a:off x="4124" y="1508"/>
                      <a:ext cx="31" cy="43"/>
                    </a:xfrm>
                    <a:custGeom>
                      <a:rect b="b" l="l" r="r" t="t"/>
                      <a:pathLst>
                        <a:path extrusionOk="0" h="134" w="95">
                          <a:moveTo>
                            <a:pt x="94" y="131"/>
                          </a:moveTo>
                          <a:lnTo>
                            <a:pt x="94" y="131"/>
                          </a:lnTo>
                          <a:lnTo>
                            <a:pt x="91" y="128"/>
                          </a:lnTo>
                          <a:lnTo>
                            <a:pt x="87" y="125"/>
                          </a:lnTo>
                          <a:lnTo>
                            <a:pt x="84" y="122"/>
                          </a:lnTo>
                          <a:lnTo>
                            <a:pt x="80" y="118"/>
                          </a:lnTo>
                          <a:lnTo>
                            <a:pt x="77" y="116"/>
                          </a:lnTo>
                          <a:lnTo>
                            <a:pt x="73" y="111"/>
                          </a:lnTo>
                          <a:lnTo>
                            <a:pt x="70" y="108"/>
                          </a:lnTo>
                          <a:lnTo>
                            <a:pt x="67" y="105"/>
                          </a:lnTo>
                          <a:lnTo>
                            <a:pt x="63" y="101"/>
                          </a:lnTo>
                          <a:lnTo>
                            <a:pt x="60" y="98"/>
                          </a:lnTo>
                          <a:lnTo>
                            <a:pt x="56" y="93"/>
                          </a:lnTo>
                          <a:lnTo>
                            <a:pt x="53" y="90"/>
                          </a:lnTo>
                          <a:lnTo>
                            <a:pt x="51" y="85"/>
                          </a:lnTo>
                          <a:lnTo>
                            <a:pt x="47" y="82"/>
                          </a:lnTo>
                          <a:lnTo>
                            <a:pt x="44" y="77"/>
                          </a:lnTo>
                          <a:lnTo>
                            <a:pt x="42" y="73"/>
                          </a:lnTo>
                          <a:lnTo>
                            <a:pt x="38" y="69"/>
                          </a:lnTo>
                          <a:lnTo>
                            <a:pt x="36" y="65"/>
                          </a:lnTo>
                          <a:lnTo>
                            <a:pt x="33" y="60"/>
                          </a:lnTo>
                          <a:lnTo>
                            <a:pt x="30" y="56"/>
                          </a:lnTo>
                          <a:lnTo>
                            <a:pt x="28" y="51"/>
                          </a:lnTo>
                          <a:lnTo>
                            <a:pt x="25" y="47"/>
                          </a:lnTo>
                          <a:lnTo>
                            <a:pt x="22" y="42"/>
                          </a:lnTo>
                          <a:lnTo>
                            <a:pt x="20" y="38"/>
                          </a:lnTo>
                          <a:lnTo>
                            <a:pt x="18" y="33"/>
                          </a:lnTo>
                          <a:lnTo>
                            <a:pt x="16" y="29"/>
                          </a:lnTo>
                          <a:lnTo>
                            <a:pt x="13" y="24"/>
                          </a:lnTo>
                          <a:lnTo>
                            <a:pt x="11" y="20"/>
                          </a:lnTo>
                          <a:lnTo>
                            <a:pt x="9" y="15"/>
                          </a:lnTo>
                          <a:lnTo>
                            <a:pt x="7" y="9"/>
                          </a:lnTo>
                          <a:lnTo>
                            <a:pt x="4" y="5"/>
                          </a:lnTo>
                          <a:lnTo>
                            <a:pt x="2" y="0"/>
                          </a:lnTo>
                          <a:lnTo>
                            <a:pt x="0" y="1"/>
                          </a:lnTo>
                          <a:lnTo>
                            <a:pt x="2" y="6"/>
                          </a:lnTo>
                          <a:lnTo>
                            <a:pt x="4" y="12"/>
                          </a:lnTo>
                          <a:lnTo>
                            <a:pt x="7" y="16"/>
                          </a:lnTo>
                          <a:lnTo>
                            <a:pt x="9" y="21"/>
                          </a:lnTo>
                          <a:lnTo>
                            <a:pt x="11" y="25"/>
                          </a:lnTo>
                          <a:lnTo>
                            <a:pt x="13" y="30"/>
                          </a:lnTo>
                          <a:lnTo>
                            <a:pt x="16" y="35"/>
                          </a:lnTo>
                          <a:lnTo>
                            <a:pt x="18" y="40"/>
                          </a:lnTo>
                          <a:lnTo>
                            <a:pt x="20" y="44"/>
                          </a:lnTo>
                          <a:lnTo>
                            <a:pt x="22" y="49"/>
                          </a:lnTo>
                          <a:lnTo>
                            <a:pt x="26" y="54"/>
                          </a:lnTo>
                          <a:lnTo>
                            <a:pt x="28" y="58"/>
                          </a:lnTo>
                          <a:lnTo>
                            <a:pt x="30" y="63"/>
                          </a:lnTo>
                          <a:lnTo>
                            <a:pt x="34" y="67"/>
                          </a:lnTo>
                          <a:lnTo>
                            <a:pt x="37" y="71"/>
                          </a:lnTo>
                          <a:lnTo>
                            <a:pt x="39" y="75"/>
                          </a:lnTo>
                          <a:lnTo>
                            <a:pt x="43" y="80"/>
                          </a:lnTo>
                          <a:lnTo>
                            <a:pt x="45" y="83"/>
                          </a:lnTo>
                          <a:lnTo>
                            <a:pt x="49" y="88"/>
                          </a:lnTo>
                          <a:lnTo>
                            <a:pt x="52" y="92"/>
                          </a:lnTo>
                          <a:lnTo>
                            <a:pt x="55" y="95"/>
                          </a:lnTo>
                          <a:lnTo>
                            <a:pt x="58" y="100"/>
                          </a:lnTo>
                          <a:lnTo>
                            <a:pt x="61" y="103"/>
                          </a:lnTo>
                          <a:lnTo>
                            <a:pt x="64" y="107"/>
                          </a:lnTo>
                          <a:lnTo>
                            <a:pt x="68" y="111"/>
                          </a:lnTo>
                          <a:lnTo>
                            <a:pt x="71" y="115"/>
                          </a:lnTo>
                          <a:lnTo>
                            <a:pt x="75" y="117"/>
                          </a:lnTo>
                          <a:lnTo>
                            <a:pt x="78" y="122"/>
                          </a:lnTo>
                          <a:lnTo>
                            <a:pt x="81" y="125"/>
                          </a:lnTo>
                          <a:lnTo>
                            <a:pt x="85" y="127"/>
                          </a:lnTo>
                          <a:lnTo>
                            <a:pt x="89" y="131"/>
                          </a:lnTo>
                          <a:lnTo>
                            <a:pt x="93" y="134"/>
                          </a:lnTo>
                          <a:lnTo>
                            <a:pt x="94" y="134"/>
                          </a:lnTo>
                          <a:lnTo>
                            <a:pt x="94" y="133"/>
                          </a:lnTo>
                          <a:lnTo>
                            <a:pt x="95" y="133"/>
                          </a:lnTo>
                          <a:lnTo>
                            <a:pt x="95" y="132"/>
                          </a:lnTo>
                          <a:lnTo>
                            <a:pt x="94" y="132"/>
                          </a:lnTo>
                          <a:lnTo>
                            <a:pt x="94" y="13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6" name="Google Shape;346;p5"/>
                    <p:cNvSpPr/>
                    <p:nvPr/>
                  </p:nvSpPr>
                  <p:spPr>
                    <a:xfrm>
                      <a:off x="4155" y="1549"/>
                      <a:ext cx="61" cy="30"/>
                    </a:xfrm>
                    <a:custGeom>
                      <a:rect b="b" l="l" r="r" t="t"/>
                      <a:pathLst>
                        <a:path extrusionOk="0" h="95" w="191">
                          <a:moveTo>
                            <a:pt x="191" y="90"/>
                          </a:moveTo>
                          <a:lnTo>
                            <a:pt x="189" y="89"/>
                          </a:lnTo>
                          <a:lnTo>
                            <a:pt x="179" y="90"/>
                          </a:lnTo>
                          <a:lnTo>
                            <a:pt x="169" y="91"/>
                          </a:lnTo>
                          <a:lnTo>
                            <a:pt x="158" y="91"/>
                          </a:lnTo>
                          <a:lnTo>
                            <a:pt x="151" y="93"/>
                          </a:lnTo>
                          <a:lnTo>
                            <a:pt x="141" y="93"/>
                          </a:lnTo>
                          <a:lnTo>
                            <a:pt x="134" y="91"/>
                          </a:lnTo>
                          <a:lnTo>
                            <a:pt x="126" y="91"/>
                          </a:lnTo>
                          <a:lnTo>
                            <a:pt x="118" y="90"/>
                          </a:lnTo>
                          <a:lnTo>
                            <a:pt x="111" y="89"/>
                          </a:lnTo>
                          <a:lnTo>
                            <a:pt x="104" y="87"/>
                          </a:lnTo>
                          <a:lnTo>
                            <a:pt x="98" y="86"/>
                          </a:lnTo>
                          <a:lnTo>
                            <a:pt x="93" y="84"/>
                          </a:lnTo>
                          <a:lnTo>
                            <a:pt x="86" y="81"/>
                          </a:lnTo>
                          <a:lnTo>
                            <a:pt x="81" y="79"/>
                          </a:lnTo>
                          <a:lnTo>
                            <a:pt x="76" y="76"/>
                          </a:lnTo>
                          <a:lnTo>
                            <a:pt x="71" y="73"/>
                          </a:lnTo>
                          <a:lnTo>
                            <a:pt x="67" y="70"/>
                          </a:lnTo>
                          <a:lnTo>
                            <a:pt x="61" y="67"/>
                          </a:lnTo>
                          <a:lnTo>
                            <a:pt x="58" y="62"/>
                          </a:lnTo>
                          <a:lnTo>
                            <a:pt x="53" y="59"/>
                          </a:lnTo>
                          <a:lnTo>
                            <a:pt x="49" y="55"/>
                          </a:lnTo>
                          <a:lnTo>
                            <a:pt x="44" y="51"/>
                          </a:lnTo>
                          <a:lnTo>
                            <a:pt x="39" y="46"/>
                          </a:lnTo>
                          <a:lnTo>
                            <a:pt x="36" y="42"/>
                          </a:lnTo>
                          <a:lnTo>
                            <a:pt x="32" y="37"/>
                          </a:lnTo>
                          <a:lnTo>
                            <a:pt x="28" y="31"/>
                          </a:lnTo>
                          <a:lnTo>
                            <a:pt x="24" y="27"/>
                          </a:lnTo>
                          <a:lnTo>
                            <a:pt x="19" y="21"/>
                          </a:lnTo>
                          <a:lnTo>
                            <a:pt x="15" y="16"/>
                          </a:lnTo>
                          <a:lnTo>
                            <a:pt x="10" y="11"/>
                          </a:lnTo>
                          <a:lnTo>
                            <a:pt x="5" y="5"/>
                          </a:lnTo>
                          <a:lnTo>
                            <a:pt x="1" y="0"/>
                          </a:lnTo>
                          <a:lnTo>
                            <a:pt x="0" y="2"/>
                          </a:lnTo>
                          <a:lnTo>
                            <a:pt x="4" y="8"/>
                          </a:lnTo>
                          <a:lnTo>
                            <a:pt x="9" y="13"/>
                          </a:lnTo>
                          <a:lnTo>
                            <a:pt x="13" y="18"/>
                          </a:lnTo>
                          <a:lnTo>
                            <a:pt x="18" y="23"/>
                          </a:lnTo>
                          <a:lnTo>
                            <a:pt x="21" y="29"/>
                          </a:lnTo>
                          <a:lnTo>
                            <a:pt x="26" y="34"/>
                          </a:lnTo>
                          <a:lnTo>
                            <a:pt x="30" y="39"/>
                          </a:lnTo>
                          <a:lnTo>
                            <a:pt x="34" y="44"/>
                          </a:lnTo>
                          <a:lnTo>
                            <a:pt x="38" y="48"/>
                          </a:lnTo>
                          <a:lnTo>
                            <a:pt x="43" y="53"/>
                          </a:lnTo>
                          <a:lnTo>
                            <a:pt x="46" y="56"/>
                          </a:lnTo>
                          <a:lnTo>
                            <a:pt x="51" y="61"/>
                          </a:lnTo>
                          <a:lnTo>
                            <a:pt x="55" y="65"/>
                          </a:lnTo>
                          <a:lnTo>
                            <a:pt x="60" y="69"/>
                          </a:lnTo>
                          <a:lnTo>
                            <a:pt x="64" y="72"/>
                          </a:lnTo>
                          <a:lnTo>
                            <a:pt x="70" y="76"/>
                          </a:lnTo>
                          <a:lnTo>
                            <a:pt x="75" y="79"/>
                          </a:lnTo>
                          <a:lnTo>
                            <a:pt x="80" y="81"/>
                          </a:lnTo>
                          <a:lnTo>
                            <a:pt x="86" y="85"/>
                          </a:lnTo>
                          <a:lnTo>
                            <a:pt x="92" y="87"/>
                          </a:lnTo>
                          <a:lnTo>
                            <a:pt x="97" y="88"/>
                          </a:lnTo>
                          <a:lnTo>
                            <a:pt x="104" y="90"/>
                          </a:lnTo>
                          <a:lnTo>
                            <a:pt x="111" y="91"/>
                          </a:lnTo>
                          <a:lnTo>
                            <a:pt x="118" y="94"/>
                          </a:lnTo>
                          <a:lnTo>
                            <a:pt x="126" y="95"/>
                          </a:lnTo>
                          <a:lnTo>
                            <a:pt x="134" y="95"/>
                          </a:lnTo>
                          <a:lnTo>
                            <a:pt x="141" y="95"/>
                          </a:lnTo>
                          <a:lnTo>
                            <a:pt x="151" y="95"/>
                          </a:lnTo>
                          <a:lnTo>
                            <a:pt x="160" y="95"/>
                          </a:lnTo>
                          <a:lnTo>
                            <a:pt x="169" y="95"/>
                          </a:lnTo>
                          <a:lnTo>
                            <a:pt x="179" y="94"/>
                          </a:lnTo>
                          <a:lnTo>
                            <a:pt x="189" y="93"/>
                          </a:lnTo>
                          <a:lnTo>
                            <a:pt x="188" y="91"/>
                          </a:lnTo>
                          <a:lnTo>
                            <a:pt x="189" y="93"/>
                          </a:lnTo>
                          <a:lnTo>
                            <a:pt x="190" y="93"/>
                          </a:lnTo>
                          <a:lnTo>
                            <a:pt x="190" y="91"/>
                          </a:lnTo>
                          <a:lnTo>
                            <a:pt x="191" y="91"/>
                          </a:lnTo>
                          <a:lnTo>
                            <a:pt x="191" y="90"/>
                          </a:lnTo>
                          <a:lnTo>
                            <a:pt x="190" y="90"/>
                          </a:lnTo>
                          <a:lnTo>
                            <a:pt x="190" y="89"/>
                          </a:lnTo>
                          <a:lnTo>
                            <a:pt x="189" y="89"/>
                          </a:lnTo>
                          <a:lnTo>
                            <a:pt x="191" y="9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7" name="Google Shape;347;p5"/>
                    <p:cNvSpPr/>
                    <p:nvPr/>
                  </p:nvSpPr>
                  <p:spPr>
                    <a:xfrm>
                      <a:off x="4216" y="1578"/>
                      <a:ext cx="32" cy="23"/>
                    </a:xfrm>
                    <a:custGeom>
                      <a:rect b="b" l="l" r="r" t="t"/>
                      <a:pathLst>
                        <a:path extrusionOk="0" h="75" w="100">
                          <a:moveTo>
                            <a:pt x="100" y="74"/>
                          </a:moveTo>
                          <a:lnTo>
                            <a:pt x="99" y="73"/>
                          </a:lnTo>
                          <a:lnTo>
                            <a:pt x="95" y="72"/>
                          </a:lnTo>
                          <a:lnTo>
                            <a:pt x="92" y="72"/>
                          </a:lnTo>
                          <a:lnTo>
                            <a:pt x="87" y="71"/>
                          </a:lnTo>
                          <a:lnTo>
                            <a:pt x="84" y="71"/>
                          </a:lnTo>
                          <a:lnTo>
                            <a:pt x="80" y="70"/>
                          </a:lnTo>
                          <a:lnTo>
                            <a:pt x="77" y="68"/>
                          </a:lnTo>
                          <a:lnTo>
                            <a:pt x="74" y="67"/>
                          </a:lnTo>
                          <a:lnTo>
                            <a:pt x="69" y="65"/>
                          </a:lnTo>
                          <a:lnTo>
                            <a:pt x="66" y="64"/>
                          </a:lnTo>
                          <a:lnTo>
                            <a:pt x="62" y="63"/>
                          </a:lnTo>
                          <a:lnTo>
                            <a:pt x="59" y="60"/>
                          </a:lnTo>
                          <a:lnTo>
                            <a:pt x="56" y="58"/>
                          </a:lnTo>
                          <a:lnTo>
                            <a:pt x="52" y="56"/>
                          </a:lnTo>
                          <a:lnTo>
                            <a:pt x="49" y="55"/>
                          </a:lnTo>
                          <a:lnTo>
                            <a:pt x="45" y="52"/>
                          </a:lnTo>
                          <a:lnTo>
                            <a:pt x="42" y="49"/>
                          </a:lnTo>
                          <a:lnTo>
                            <a:pt x="39" y="47"/>
                          </a:lnTo>
                          <a:lnTo>
                            <a:pt x="35" y="45"/>
                          </a:lnTo>
                          <a:lnTo>
                            <a:pt x="32" y="42"/>
                          </a:lnTo>
                          <a:lnTo>
                            <a:pt x="29" y="39"/>
                          </a:lnTo>
                          <a:lnTo>
                            <a:pt x="26" y="37"/>
                          </a:lnTo>
                          <a:lnTo>
                            <a:pt x="24" y="33"/>
                          </a:lnTo>
                          <a:lnTo>
                            <a:pt x="20" y="31"/>
                          </a:lnTo>
                          <a:lnTo>
                            <a:pt x="18" y="28"/>
                          </a:lnTo>
                          <a:lnTo>
                            <a:pt x="16" y="24"/>
                          </a:lnTo>
                          <a:lnTo>
                            <a:pt x="14" y="21"/>
                          </a:lnTo>
                          <a:lnTo>
                            <a:pt x="11" y="17"/>
                          </a:lnTo>
                          <a:lnTo>
                            <a:pt x="9" y="14"/>
                          </a:lnTo>
                          <a:lnTo>
                            <a:pt x="7" y="11"/>
                          </a:lnTo>
                          <a:lnTo>
                            <a:pt x="6" y="7"/>
                          </a:lnTo>
                          <a:lnTo>
                            <a:pt x="3" y="4"/>
                          </a:lnTo>
                          <a:lnTo>
                            <a:pt x="2" y="0"/>
                          </a:lnTo>
                          <a:lnTo>
                            <a:pt x="0" y="1"/>
                          </a:lnTo>
                          <a:lnTo>
                            <a:pt x="1" y="5"/>
                          </a:lnTo>
                          <a:lnTo>
                            <a:pt x="3" y="9"/>
                          </a:lnTo>
                          <a:lnTo>
                            <a:pt x="6" y="13"/>
                          </a:lnTo>
                          <a:lnTo>
                            <a:pt x="7" y="16"/>
                          </a:lnTo>
                          <a:lnTo>
                            <a:pt x="9" y="20"/>
                          </a:lnTo>
                          <a:lnTo>
                            <a:pt x="11" y="23"/>
                          </a:lnTo>
                          <a:lnTo>
                            <a:pt x="14" y="26"/>
                          </a:lnTo>
                          <a:lnTo>
                            <a:pt x="16" y="30"/>
                          </a:lnTo>
                          <a:lnTo>
                            <a:pt x="19" y="33"/>
                          </a:lnTo>
                          <a:lnTo>
                            <a:pt x="22" y="35"/>
                          </a:lnTo>
                          <a:lnTo>
                            <a:pt x="25" y="39"/>
                          </a:lnTo>
                          <a:lnTo>
                            <a:pt x="27" y="41"/>
                          </a:lnTo>
                          <a:lnTo>
                            <a:pt x="31" y="45"/>
                          </a:lnTo>
                          <a:lnTo>
                            <a:pt x="34" y="47"/>
                          </a:lnTo>
                          <a:lnTo>
                            <a:pt x="37" y="49"/>
                          </a:lnTo>
                          <a:lnTo>
                            <a:pt x="41" y="52"/>
                          </a:lnTo>
                          <a:lnTo>
                            <a:pt x="44" y="55"/>
                          </a:lnTo>
                          <a:lnTo>
                            <a:pt x="48" y="57"/>
                          </a:lnTo>
                          <a:lnTo>
                            <a:pt x="51" y="59"/>
                          </a:lnTo>
                          <a:lnTo>
                            <a:pt x="54" y="62"/>
                          </a:lnTo>
                          <a:lnTo>
                            <a:pt x="58" y="64"/>
                          </a:lnTo>
                          <a:lnTo>
                            <a:pt x="61" y="65"/>
                          </a:lnTo>
                          <a:lnTo>
                            <a:pt x="65" y="67"/>
                          </a:lnTo>
                          <a:lnTo>
                            <a:pt x="69" y="68"/>
                          </a:lnTo>
                          <a:lnTo>
                            <a:pt x="73" y="70"/>
                          </a:lnTo>
                          <a:lnTo>
                            <a:pt x="76" y="71"/>
                          </a:lnTo>
                          <a:lnTo>
                            <a:pt x="79" y="72"/>
                          </a:lnTo>
                          <a:lnTo>
                            <a:pt x="84" y="73"/>
                          </a:lnTo>
                          <a:lnTo>
                            <a:pt x="87" y="74"/>
                          </a:lnTo>
                          <a:lnTo>
                            <a:pt x="91" y="75"/>
                          </a:lnTo>
                          <a:lnTo>
                            <a:pt x="95" y="75"/>
                          </a:lnTo>
                          <a:lnTo>
                            <a:pt x="99" y="75"/>
                          </a:lnTo>
                          <a:lnTo>
                            <a:pt x="97" y="74"/>
                          </a:lnTo>
                          <a:lnTo>
                            <a:pt x="99" y="75"/>
                          </a:lnTo>
                          <a:lnTo>
                            <a:pt x="100" y="75"/>
                          </a:lnTo>
                          <a:lnTo>
                            <a:pt x="100" y="74"/>
                          </a:lnTo>
                          <a:lnTo>
                            <a:pt x="100" y="73"/>
                          </a:lnTo>
                          <a:lnTo>
                            <a:pt x="99" y="73"/>
                          </a:lnTo>
                          <a:lnTo>
                            <a:pt x="100"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8" name="Google Shape;348;p5"/>
                    <p:cNvSpPr/>
                    <p:nvPr/>
                  </p:nvSpPr>
                  <p:spPr>
                    <a:xfrm>
                      <a:off x="4247" y="1601"/>
                      <a:ext cx="9" cy="51"/>
                    </a:xfrm>
                    <a:custGeom>
                      <a:rect b="b" l="l" r="r" t="t"/>
                      <a:pathLst>
                        <a:path extrusionOk="0" h="161" w="30">
                          <a:moveTo>
                            <a:pt x="29" y="159"/>
                          </a:moveTo>
                          <a:lnTo>
                            <a:pt x="29" y="159"/>
                          </a:lnTo>
                          <a:lnTo>
                            <a:pt x="28" y="154"/>
                          </a:lnTo>
                          <a:lnTo>
                            <a:pt x="27" y="150"/>
                          </a:lnTo>
                          <a:lnTo>
                            <a:pt x="25" y="145"/>
                          </a:lnTo>
                          <a:lnTo>
                            <a:pt x="24" y="139"/>
                          </a:lnTo>
                          <a:lnTo>
                            <a:pt x="23" y="135"/>
                          </a:lnTo>
                          <a:lnTo>
                            <a:pt x="22" y="130"/>
                          </a:lnTo>
                          <a:lnTo>
                            <a:pt x="21" y="125"/>
                          </a:lnTo>
                          <a:lnTo>
                            <a:pt x="20" y="120"/>
                          </a:lnTo>
                          <a:lnTo>
                            <a:pt x="20" y="116"/>
                          </a:lnTo>
                          <a:lnTo>
                            <a:pt x="19" y="111"/>
                          </a:lnTo>
                          <a:lnTo>
                            <a:pt x="17" y="105"/>
                          </a:lnTo>
                          <a:lnTo>
                            <a:pt x="17" y="101"/>
                          </a:lnTo>
                          <a:lnTo>
                            <a:pt x="16" y="95"/>
                          </a:lnTo>
                          <a:lnTo>
                            <a:pt x="15" y="91"/>
                          </a:lnTo>
                          <a:lnTo>
                            <a:pt x="15" y="85"/>
                          </a:lnTo>
                          <a:lnTo>
                            <a:pt x="14" y="80"/>
                          </a:lnTo>
                          <a:lnTo>
                            <a:pt x="14" y="76"/>
                          </a:lnTo>
                          <a:lnTo>
                            <a:pt x="13" y="70"/>
                          </a:lnTo>
                          <a:lnTo>
                            <a:pt x="12" y="66"/>
                          </a:lnTo>
                          <a:lnTo>
                            <a:pt x="12" y="60"/>
                          </a:lnTo>
                          <a:lnTo>
                            <a:pt x="11" y="55"/>
                          </a:lnTo>
                          <a:lnTo>
                            <a:pt x="11" y="50"/>
                          </a:lnTo>
                          <a:lnTo>
                            <a:pt x="10" y="45"/>
                          </a:lnTo>
                          <a:lnTo>
                            <a:pt x="10" y="40"/>
                          </a:lnTo>
                          <a:lnTo>
                            <a:pt x="8" y="35"/>
                          </a:lnTo>
                          <a:lnTo>
                            <a:pt x="7" y="31"/>
                          </a:lnTo>
                          <a:lnTo>
                            <a:pt x="7" y="25"/>
                          </a:lnTo>
                          <a:lnTo>
                            <a:pt x="6" y="20"/>
                          </a:lnTo>
                          <a:lnTo>
                            <a:pt x="6" y="15"/>
                          </a:lnTo>
                          <a:lnTo>
                            <a:pt x="5" y="10"/>
                          </a:lnTo>
                          <a:lnTo>
                            <a:pt x="4" y="4"/>
                          </a:lnTo>
                          <a:lnTo>
                            <a:pt x="3" y="0"/>
                          </a:lnTo>
                          <a:lnTo>
                            <a:pt x="0" y="0"/>
                          </a:lnTo>
                          <a:lnTo>
                            <a:pt x="2" y="6"/>
                          </a:lnTo>
                          <a:lnTo>
                            <a:pt x="3" y="10"/>
                          </a:lnTo>
                          <a:lnTo>
                            <a:pt x="3" y="16"/>
                          </a:lnTo>
                          <a:lnTo>
                            <a:pt x="4" y="20"/>
                          </a:lnTo>
                          <a:lnTo>
                            <a:pt x="5" y="26"/>
                          </a:lnTo>
                          <a:lnTo>
                            <a:pt x="5" y="31"/>
                          </a:lnTo>
                          <a:lnTo>
                            <a:pt x="6" y="36"/>
                          </a:lnTo>
                          <a:lnTo>
                            <a:pt x="6" y="41"/>
                          </a:lnTo>
                          <a:lnTo>
                            <a:pt x="7" y="45"/>
                          </a:lnTo>
                          <a:lnTo>
                            <a:pt x="7" y="51"/>
                          </a:lnTo>
                          <a:lnTo>
                            <a:pt x="8" y="55"/>
                          </a:lnTo>
                          <a:lnTo>
                            <a:pt x="10" y="61"/>
                          </a:lnTo>
                          <a:lnTo>
                            <a:pt x="10" y="66"/>
                          </a:lnTo>
                          <a:lnTo>
                            <a:pt x="11" y="71"/>
                          </a:lnTo>
                          <a:lnTo>
                            <a:pt x="11" y="76"/>
                          </a:lnTo>
                          <a:lnTo>
                            <a:pt x="12" y="80"/>
                          </a:lnTo>
                          <a:lnTo>
                            <a:pt x="12" y="86"/>
                          </a:lnTo>
                          <a:lnTo>
                            <a:pt x="13" y="91"/>
                          </a:lnTo>
                          <a:lnTo>
                            <a:pt x="14" y="96"/>
                          </a:lnTo>
                          <a:lnTo>
                            <a:pt x="15" y="101"/>
                          </a:lnTo>
                          <a:lnTo>
                            <a:pt x="15" y="106"/>
                          </a:lnTo>
                          <a:lnTo>
                            <a:pt x="16" y="111"/>
                          </a:lnTo>
                          <a:lnTo>
                            <a:pt x="17" y="116"/>
                          </a:lnTo>
                          <a:lnTo>
                            <a:pt x="19" y="121"/>
                          </a:lnTo>
                          <a:lnTo>
                            <a:pt x="19" y="126"/>
                          </a:lnTo>
                          <a:lnTo>
                            <a:pt x="20" y="131"/>
                          </a:lnTo>
                          <a:lnTo>
                            <a:pt x="21" y="136"/>
                          </a:lnTo>
                          <a:lnTo>
                            <a:pt x="22" y="140"/>
                          </a:lnTo>
                          <a:lnTo>
                            <a:pt x="23" y="145"/>
                          </a:lnTo>
                          <a:lnTo>
                            <a:pt x="24" y="151"/>
                          </a:lnTo>
                          <a:lnTo>
                            <a:pt x="25" y="155"/>
                          </a:lnTo>
                          <a:lnTo>
                            <a:pt x="27" y="160"/>
                          </a:lnTo>
                          <a:lnTo>
                            <a:pt x="28" y="160"/>
                          </a:lnTo>
                          <a:lnTo>
                            <a:pt x="28" y="161"/>
                          </a:lnTo>
                          <a:lnTo>
                            <a:pt x="29" y="161"/>
                          </a:lnTo>
                          <a:lnTo>
                            <a:pt x="29" y="160"/>
                          </a:lnTo>
                          <a:lnTo>
                            <a:pt x="30" y="160"/>
                          </a:lnTo>
                          <a:lnTo>
                            <a:pt x="29" y="160"/>
                          </a:lnTo>
                          <a:lnTo>
                            <a:pt x="29" y="15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49" name="Google Shape;349;p5"/>
                    <p:cNvSpPr/>
                    <p:nvPr/>
                  </p:nvSpPr>
                  <p:spPr>
                    <a:xfrm>
                      <a:off x="4256" y="1652"/>
                      <a:ext cx="8" cy="77"/>
                    </a:xfrm>
                    <a:custGeom>
                      <a:rect b="b" l="l" r="r" t="t"/>
                      <a:pathLst>
                        <a:path extrusionOk="0" h="249" w="27">
                          <a:moveTo>
                            <a:pt x="27" y="247"/>
                          </a:moveTo>
                          <a:lnTo>
                            <a:pt x="27" y="247"/>
                          </a:lnTo>
                          <a:lnTo>
                            <a:pt x="23" y="240"/>
                          </a:lnTo>
                          <a:lnTo>
                            <a:pt x="21" y="233"/>
                          </a:lnTo>
                          <a:lnTo>
                            <a:pt x="18" y="226"/>
                          </a:lnTo>
                          <a:lnTo>
                            <a:pt x="16" y="218"/>
                          </a:lnTo>
                          <a:lnTo>
                            <a:pt x="14" y="212"/>
                          </a:lnTo>
                          <a:lnTo>
                            <a:pt x="12" y="204"/>
                          </a:lnTo>
                          <a:lnTo>
                            <a:pt x="11" y="197"/>
                          </a:lnTo>
                          <a:lnTo>
                            <a:pt x="10" y="189"/>
                          </a:lnTo>
                          <a:lnTo>
                            <a:pt x="9" y="182"/>
                          </a:lnTo>
                          <a:lnTo>
                            <a:pt x="8" y="174"/>
                          </a:lnTo>
                          <a:lnTo>
                            <a:pt x="8" y="166"/>
                          </a:lnTo>
                          <a:lnTo>
                            <a:pt x="6" y="158"/>
                          </a:lnTo>
                          <a:lnTo>
                            <a:pt x="6" y="152"/>
                          </a:lnTo>
                          <a:lnTo>
                            <a:pt x="6" y="144"/>
                          </a:lnTo>
                          <a:lnTo>
                            <a:pt x="6" y="136"/>
                          </a:lnTo>
                          <a:lnTo>
                            <a:pt x="6" y="128"/>
                          </a:lnTo>
                          <a:lnTo>
                            <a:pt x="6" y="119"/>
                          </a:lnTo>
                          <a:lnTo>
                            <a:pt x="6" y="112"/>
                          </a:lnTo>
                          <a:lnTo>
                            <a:pt x="6" y="104"/>
                          </a:lnTo>
                          <a:lnTo>
                            <a:pt x="8" y="95"/>
                          </a:lnTo>
                          <a:lnTo>
                            <a:pt x="8" y="87"/>
                          </a:lnTo>
                          <a:lnTo>
                            <a:pt x="8" y="79"/>
                          </a:lnTo>
                          <a:lnTo>
                            <a:pt x="8" y="71"/>
                          </a:lnTo>
                          <a:lnTo>
                            <a:pt x="8" y="63"/>
                          </a:lnTo>
                          <a:lnTo>
                            <a:pt x="8" y="55"/>
                          </a:lnTo>
                          <a:lnTo>
                            <a:pt x="6" y="47"/>
                          </a:lnTo>
                          <a:lnTo>
                            <a:pt x="6" y="39"/>
                          </a:lnTo>
                          <a:lnTo>
                            <a:pt x="6" y="31"/>
                          </a:lnTo>
                          <a:lnTo>
                            <a:pt x="5" y="23"/>
                          </a:lnTo>
                          <a:lnTo>
                            <a:pt x="4" y="16"/>
                          </a:lnTo>
                          <a:lnTo>
                            <a:pt x="3" y="8"/>
                          </a:lnTo>
                          <a:lnTo>
                            <a:pt x="2" y="0"/>
                          </a:lnTo>
                          <a:lnTo>
                            <a:pt x="0" y="1"/>
                          </a:lnTo>
                          <a:lnTo>
                            <a:pt x="1" y="8"/>
                          </a:lnTo>
                          <a:lnTo>
                            <a:pt x="2" y="16"/>
                          </a:lnTo>
                          <a:lnTo>
                            <a:pt x="3" y="23"/>
                          </a:lnTo>
                          <a:lnTo>
                            <a:pt x="4" y="31"/>
                          </a:lnTo>
                          <a:lnTo>
                            <a:pt x="4" y="39"/>
                          </a:lnTo>
                          <a:lnTo>
                            <a:pt x="4" y="47"/>
                          </a:lnTo>
                          <a:lnTo>
                            <a:pt x="5" y="55"/>
                          </a:lnTo>
                          <a:lnTo>
                            <a:pt x="5" y="63"/>
                          </a:lnTo>
                          <a:lnTo>
                            <a:pt x="5" y="71"/>
                          </a:lnTo>
                          <a:lnTo>
                            <a:pt x="5" y="79"/>
                          </a:lnTo>
                          <a:lnTo>
                            <a:pt x="4" y="87"/>
                          </a:lnTo>
                          <a:lnTo>
                            <a:pt x="4" y="95"/>
                          </a:lnTo>
                          <a:lnTo>
                            <a:pt x="4" y="103"/>
                          </a:lnTo>
                          <a:lnTo>
                            <a:pt x="4" y="112"/>
                          </a:lnTo>
                          <a:lnTo>
                            <a:pt x="4" y="119"/>
                          </a:lnTo>
                          <a:lnTo>
                            <a:pt x="4" y="128"/>
                          </a:lnTo>
                          <a:lnTo>
                            <a:pt x="4" y="136"/>
                          </a:lnTo>
                          <a:lnTo>
                            <a:pt x="4" y="144"/>
                          </a:lnTo>
                          <a:lnTo>
                            <a:pt x="4" y="152"/>
                          </a:lnTo>
                          <a:lnTo>
                            <a:pt x="4" y="160"/>
                          </a:lnTo>
                          <a:lnTo>
                            <a:pt x="5" y="166"/>
                          </a:lnTo>
                          <a:lnTo>
                            <a:pt x="5" y="174"/>
                          </a:lnTo>
                          <a:lnTo>
                            <a:pt x="6" y="182"/>
                          </a:lnTo>
                          <a:lnTo>
                            <a:pt x="8" y="190"/>
                          </a:lnTo>
                          <a:lnTo>
                            <a:pt x="9" y="198"/>
                          </a:lnTo>
                          <a:lnTo>
                            <a:pt x="10" y="205"/>
                          </a:lnTo>
                          <a:lnTo>
                            <a:pt x="11" y="213"/>
                          </a:lnTo>
                          <a:lnTo>
                            <a:pt x="13" y="220"/>
                          </a:lnTo>
                          <a:lnTo>
                            <a:pt x="16" y="228"/>
                          </a:lnTo>
                          <a:lnTo>
                            <a:pt x="18" y="234"/>
                          </a:lnTo>
                          <a:lnTo>
                            <a:pt x="21" y="241"/>
                          </a:lnTo>
                          <a:lnTo>
                            <a:pt x="25" y="248"/>
                          </a:lnTo>
                          <a:lnTo>
                            <a:pt x="25" y="249"/>
                          </a:lnTo>
                          <a:lnTo>
                            <a:pt x="26" y="249"/>
                          </a:lnTo>
                          <a:lnTo>
                            <a:pt x="27" y="249"/>
                          </a:lnTo>
                          <a:lnTo>
                            <a:pt x="27" y="248"/>
                          </a:lnTo>
                          <a:lnTo>
                            <a:pt x="27" y="24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0" name="Google Shape;350;p5"/>
                    <p:cNvSpPr/>
                    <p:nvPr/>
                  </p:nvSpPr>
                  <p:spPr>
                    <a:xfrm>
                      <a:off x="4263" y="1729"/>
                      <a:ext cx="5" cy="65"/>
                    </a:xfrm>
                    <a:custGeom>
                      <a:rect b="b" l="l" r="r" t="t"/>
                      <a:pathLst>
                        <a:path extrusionOk="0" h="206" w="16">
                          <a:moveTo>
                            <a:pt x="3" y="206"/>
                          </a:moveTo>
                          <a:lnTo>
                            <a:pt x="3" y="206"/>
                          </a:lnTo>
                          <a:lnTo>
                            <a:pt x="5" y="199"/>
                          </a:lnTo>
                          <a:lnTo>
                            <a:pt x="7" y="193"/>
                          </a:lnTo>
                          <a:lnTo>
                            <a:pt x="8" y="187"/>
                          </a:lnTo>
                          <a:lnTo>
                            <a:pt x="11" y="180"/>
                          </a:lnTo>
                          <a:lnTo>
                            <a:pt x="12" y="175"/>
                          </a:lnTo>
                          <a:lnTo>
                            <a:pt x="13" y="168"/>
                          </a:lnTo>
                          <a:lnTo>
                            <a:pt x="14" y="161"/>
                          </a:lnTo>
                          <a:lnTo>
                            <a:pt x="15" y="154"/>
                          </a:lnTo>
                          <a:lnTo>
                            <a:pt x="15" y="148"/>
                          </a:lnTo>
                          <a:lnTo>
                            <a:pt x="15" y="142"/>
                          </a:lnTo>
                          <a:lnTo>
                            <a:pt x="16" y="135"/>
                          </a:lnTo>
                          <a:lnTo>
                            <a:pt x="16" y="129"/>
                          </a:lnTo>
                          <a:lnTo>
                            <a:pt x="16" y="122"/>
                          </a:lnTo>
                          <a:lnTo>
                            <a:pt x="16" y="116"/>
                          </a:lnTo>
                          <a:lnTo>
                            <a:pt x="16" y="109"/>
                          </a:lnTo>
                          <a:lnTo>
                            <a:pt x="16" y="103"/>
                          </a:lnTo>
                          <a:lnTo>
                            <a:pt x="16" y="96"/>
                          </a:lnTo>
                          <a:lnTo>
                            <a:pt x="15" y="90"/>
                          </a:lnTo>
                          <a:lnTo>
                            <a:pt x="15" y="83"/>
                          </a:lnTo>
                          <a:lnTo>
                            <a:pt x="14" y="77"/>
                          </a:lnTo>
                          <a:lnTo>
                            <a:pt x="14" y="70"/>
                          </a:lnTo>
                          <a:lnTo>
                            <a:pt x="13" y="63"/>
                          </a:lnTo>
                          <a:lnTo>
                            <a:pt x="12" y="58"/>
                          </a:lnTo>
                          <a:lnTo>
                            <a:pt x="12" y="51"/>
                          </a:lnTo>
                          <a:lnTo>
                            <a:pt x="11" y="44"/>
                          </a:lnTo>
                          <a:lnTo>
                            <a:pt x="9" y="37"/>
                          </a:lnTo>
                          <a:lnTo>
                            <a:pt x="9" y="32"/>
                          </a:lnTo>
                          <a:lnTo>
                            <a:pt x="8" y="25"/>
                          </a:lnTo>
                          <a:lnTo>
                            <a:pt x="7" y="19"/>
                          </a:lnTo>
                          <a:lnTo>
                            <a:pt x="6" y="12"/>
                          </a:lnTo>
                          <a:lnTo>
                            <a:pt x="6" y="6"/>
                          </a:lnTo>
                          <a:lnTo>
                            <a:pt x="5" y="0"/>
                          </a:lnTo>
                          <a:lnTo>
                            <a:pt x="3" y="0"/>
                          </a:lnTo>
                          <a:lnTo>
                            <a:pt x="3" y="7"/>
                          </a:lnTo>
                          <a:lnTo>
                            <a:pt x="4" y="12"/>
                          </a:lnTo>
                          <a:lnTo>
                            <a:pt x="5" y="19"/>
                          </a:lnTo>
                          <a:lnTo>
                            <a:pt x="6" y="26"/>
                          </a:lnTo>
                          <a:lnTo>
                            <a:pt x="7" y="32"/>
                          </a:lnTo>
                          <a:lnTo>
                            <a:pt x="7" y="38"/>
                          </a:lnTo>
                          <a:lnTo>
                            <a:pt x="8" y="44"/>
                          </a:lnTo>
                          <a:lnTo>
                            <a:pt x="9" y="51"/>
                          </a:lnTo>
                          <a:lnTo>
                            <a:pt x="9" y="58"/>
                          </a:lnTo>
                          <a:lnTo>
                            <a:pt x="11" y="65"/>
                          </a:lnTo>
                          <a:lnTo>
                            <a:pt x="12" y="70"/>
                          </a:lnTo>
                          <a:lnTo>
                            <a:pt x="12" y="77"/>
                          </a:lnTo>
                          <a:lnTo>
                            <a:pt x="13" y="84"/>
                          </a:lnTo>
                          <a:lnTo>
                            <a:pt x="13" y="91"/>
                          </a:lnTo>
                          <a:lnTo>
                            <a:pt x="13" y="96"/>
                          </a:lnTo>
                          <a:lnTo>
                            <a:pt x="14" y="103"/>
                          </a:lnTo>
                          <a:lnTo>
                            <a:pt x="14" y="109"/>
                          </a:lnTo>
                          <a:lnTo>
                            <a:pt x="14" y="116"/>
                          </a:lnTo>
                          <a:lnTo>
                            <a:pt x="14" y="122"/>
                          </a:lnTo>
                          <a:lnTo>
                            <a:pt x="14" y="129"/>
                          </a:lnTo>
                          <a:lnTo>
                            <a:pt x="14" y="135"/>
                          </a:lnTo>
                          <a:lnTo>
                            <a:pt x="13" y="142"/>
                          </a:lnTo>
                          <a:lnTo>
                            <a:pt x="13" y="147"/>
                          </a:lnTo>
                          <a:lnTo>
                            <a:pt x="12" y="154"/>
                          </a:lnTo>
                          <a:lnTo>
                            <a:pt x="12" y="161"/>
                          </a:lnTo>
                          <a:lnTo>
                            <a:pt x="11" y="167"/>
                          </a:lnTo>
                          <a:lnTo>
                            <a:pt x="9" y="173"/>
                          </a:lnTo>
                          <a:lnTo>
                            <a:pt x="8" y="179"/>
                          </a:lnTo>
                          <a:lnTo>
                            <a:pt x="6" y="186"/>
                          </a:lnTo>
                          <a:lnTo>
                            <a:pt x="5" y="192"/>
                          </a:lnTo>
                          <a:lnTo>
                            <a:pt x="3" y="198"/>
                          </a:lnTo>
                          <a:lnTo>
                            <a:pt x="0" y="205"/>
                          </a:lnTo>
                          <a:lnTo>
                            <a:pt x="1" y="204"/>
                          </a:lnTo>
                          <a:lnTo>
                            <a:pt x="0" y="205"/>
                          </a:lnTo>
                          <a:lnTo>
                            <a:pt x="0" y="206"/>
                          </a:lnTo>
                          <a:lnTo>
                            <a:pt x="1" y="206"/>
                          </a:lnTo>
                          <a:lnTo>
                            <a:pt x="3" y="2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1" name="Google Shape;351;p5"/>
                    <p:cNvSpPr/>
                    <p:nvPr/>
                  </p:nvSpPr>
                  <p:spPr>
                    <a:xfrm>
                      <a:off x="4239" y="1794"/>
                      <a:ext cx="25" cy="20"/>
                    </a:xfrm>
                    <a:custGeom>
                      <a:rect b="b" l="l" r="r" t="t"/>
                      <a:pathLst>
                        <a:path extrusionOk="0" h="66" w="77">
                          <a:moveTo>
                            <a:pt x="2" y="64"/>
                          </a:moveTo>
                          <a:lnTo>
                            <a:pt x="2" y="64"/>
                          </a:lnTo>
                          <a:lnTo>
                            <a:pt x="2" y="61"/>
                          </a:lnTo>
                          <a:lnTo>
                            <a:pt x="2" y="59"/>
                          </a:lnTo>
                          <a:lnTo>
                            <a:pt x="2" y="58"/>
                          </a:lnTo>
                          <a:lnTo>
                            <a:pt x="3" y="56"/>
                          </a:lnTo>
                          <a:lnTo>
                            <a:pt x="4" y="53"/>
                          </a:lnTo>
                          <a:lnTo>
                            <a:pt x="5" y="51"/>
                          </a:lnTo>
                          <a:lnTo>
                            <a:pt x="6" y="50"/>
                          </a:lnTo>
                          <a:lnTo>
                            <a:pt x="9" y="48"/>
                          </a:lnTo>
                          <a:lnTo>
                            <a:pt x="10" y="45"/>
                          </a:lnTo>
                          <a:lnTo>
                            <a:pt x="12" y="43"/>
                          </a:lnTo>
                          <a:lnTo>
                            <a:pt x="14" y="42"/>
                          </a:lnTo>
                          <a:lnTo>
                            <a:pt x="18" y="40"/>
                          </a:lnTo>
                          <a:lnTo>
                            <a:pt x="20" y="37"/>
                          </a:lnTo>
                          <a:lnTo>
                            <a:pt x="22" y="36"/>
                          </a:lnTo>
                          <a:lnTo>
                            <a:pt x="26" y="34"/>
                          </a:lnTo>
                          <a:lnTo>
                            <a:pt x="28" y="33"/>
                          </a:lnTo>
                          <a:lnTo>
                            <a:pt x="31" y="31"/>
                          </a:lnTo>
                          <a:lnTo>
                            <a:pt x="35" y="28"/>
                          </a:lnTo>
                          <a:lnTo>
                            <a:pt x="38" y="27"/>
                          </a:lnTo>
                          <a:lnTo>
                            <a:pt x="41" y="25"/>
                          </a:lnTo>
                          <a:lnTo>
                            <a:pt x="44" y="24"/>
                          </a:lnTo>
                          <a:lnTo>
                            <a:pt x="47" y="22"/>
                          </a:lnTo>
                          <a:lnTo>
                            <a:pt x="51" y="20"/>
                          </a:lnTo>
                          <a:lnTo>
                            <a:pt x="54" y="18"/>
                          </a:lnTo>
                          <a:lnTo>
                            <a:pt x="57" y="16"/>
                          </a:lnTo>
                          <a:lnTo>
                            <a:pt x="61" y="15"/>
                          </a:lnTo>
                          <a:lnTo>
                            <a:pt x="63" y="13"/>
                          </a:lnTo>
                          <a:lnTo>
                            <a:pt x="66" y="10"/>
                          </a:lnTo>
                          <a:lnTo>
                            <a:pt x="70" y="9"/>
                          </a:lnTo>
                          <a:lnTo>
                            <a:pt x="72" y="7"/>
                          </a:lnTo>
                          <a:lnTo>
                            <a:pt x="74" y="5"/>
                          </a:lnTo>
                          <a:lnTo>
                            <a:pt x="77" y="3"/>
                          </a:lnTo>
                          <a:lnTo>
                            <a:pt x="75" y="0"/>
                          </a:lnTo>
                          <a:lnTo>
                            <a:pt x="73" y="2"/>
                          </a:lnTo>
                          <a:lnTo>
                            <a:pt x="71" y="5"/>
                          </a:lnTo>
                          <a:lnTo>
                            <a:pt x="68" y="6"/>
                          </a:lnTo>
                          <a:lnTo>
                            <a:pt x="65" y="8"/>
                          </a:lnTo>
                          <a:lnTo>
                            <a:pt x="62" y="10"/>
                          </a:lnTo>
                          <a:lnTo>
                            <a:pt x="60" y="11"/>
                          </a:lnTo>
                          <a:lnTo>
                            <a:pt x="56" y="14"/>
                          </a:lnTo>
                          <a:lnTo>
                            <a:pt x="53" y="15"/>
                          </a:lnTo>
                          <a:lnTo>
                            <a:pt x="49" y="17"/>
                          </a:lnTo>
                          <a:lnTo>
                            <a:pt x="46" y="19"/>
                          </a:lnTo>
                          <a:lnTo>
                            <a:pt x="44" y="20"/>
                          </a:lnTo>
                          <a:lnTo>
                            <a:pt x="40" y="23"/>
                          </a:lnTo>
                          <a:lnTo>
                            <a:pt x="37" y="24"/>
                          </a:lnTo>
                          <a:lnTo>
                            <a:pt x="34" y="26"/>
                          </a:lnTo>
                          <a:lnTo>
                            <a:pt x="30" y="27"/>
                          </a:lnTo>
                          <a:lnTo>
                            <a:pt x="27" y="30"/>
                          </a:lnTo>
                          <a:lnTo>
                            <a:pt x="24" y="32"/>
                          </a:lnTo>
                          <a:lnTo>
                            <a:pt x="21" y="33"/>
                          </a:lnTo>
                          <a:lnTo>
                            <a:pt x="19" y="35"/>
                          </a:lnTo>
                          <a:lnTo>
                            <a:pt x="15" y="37"/>
                          </a:lnTo>
                          <a:lnTo>
                            <a:pt x="13" y="39"/>
                          </a:lnTo>
                          <a:lnTo>
                            <a:pt x="11" y="41"/>
                          </a:lnTo>
                          <a:lnTo>
                            <a:pt x="9" y="43"/>
                          </a:lnTo>
                          <a:lnTo>
                            <a:pt x="6" y="45"/>
                          </a:lnTo>
                          <a:lnTo>
                            <a:pt x="5" y="48"/>
                          </a:lnTo>
                          <a:lnTo>
                            <a:pt x="3" y="50"/>
                          </a:lnTo>
                          <a:lnTo>
                            <a:pt x="2" y="52"/>
                          </a:lnTo>
                          <a:lnTo>
                            <a:pt x="1" y="54"/>
                          </a:lnTo>
                          <a:lnTo>
                            <a:pt x="0" y="57"/>
                          </a:lnTo>
                          <a:lnTo>
                            <a:pt x="0" y="59"/>
                          </a:lnTo>
                          <a:lnTo>
                            <a:pt x="0" y="61"/>
                          </a:lnTo>
                          <a:lnTo>
                            <a:pt x="0" y="65"/>
                          </a:lnTo>
                          <a:lnTo>
                            <a:pt x="0" y="66"/>
                          </a:lnTo>
                          <a:lnTo>
                            <a:pt x="1" y="66"/>
                          </a:lnTo>
                          <a:lnTo>
                            <a:pt x="2" y="66"/>
                          </a:lnTo>
                          <a:lnTo>
                            <a:pt x="2" y="65"/>
                          </a:lnTo>
                          <a:lnTo>
                            <a:pt x="2" y="6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2" name="Google Shape;352;p5"/>
                    <p:cNvSpPr/>
                    <p:nvPr/>
                  </p:nvSpPr>
                  <p:spPr>
                    <a:xfrm>
                      <a:off x="4239" y="1813"/>
                      <a:ext cx="27" cy="8"/>
                    </a:xfrm>
                    <a:custGeom>
                      <a:rect b="b" l="l" r="r" t="t"/>
                      <a:pathLst>
                        <a:path extrusionOk="0" h="21" w="84">
                          <a:moveTo>
                            <a:pt x="84" y="13"/>
                          </a:moveTo>
                          <a:lnTo>
                            <a:pt x="83" y="13"/>
                          </a:lnTo>
                          <a:lnTo>
                            <a:pt x="81" y="13"/>
                          </a:lnTo>
                          <a:lnTo>
                            <a:pt x="77" y="14"/>
                          </a:lnTo>
                          <a:lnTo>
                            <a:pt x="75" y="14"/>
                          </a:lnTo>
                          <a:lnTo>
                            <a:pt x="72" y="15"/>
                          </a:lnTo>
                          <a:lnTo>
                            <a:pt x="68" y="15"/>
                          </a:lnTo>
                          <a:lnTo>
                            <a:pt x="66" y="16"/>
                          </a:lnTo>
                          <a:lnTo>
                            <a:pt x="63" y="16"/>
                          </a:lnTo>
                          <a:lnTo>
                            <a:pt x="60" y="16"/>
                          </a:lnTo>
                          <a:lnTo>
                            <a:pt x="57" y="17"/>
                          </a:lnTo>
                          <a:lnTo>
                            <a:pt x="54" y="17"/>
                          </a:lnTo>
                          <a:lnTo>
                            <a:pt x="50" y="17"/>
                          </a:lnTo>
                          <a:lnTo>
                            <a:pt x="48" y="17"/>
                          </a:lnTo>
                          <a:lnTo>
                            <a:pt x="45" y="17"/>
                          </a:lnTo>
                          <a:lnTo>
                            <a:pt x="41" y="17"/>
                          </a:lnTo>
                          <a:lnTo>
                            <a:pt x="39" y="17"/>
                          </a:lnTo>
                          <a:lnTo>
                            <a:pt x="36" y="17"/>
                          </a:lnTo>
                          <a:lnTo>
                            <a:pt x="33" y="17"/>
                          </a:lnTo>
                          <a:lnTo>
                            <a:pt x="30" y="16"/>
                          </a:lnTo>
                          <a:lnTo>
                            <a:pt x="28" y="16"/>
                          </a:lnTo>
                          <a:lnTo>
                            <a:pt x="24" y="15"/>
                          </a:lnTo>
                          <a:lnTo>
                            <a:pt x="22" y="15"/>
                          </a:lnTo>
                          <a:lnTo>
                            <a:pt x="20" y="14"/>
                          </a:lnTo>
                          <a:lnTo>
                            <a:pt x="17" y="13"/>
                          </a:lnTo>
                          <a:lnTo>
                            <a:pt x="15" y="13"/>
                          </a:lnTo>
                          <a:lnTo>
                            <a:pt x="13" y="12"/>
                          </a:lnTo>
                          <a:lnTo>
                            <a:pt x="11" y="11"/>
                          </a:lnTo>
                          <a:lnTo>
                            <a:pt x="9" y="9"/>
                          </a:lnTo>
                          <a:lnTo>
                            <a:pt x="7" y="7"/>
                          </a:lnTo>
                          <a:lnTo>
                            <a:pt x="6" y="6"/>
                          </a:lnTo>
                          <a:lnTo>
                            <a:pt x="5" y="4"/>
                          </a:lnTo>
                          <a:lnTo>
                            <a:pt x="3" y="3"/>
                          </a:lnTo>
                          <a:lnTo>
                            <a:pt x="3" y="0"/>
                          </a:lnTo>
                          <a:lnTo>
                            <a:pt x="0" y="3"/>
                          </a:lnTo>
                          <a:lnTo>
                            <a:pt x="2" y="5"/>
                          </a:lnTo>
                          <a:lnTo>
                            <a:pt x="3" y="6"/>
                          </a:lnTo>
                          <a:lnTo>
                            <a:pt x="4" y="8"/>
                          </a:lnTo>
                          <a:lnTo>
                            <a:pt x="6" y="9"/>
                          </a:lnTo>
                          <a:lnTo>
                            <a:pt x="7" y="12"/>
                          </a:lnTo>
                          <a:lnTo>
                            <a:pt x="9" y="13"/>
                          </a:lnTo>
                          <a:lnTo>
                            <a:pt x="12" y="14"/>
                          </a:lnTo>
                          <a:lnTo>
                            <a:pt x="14" y="15"/>
                          </a:lnTo>
                          <a:lnTo>
                            <a:pt x="16" y="16"/>
                          </a:lnTo>
                          <a:lnTo>
                            <a:pt x="19" y="17"/>
                          </a:lnTo>
                          <a:lnTo>
                            <a:pt x="22" y="17"/>
                          </a:lnTo>
                          <a:lnTo>
                            <a:pt x="24" y="19"/>
                          </a:lnTo>
                          <a:lnTo>
                            <a:pt x="26" y="20"/>
                          </a:lnTo>
                          <a:lnTo>
                            <a:pt x="30" y="20"/>
                          </a:lnTo>
                          <a:lnTo>
                            <a:pt x="32" y="20"/>
                          </a:lnTo>
                          <a:lnTo>
                            <a:pt x="36" y="21"/>
                          </a:lnTo>
                          <a:lnTo>
                            <a:pt x="39" y="21"/>
                          </a:lnTo>
                          <a:lnTo>
                            <a:pt x="41" y="21"/>
                          </a:lnTo>
                          <a:lnTo>
                            <a:pt x="45" y="21"/>
                          </a:lnTo>
                          <a:lnTo>
                            <a:pt x="48" y="21"/>
                          </a:lnTo>
                          <a:lnTo>
                            <a:pt x="50" y="21"/>
                          </a:lnTo>
                          <a:lnTo>
                            <a:pt x="54" y="21"/>
                          </a:lnTo>
                          <a:lnTo>
                            <a:pt x="57" y="20"/>
                          </a:lnTo>
                          <a:lnTo>
                            <a:pt x="60" y="20"/>
                          </a:lnTo>
                          <a:lnTo>
                            <a:pt x="63" y="20"/>
                          </a:lnTo>
                          <a:lnTo>
                            <a:pt x="66" y="19"/>
                          </a:lnTo>
                          <a:lnTo>
                            <a:pt x="70" y="19"/>
                          </a:lnTo>
                          <a:lnTo>
                            <a:pt x="72" y="17"/>
                          </a:lnTo>
                          <a:lnTo>
                            <a:pt x="75" y="17"/>
                          </a:lnTo>
                          <a:lnTo>
                            <a:pt x="79" y="16"/>
                          </a:lnTo>
                          <a:lnTo>
                            <a:pt x="81" y="16"/>
                          </a:lnTo>
                          <a:lnTo>
                            <a:pt x="83" y="15"/>
                          </a:lnTo>
                          <a:lnTo>
                            <a:pt x="82" y="15"/>
                          </a:lnTo>
                          <a:lnTo>
                            <a:pt x="83" y="15"/>
                          </a:lnTo>
                          <a:lnTo>
                            <a:pt x="84" y="15"/>
                          </a:lnTo>
                          <a:lnTo>
                            <a:pt x="84" y="14"/>
                          </a:lnTo>
                          <a:lnTo>
                            <a:pt x="84" y="13"/>
                          </a:lnTo>
                          <a:lnTo>
                            <a:pt x="83" y="13"/>
                          </a:lnTo>
                          <a:lnTo>
                            <a:pt x="83" y="12"/>
                          </a:lnTo>
                          <a:lnTo>
                            <a:pt x="83" y="13"/>
                          </a:lnTo>
                          <a:lnTo>
                            <a:pt x="84" y="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3" name="Google Shape;353;p5"/>
                    <p:cNvSpPr/>
                    <p:nvPr/>
                  </p:nvSpPr>
                  <p:spPr>
                    <a:xfrm>
                      <a:off x="4264" y="1817"/>
                      <a:ext cx="36" cy="7"/>
                    </a:xfrm>
                    <a:custGeom>
                      <a:rect b="b" l="l" r="r" t="t"/>
                      <a:pathLst>
                        <a:path extrusionOk="0" h="21" w="107">
                          <a:moveTo>
                            <a:pt x="104" y="10"/>
                          </a:moveTo>
                          <a:lnTo>
                            <a:pt x="106" y="9"/>
                          </a:lnTo>
                          <a:lnTo>
                            <a:pt x="102" y="10"/>
                          </a:lnTo>
                          <a:lnTo>
                            <a:pt x="99" y="10"/>
                          </a:lnTo>
                          <a:lnTo>
                            <a:pt x="95" y="11"/>
                          </a:lnTo>
                          <a:lnTo>
                            <a:pt x="92" y="12"/>
                          </a:lnTo>
                          <a:lnTo>
                            <a:pt x="90" y="12"/>
                          </a:lnTo>
                          <a:lnTo>
                            <a:pt x="85" y="13"/>
                          </a:lnTo>
                          <a:lnTo>
                            <a:pt x="82" y="14"/>
                          </a:lnTo>
                          <a:lnTo>
                            <a:pt x="78" y="14"/>
                          </a:lnTo>
                          <a:lnTo>
                            <a:pt x="75" y="16"/>
                          </a:lnTo>
                          <a:lnTo>
                            <a:pt x="72" y="16"/>
                          </a:lnTo>
                          <a:lnTo>
                            <a:pt x="67" y="17"/>
                          </a:lnTo>
                          <a:lnTo>
                            <a:pt x="64" y="17"/>
                          </a:lnTo>
                          <a:lnTo>
                            <a:pt x="60" y="17"/>
                          </a:lnTo>
                          <a:lnTo>
                            <a:pt x="57" y="18"/>
                          </a:lnTo>
                          <a:lnTo>
                            <a:pt x="53" y="18"/>
                          </a:lnTo>
                          <a:lnTo>
                            <a:pt x="49" y="18"/>
                          </a:lnTo>
                          <a:lnTo>
                            <a:pt x="46" y="18"/>
                          </a:lnTo>
                          <a:lnTo>
                            <a:pt x="42" y="18"/>
                          </a:lnTo>
                          <a:lnTo>
                            <a:pt x="39" y="17"/>
                          </a:lnTo>
                          <a:lnTo>
                            <a:pt x="35" y="17"/>
                          </a:lnTo>
                          <a:lnTo>
                            <a:pt x="32" y="17"/>
                          </a:lnTo>
                          <a:lnTo>
                            <a:pt x="28" y="16"/>
                          </a:lnTo>
                          <a:lnTo>
                            <a:pt x="25" y="14"/>
                          </a:lnTo>
                          <a:lnTo>
                            <a:pt x="23" y="13"/>
                          </a:lnTo>
                          <a:lnTo>
                            <a:pt x="19" y="12"/>
                          </a:lnTo>
                          <a:lnTo>
                            <a:pt x="16" y="11"/>
                          </a:lnTo>
                          <a:lnTo>
                            <a:pt x="14" y="10"/>
                          </a:lnTo>
                          <a:lnTo>
                            <a:pt x="11" y="8"/>
                          </a:lnTo>
                          <a:lnTo>
                            <a:pt x="8" y="7"/>
                          </a:lnTo>
                          <a:lnTo>
                            <a:pt x="6" y="4"/>
                          </a:lnTo>
                          <a:lnTo>
                            <a:pt x="4" y="2"/>
                          </a:lnTo>
                          <a:lnTo>
                            <a:pt x="1" y="0"/>
                          </a:lnTo>
                          <a:lnTo>
                            <a:pt x="0" y="1"/>
                          </a:lnTo>
                          <a:lnTo>
                            <a:pt x="2" y="4"/>
                          </a:lnTo>
                          <a:lnTo>
                            <a:pt x="5" y="7"/>
                          </a:lnTo>
                          <a:lnTo>
                            <a:pt x="7" y="9"/>
                          </a:lnTo>
                          <a:lnTo>
                            <a:pt x="10" y="11"/>
                          </a:lnTo>
                          <a:lnTo>
                            <a:pt x="13" y="12"/>
                          </a:lnTo>
                          <a:lnTo>
                            <a:pt x="16" y="14"/>
                          </a:lnTo>
                          <a:lnTo>
                            <a:pt x="18" y="16"/>
                          </a:lnTo>
                          <a:lnTo>
                            <a:pt x="22" y="17"/>
                          </a:lnTo>
                          <a:lnTo>
                            <a:pt x="25" y="18"/>
                          </a:lnTo>
                          <a:lnTo>
                            <a:pt x="28" y="19"/>
                          </a:lnTo>
                          <a:lnTo>
                            <a:pt x="32" y="19"/>
                          </a:lnTo>
                          <a:lnTo>
                            <a:pt x="35" y="20"/>
                          </a:lnTo>
                          <a:lnTo>
                            <a:pt x="39" y="20"/>
                          </a:lnTo>
                          <a:lnTo>
                            <a:pt x="42" y="20"/>
                          </a:lnTo>
                          <a:lnTo>
                            <a:pt x="46" y="21"/>
                          </a:lnTo>
                          <a:lnTo>
                            <a:pt x="49" y="21"/>
                          </a:lnTo>
                          <a:lnTo>
                            <a:pt x="53" y="21"/>
                          </a:lnTo>
                          <a:lnTo>
                            <a:pt x="57" y="20"/>
                          </a:lnTo>
                          <a:lnTo>
                            <a:pt x="60" y="20"/>
                          </a:lnTo>
                          <a:lnTo>
                            <a:pt x="64" y="20"/>
                          </a:lnTo>
                          <a:lnTo>
                            <a:pt x="68" y="20"/>
                          </a:lnTo>
                          <a:lnTo>
                            <a:pt x="72" y="19"/>
                          </a:lnTo>
                          <a:lnTo>
                            <a:pt x="75" y="19"/>
                          </a:lnTo>
                          <a:lnTo>
                            <a:pt x="78" y="18"/>
                          </a:lnTo>
                          <a:lnTo>
                            <a:pt x="83" y="17"/>
                          </a:lnTo>
                          <a:lnTo>
                            <a:pt x="86" y="17"/>
                          </a:lnTo>
                          <a:lnTo>
                            <a:pt x="90" y="16"/>
                          </a:lnTo>
                          <a:lnTo>
                            <a:pt x="93" y="14"/>
                          </a:lnTo>
                          <a:lnTo>
                            <a:pt x="97" y="14"/>
                          </a:lnTo>
                          <a:lnTo>
                            <a:pt x="100" y="13"/>
                          </a:lnTo>
                          <a:lnTo>
                            <a:pt x="103" y="12"/>
                          </a:lnTo>
                          <a:lnTo>
                            <a:pt x="107" y="11"/>
                          </a:lnTo>
                          <a:lnTo>
                            <a:pt x="107" y="10"/>
                          </a:lnTo>
                          <a:lnTo>
                            <a:pt x="107" y="11"/>
                          </a:lnTo>
                          <a:lnTo>
                            <a:pt x="107" y="10"/>
                          </a:lnTo>
                          <a:lnTo>
                            <a:pt x="107" y="9"/>
                          </a:lnTo>
                          <a:lnTo>
                            <a:pt x="106" y="9"/>
                          </a:lnTo>
                          <a:lnTo>
                            <a:pt x="104" y="1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4" name="Google Shape;354;p5"/>
                    <p:cNvSpPr/>
                    <p:nvPr/>
                  </p:nvSpPr>
                  <p:spPr>
                    <a:xfrm>
                      <a:off x="4298" y="1797"/>
                      <a:ext cx="7" cy="24"/>
                    </a:xfrm>
                    <a:custGeom>
                      <a:rect b="b" l="l" r="r" t="t"/>
                      <a:pathLst>
                        <a:path extrusionOk="0" h="77" w="21">
                          <a:moveTo>
                            <a:pt x="18" y="2"/>
                          </a:moveTo>
                          <a:lnTo>
                            <a:pt x="17" y="5"/>
                          </a:lnTo>
                          <a:lnTo>
                            <a:pt x="17" y="6"/>
                          </a:lnTo>
                          <a:lnTo>
                            <a:pt x="16" y="8"/>
                          </a:lnTo>
                          <a:lnTo>
                            <a:pt x="16" y="11"/>
                          </a:lnTo>
                          <a:lnTo>
                            <a:pt x="15" y="12"/>
                          </a:lnTo>
                          <a:lnTo>
                            <a:pt x="15" y="15"/>
                          </a:lnTo>
                          <a:lnTo>
                            <a:pt x="14" y="17"/>
                          </a:lnTo>
                          <a:lnTo>
                            <a:pt x="13" y="19"/>
                          </a:lnTo>
                          <a:lnTo>
                            <a:pt x="13" y="22"/>
                          </a:lnTo>
                          <a:lnTo>
                            <a:pt x="12" y="24"/>
                          </a:lnTo>
                          <a:lnTo>
                            <a:pt x="12" y="26"/>
                          </a:lnTo>
                          <a:lnTo>
                            <a:pt x="11" y="28"/>
                          </a:lnTo>
                          <a:lnTo>
                            <a:pt x="11" y="31"/>
                          </a:lnTo>
                          <a:lnTo>
                            <a:pt x="9" y="33"/>
                          </a:lnTo>
                          <a:lnTo>
                            <a:pt x="9" y="35"/>
                          </a:lnTo>
                          <a:lnTo>
                            <a:pt x="8" y="36"/>
                          </a:lnTo>
                          <a:lnTo>
                            <a:pt x="7" y="39"/>
                          </a:lnTo>
                          <a:lnTo>
                            <a:pt x="7" y="41"/>
                          </a:lnTo>
                          <a:lnTo>
                            <a:pt x="6" y="43"/>
                          </a:lnTo>
                          <a:lnTo>
                            <a:pt x="6" y="45"/>
                          </a:lnTo>
                          <a:lnTo>
                            <a:pt x="5" y="48"/>
                          </a:lnTo>
                          <a:lnTo>
                            <a:pt x="5" y="50"/>
                          </a:lnTo>
                          <a:lnTo>
                            <a:pt x="4" y="53"/>
                          </a:lnTo>
                          <a:lnTo>
                            <a:pt x="4" y="56"/>
                          </a:lnTo>
                          <a:lnTo>
                            <a:pt x="3" y="58"/>
                          </a:lnTo>
                          <a:lnTo>
                            <a:pt x="3" y="60"/>
                          </a:lnTo>
                          <a:lnTo>
                            <a:pt x="3" y="62"/>
                          </a:lnTo>
                          <a:lnTo>
                            <a:pt x="1" y="66"/>
                          </a:lnTo>
                          <a:lnTo>
                            <a:pt x="1" y="68"/>
                          </a:lnTo>
                          <a:lnTo>
                            <a:pt x="0" y="70"/>
                          </a:lnTo>
                          <a:lnTo>
                            <a:pt x="0" y="74"/>
                          </a:lnTo>
                          <a:lnTo>
                            <a:pt x="0" y="76"/>
                          </a:lnTo>
                          <a:lnTo>
                            <a:pt x="3" y="77"/>
                          </a:lnTo>
                          <a:lnTo>
                            <a:pt x="3" y="74"/>
                          </a:lnTo>
                          <a:lnTo>
                            <a:pt x="4" y="71"/>
                          </a:lnTo>
                          <a:lnTo>
                            <a:pt x="4" y="68"/>
                          </a:lnTo>
                          <a:lnTo>
                            <a:pt x="4" y="66"/>
                          </a:lnTo>
                          <a:lnTo>
                            <a:pt x="5" y="63"/>
                          </a:lnTo>
                          <a:lnTo>
                            <a:pt x="5" y="61"/>
                          </a:lnTo>
                          <a:lnTo>
                            <a:pt x="6" y="59"/>
                          </a:lnTo>
                          <a:lnTo>
                            <a:pt x="6" y="57"/>
                          </a:lnTo>
                          <a:lnTo>
                            <a:pt x="6" y="53"/>
                          </a:lnTo>
                          <a:lnTo>
                            <a:pt x="7" y="51"/>
                          </a:lnTo>
                          <a:lnTo>
                            <a:pt x="7" y="49"/>
                          </a:lnTo>
                          <a:lnTo>
                            <a:pt x="8" y="46"/>
                          </a:lnTo>
                          <a:lnTo>
                            <a:pt x="8" y="44"/>
                          </a:lnTo>
                          <a:lnTo>
                            <a:pt x="9" y="42"/>
                          </a:lnTo>
                          <a:lnTo>
                            <a:pt x="11" y="40"/>
                          </a:lnTo>
                          <a:lnTo>
                            <a:pt x="11" y="37"/>
                          </a:lnTo>
                          <a:lnTo>
                            <a:pt x="12" y="35"/>
                          </a:lnTo>
                          <a:lnTo>
                            <a:pt x="12" y="34"/>
                          </a:lnTo>
                          <a:lnTo>
                            <a:pt x="13" y="32"/>
                          </a:lnTo>
                          <a:lnTo>
                            <a:pt x="13" y="29"/>
                          </a:lnTo>
                          <a:lnTo>
                            <a:pt x="14" y="27"/>
                          </a:lnTo>
                          <a:lnTo>
                            <a:pt x="14" y="25"/>
                          </a:lnTo>
                          <a:lnTo>
                            <a:pt x="15" y="23"/>
                          </a:lnTo>
                          <a:lnTo>
                            <a:pt x="16" y="20"/>
                          </a:lnTo>
                          <a:lnTo>
                            <a:pt x="16" y="18"/>
                          </a:lnTo>
                          <a:lnTo>
                            <a:pt x="17" y="16"/>
                          </a:lnTo>
                          <a:lnTo>
                            <a:pt x="17" y="14"/>
                          </a:lnTo>
                          <a:lnTo>
                            <a:pt x="18" y="11"/>
                          </a:lnTo>
                          <a:lnTo>
                            <a:pt x="18" y="9"/>
                          </a:lnTo>
                          <a:lnTo>
                            <a:pt x="20" y="7"/>
                          </a:lnTo>
                          <a:lnTo>
                            <a:pt x="21" y="5"/>
                          </a:lnTo>
                          <a:lnTo>
                            <a:pt x="21" y="2"/>
                          </a:lnTo>
                          <a:lnTo>
                            <a:pt x="21" y="1"/>
                          </a:lnTo>
                          <a:lnTo>
                            <a:pt x="20" y="1"/>
                          </a:lnTo>
                          <a:lnTo>
                            <a:pt x="20" y="0"/>
                          </a:lnTo>
                          <a:lnTo>
                            <a:pt x="20" y="1"/>
                          </a:lnTo>
                          <a:lnTo>
                            <a:pt x="18" y="1"/>
                          </a:lnTo>
                          <a:lnTo>
                            <a:pt x="18"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5" name="Google Shape;355;p5"/>
                    <p:cNvSpPr/>
                    <p:nvPr/>
                  </p:nvSpPr>
                  <p:spPr>
                    <a:xfrm>
                      <a:off x="4300" y="1762"/>
                      <a:ext cx="6" cy="35"/>
                    </a:xfrm>
                    <a:custGeom>
                      <a:rect b="b" l="l" r="r" t="t"/>
                      <a:pathLst>
                        <a:path extrusionOk="0" h="113" w="20">
                          <a:moveTo>
                            <a:pt x="0" y="2"/>
                          </a:moveTo>
                          <a:lnTo>
                            <a:pt x="0" y="2"/>
                          </a:lnTo>
                          <a:lnTo>
                            <a:pt x="0" y="6"/>
                          </a:lnTo>
                          <a:lnTo>
                            <a:pt x="1" y="9"/>
                          </a:lnTo>
                          <a:lnTo>
                            <a:pt x="1" y="12"/>
                          </a:lnTo>
                          <a:lnTo>
                            <a:pt x="2" y="16"/>
                          </a:lnTo>
                          <a:lnTo>
                            <a:pt x="3" y="19"/>
                          </a:lnTo>
                          <a:lnTo>
                            <a:pt x="4" y="23"/>
                          </a:lnTo>
                          <a:lnTo>
                            <a:pt x="4" y="26"/>
                          </a:lnTo>
                          <a:lnTo>
                            <a:pt x="5" y="29"/>
                          </a:lnTo>
                          <a:lnTo>
                            <a:pt x="7" y="33"/>
                          </a:lnTo>
                          <a:lnTo>
                            <a:pt x="8" y="36"/>
                          </a:lnTo>
                          <a:lnTo>
                            <a:pt x="9" y="39"/>
                          </a:lnTo>
                          <a:lnTo>
                            <a:pt x="10" y="42"/>
                          </a:lnTo>
                          <a:lnTo>
                            <a:pt x="10" y="45"/>
                          </a:lnTo>
                          <a:lnTo>
                            <a:pt x="11" y="49"/>
                          </a:lnTo>
                          <a:lnTo>
                            <a:pt x="12" y="52"/>
                          </a:lnTo>
                          <a:lnTo>
                            <a:pt x="13" y="56"/>
                          </a:lnTo>
                          <a:lnTo>
                            <a:pt x="14" y="59"/>
                          </a:lnTo>
                          <a:lnTo>
                            <a:pt x="14" y="62"/>
                          </a:lnTo>
                          <a:lnTo>
                            <a:pt x="16" y="65"/>
                          </a:lnTo>
                          <a:lnTo>
                            <a:pt x="16" y="69"/>
                          </a:lnTo>
                          <a:lnTo>
                            <a:pt x="17" y="73"/>
                          </a:lnTo>
                          <a:lnTo>
                            <a:pt x="17" y="76"/>
                          </a:lnTo>
                          <a:lnTo>
                            <a:pt x="18" y="79"/>
                          </a:lnTo>
                          <a:lnTo>
                            <a:pt x="18" y="83"/>
                          </a:lnTo>
                          <a:lnTo>
                            <a:pt x="18" y="86"/>
                          </a:lnTo>
                          <a:lnTo>
                            <a:pt x="18" y="90"/>
                          </a:lnTo>
                          <a:lnTo>
                            <a:pt x="18" y="93"/>
                          </a:lnTo>
                          <a:lnTo>
                            <a:pt x="18" y="96"/>
                          </a:lnTo>
                          <a:lnTo>
                            <a:pt x="18" y="101"/>
                          </a:lnTo>
                          <a:lnTo>
                            <a:pt x="17" y="104"/>
                          </a:lnTo>
                          <a:lnTo>
                            <a:pt x="17" y="109"/>
                          </a:lnTo>
                          <a:lnTo>
                            <a:pt x="16" y="112"/>
                          </a:lnTo>
                          <a:lnTo>
                            <a:pt x="18" y="113"/>
                          </a:lnTo>
                          <a:lnTo>
                            <a:pt x="19" y="109"/>
                          </a:lnTo>
                          <a:lnTo>
                            <a:pt x="20" y="105"/>
                          </a:lnTo>
                          <a:lnTo>
                            <a:pt x="20" y="101"/>
                          </a:lnTo>
                          <a:lnTo>
                            <a:pt x="20" y="97"/>
                          </a:lnTo>
                          <a:lnTo>
                            <a:pt x="20" y="93"/>
                          </a:lnTo>
                          <a:lnTo>
                            <a:pt x="20" y="90"/>
                          </a:lnTo>
                          <a:lnTo>
                            <a:pt x="20" y="86"/>
                          </a:lnTo>
                          <a:lnTo>
                            <a:pt x="20" y="82"/>
                          </a:lnTo>
                          <a:lnTo>
                            <a:pt x="20" y="78"/>
                          </a:lnTo>
                          <a:lnTo>
                            <a:pt x="20" y="75"/>
                          </a:lnTo>
                          <a:lnTo>
                            <a:pt x="19" y="71"/>
                          </a:lnTo>
                          <a:lnTo>
                            <a:pt x="18" y="68"/>
                          </a:lnTo>
                          <a:lnTo>
                            <a:pt x="18" y="65"/>
                          </a:lnTo>
                          <a:lnTo>
                            <a:pt x="17" y="61"/>
                          </a:lnTo>
                          <a:lnTo>
                            <a:pt x="17" y="58"/>
                          </a:lnTo>
                          <a:lnTo>
                            <a:pt x="16" y="54"/>
                          </a:lnTo>
                          <a:lnTo>
                            <a:pt x="14" y="51"/>
                          </a:lnTo>
                          <a:lnTo>
                            <a:pt x="13" y="48"/>
                          </a:lnTo>
                          <a:lnTo>
                            <a:pt x="12" y="44"/>
                          </a:lnTo>
                          <a:lnTo>
                            <a:pt x="12" y="41"/>
                          </a:lnTo>
                          <a:lnTo>
                            <a:pt x="11" y="39"/>
                          </a:lnTo>
                          <a:lnTo>
                            <a:pt x="10" y="35"/>
                          </a:lnTo>
                          <a:lnTo>
                            <a:pt x="9" y="32"/>
                          </a:lnTo>
                          <a:lnTo>
                            <a:pt x="8" y="28"/>
                          </a:lnTo>
                          <a:lnTo>
                            <a:pt x="7" y="25"/>
                          </a:lnTo>
                          <a:lnTo>
                            <a:pt x="7" y="22"/>
                          </a:lnTo>
                          <a:lnTo>
                            <a:pt x="5" y="18"/>
                          </a:lnTo>
                          <a:lnTo>
                            <a:pt x="4" y="15"/>
                          </a:lnTo>
                          <a:lnTo>
                            <a:pt x="4" y="11"/>
                          </a:lnTo>
                          <a:lnTo>
                            <a:pt x="3" y="8"/>
                          </a:lnTo>
                          <a:lnTo>
                            <a:pt x="2" y="6"/>
                          </a:lnTo>
                          <a:lnTo>
                            <a:pt x="2" y="1"/>
                          </a:lnTo>
                          <a:lnTo>
                            <a:pt x="1" y="1"/>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6" name="Google Shape;356;p5"/>
                    <p:cNvSpPr/>
                    <p:nvPr/>
                  </p:nvSpPr>
                  <p:spPr>
                    <a:xfrm>
                      <a:off x="4295" y="1728"/>
                      <a:ext cx="5" cy="34"/>
                    </a:xfrm>
                    <a:custGeom>
                      <a:rect b="b" l="l" r="r" t="t"/>
                      <a:pathLst>
                        <a:path extrusionOk="0" h="113" w="16">
                          <a:moveTo>
                            <a:pt x="0" y="1"/>
                          </a:moveTo>
                          <a:lnTo>
                            <a:pt x="0" y="1"/>
                          </a:lnTo>
                          <a:lnTo>
                            <a:pt x="0" y="6"/>
                          </a:lnTo>
                          <a:lnTo>
                            <a:pt x="0" y="9"/>
                          </a:lnTo>
                          <a:lnTo>
                            <a:pt x="0" y="12"/>
                          </a:lnTo>
                          <a:lnTo>
                            <a:pt x="0" y="17"/>
                          </a:lnTo>
                          <a:lnTo>
                            <a:pt x="0" y="20"/>
                          </a:lnTo>
                          <a:lnTo>
                            <a:pt x="0" y="24"/>
                          </a:lnTo>
                          <a:lnTo>
                            <a:pt x="0" y="27"/>
                          </a:lnTo>
                          <a:lnTo>
                            <a:pt x="0" y="31"/>
                          </a:lnTo>
                          <a:lnTo>
                            <a:pt x="0" y="34"/>
                          </a:lnTo>
                          <a:lnTo>
                            <a:pt x="1" y="37"/>
                          </a:lnTo>
                          <a:lnTo>
                            <a:pt x="1" y="42"/>
                          </a:lnTo>
                          <a:lnTo>
                            <a:pt x="1" y="45"/>
                          </a:lnTo>
                          <a:lnTo>
                            <a:pt x="1" y="49"/>
                          </a:lnTo>
                          <a:lnTo>
                            <a:pt x="1" y="52"/>
                          </a:lnTo>
                          <a:lnTo>
                            <a:pt x="2" y="56"/>
                          </a:lnTo>
                          <a:lnTo>
                            <a:pt x="2" y="59"/>
                          </a:lnTo>
                          <a:lnTo>
                            <a:pt x="2" y="62"/>
                          </a:lnTo>
                          <a:lnTo>
                            <a:pt x="3" y="66"/>
                          </a:lnTo>
                          <a:lnTo>
                            <a:pt x="3" y="69"/>
                          </a:lnTo>
                          <a:lnTo>
                            <a:pt x="4" y="73"/>
                          </a:lnTo>
                          <a:lnTo>
                            <a:pt x="4" y="76"/>
                          </a:lnTo>
                          <a:lnTo>
                            <a:pt x="6" y="79"/>
                          </a:lnTo>
                          <a:lnTo>
                            <a:pt x="6" y="83"/>
                          </a:lnTo>
                          <a:lnTo>
                            <a:pt x="7" y="86"/>
                          </a:lnTo>
                          <a:lnTo>
                            <a:pt x="7" y="90"/>
                          </a:lnTo>
                          <a:lnTo>
                            <a:pt x="8" y="93"/>
                          </a:lnTo>
                          <a:lnTo>
                            <a:pt x="9" y="96"/>
                          </a:lnTo>
                          <a:lnTo>
                            <a:pt x="9" y="100"/>
                          </a:lnTo>
                          <a:lnTo>
                            <a:pt x="10" y="103"/>
                          </a:lnTo>
                          <a:lnTo>
                            <a:pt x="11" y="107"/>
                          </a:lnTo>
                          <a:lnTo>
                            <a:pt x="12" y="110"/>
                          </a:lnTo>
                          <a:lnTo>
                            <a:pt x="13" y="113"/>
                          </a:lnTo>
                          <a:lnTo>
                            <a:pt x="16" y="112"/>
                          </a:lnTo>
                          <a:lnTo>
                            <a:pt x="15" y="109"/>
                          </a:lnTo>
                          <a:lnTo>
                            <a:pt x="13" y="105"/>
                          </a:lnTo>
                          <a:lnTo>
                            <a:pt x="12" y="102"/>
                          </a:lnTo>
                          <a:lnTo>
                            <a:pt x="12" y="99"/>
                          </a:lnTo>
                          <a:lnTo>
                            <a:pt x="11" y="95"/>
                          </a:lnTo>
                          <a:lnTo>
                            <a:pt x="10" y="92"/>
                          </a:lnTo>
                          <a:lnTo>
                            <a:pt x="9" y="88"/>
                          </a:lnTo>
                          <a:lnTo>
                            <a:pt x="9" y="85"/>
                          </a:lnTo>
                          <a:lnTo>
                            <a:pt x="8" y="82"/>
                          </a:lnTo>
                          <a:lnTo>
                            <a:pt x="8" y="78"/>
                          </a:lnTo>
                          <a:lnTo>
                            <a:pt x="7" y="75"/>
                          </a:lnTo>
                          <a:lnTo>
                            <a:pt x="7" y="71"/>
                          </a:lnTo>
                          <a:lnTo>
                            <a:pt x="6" y="68"/>
                          </a:lnTo>
                          <a:lnTo>
                            <a:pt x="6" y="66"/>
                          </a:lnTo>
                          <a:lnTo>
                            <a:pt x="6" y="62"/>
                          </a:lnTo>
                          <a:lnTo>
                            <a:pt x="4" y="59"/>
                          </a:lnTo>
                          <a:lnTo>
                            <a:pt x="4" y="56"/>
                          </a:lnTo>
                          <a:lnTo>
                            <a:pt x="4" y="52"/>
                          </a:lnTo>
                          <a:lnTo>
                            <a:pt x="3" y="49"/>
                          </a:lnTo>
                          <a:lnTo>
                            <a:pt x="3" y="44"/>
                          </a:lnTo>
                          <a:lnTo>
                            <a:pt x="3" y="41"/>
                          </a:lnTo>
                          <a:lnTo>
                            <a:pt x="3" y="37"/>
                          </a:lnTo>
                          <a:lnTo>
                            <a:pt x="3" y="34"/>
                          </a:lnTo>
                          <a:lnTo>
                            <a:pt x="3" y="31"/>
                          </a:lnTo>
                          <a:lnTo>
                            <a:pt x="2" y="27"/>
                          </a:lnTo>
                          <a:lnTo>
                            <a:pt x="2" y="24"/>
                          </a:lnTo>
                          <a:lnTo>
                            <a:pt x="2" y="20"/>
                          </a:lnTo>
                          <a:lnTo>
                            <a:pt x="2" y="17"/>
                          </a:lnTo>
                          <a:lnTo>
                            <a:pt x="2" y="12"/>
                          </a:lnTo>
                          <a:lnTo>
                            <a:pt x="2" y="9"/>
                          </a:lnTo>
                          <a:lnTo>
                            <a:pt x="2" y="6"/>
                          </a:lnTo>
                          <a:lnTo>
                            <a:pt x="3" y="2"/>
                          </a:lnTo>
                          <a:lnTo>
                            <a:pt x="2" y="2"/>
                          </a:lnTo>
                          <a:lnTo>
                            <a:pt x="2" y="1"/>
                          </a:lnTo>
                          <a:lnTo>
                            <a:pt x="2" y="0"/>
                          </a:lnTo>
                          <a:lnTo>
                            <a:pt x="1"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7" name="Google Shape;357;p5"/>
                    <p:cNvSpPr/>
                    <p:nvPr/>
                  </p:nvSpPr>
                  <p:spPr>
                    <a:xfrm>
                      <a:off x="4295" y="1693"/>
                      <a:ext cx="3" cy="35"/>
                    </a:xfrm>
                    <a:custGeom>
                      <a:rect b="b" l="l" r="r" t="t"/>
                      <a:pathLst>
                        <a:path extrusionOk="0" h="113" w="9">
                          <a:moveTo>
                            <a:pt x="1" y="2"/>
                          </a:moveTo>
                          <a:lnTo>
                            <a:pt x="1" y="6"/>
                          </a:lnTo>
                          <a:lnTo>
                            <a:pt x="2" y="9"/>
                          </a:lnTo>
                          <a:lnTo>
                            <a:pt x="2" y="13"/>
                          </a:lnTo>
                          <a:lnTo>
                            <a:pt x="3" y="15"/>
                          </a:lnTo>
                          <a:lnTo>
                            <a:pt x="3" y="18"/>
                          </a:lnTo>
                          <a:lnTo>
                            <a:pt x="5" y="22"/>
                          </a:lnTo>
                          <a:lnTo>
                            <a:pt x="5" y="24"/>
                          </a:lnTo>
                          <a:lnTo>
                            <a:pt x="5" y="27"/>
                          </a:lnTo>
                          <a:lnTo>
                            <a:pt x="6" y="31"/>
                          </a:lnTo>
                          <a:lnTo>
                            <a:pt x="6" y="34"/>
                          </a:lnTo>
                          <a:lnTo>
                            <a:pt x="6" y="36"/>
                          </a:lnTo>
                          <a:lnTo>
                            <a:pt x="6" y="40"/>
                          </a:lnTo>
                          <a:lnTo>
                            <a:pt x="6" y="43"/>
                          </a:lnTo>
                          <a:lnTo>
                            <a:pt x="6" y="47"/>
                          </a:lnTo>
                          <a:lnTo>
                            <a:pt x="6" y="50"/>
                          </a:lnTo>
                          <a:lnTo>
                            <a:pt x="6" y="53"/>
                          </a:lnTo>
                          <a:lnTo>
                            <a:pt x="6" y="57"/>
                          </a:lnTo>
                          <a:lnTo>
                            <a:pt x="6" y="60"/>
                          </a:lnTo>
                          <a:lnTo>
                            <a:pt x="6" y="64"/>
                          </a:lnTo>
                          <a:lnTo>
                            <a:pt x="6" y="67"/>
                          </a:lnTo>
                          <a:lnTo>
                            <a:pt x="6" y="70"/>
                          </a:lnTo>
                          <a:lnTo>
                            <a:pt x="5" y="74"/>
                          </a:lnTo>
                          <a:lnTo>
                            <a:pt x="5" y="77"/>
                          </a:lnTo>
                          <a:lnTo>
                            <a:pt x="5" y="82"/>
                          </a:lnTo>
                          <a:lnTo>
                            <a:pt x="5" y="85"/>
                          </a:lnTo>
                          <a:lnTo>
                            <a:pt x="3" y="88"/>
                          </a:lnTo>
                          <a:lnTo>
                            <a:pt x="3" y="93"/>
                          </a:lnTo>
                          <a:lnTo>
                            <a:pt x="2" y="96"/>
                          </a:lnTo>
                          <a:lnTo>
                            <a:pt x="2" y="100"/>
                          </a:lnTo>
                          <a:lnTo>
                            <a:pt x="2" y="104"/>
                          </a:lnTo>
                          <a:lnTo>
                            <a:pt x="1" y="109"/>
                          </a:lnTo>
                          <a:lnTo>
                            <a:pt x="1" y="112"/>
                          </a:lnTo>
                          <a:lnTo>
                            <a:pt x="3" y="113"/>
                          </a:lnTo>
                          <a:lnTo>
                            <a:pt x="3" y="109"/>
                          </a:lnTo>
                          <a:lnTo>
                            <a:pt x="5" y="104"/>
                          </a:lnTo>
                          <a:lnTo>
                            <a:pt x="5" y="101"/>
                          </a:lnTo>
                          <a:lnTo>
                            <a:pt x="5" y="98"/>
                          </a:lnTo>
                          <a:lnTo>
                            <a:pt x="6" y="93"/>
                          </a:lnTo>
                          <a:lnTo>
                            <a:pt x="6" y="90"/>
                          </a:lnTo>
                          <a:lnTo>
                            <a:pt x="7" y="86"/>
                          </a:lnTo>
                          <a:lnTo>
                            <a:pt x="7" y="82"/>
                          </a:lnTo>
                          <a:lnTo>
                            <a:pt x="7" y="78"/>
                          </a:lnTo>
                          <a:lnTo>
                            <a:pt x="8" y="75"/>
                          </a:lnTo>
                          <a:lnTo>
                            <a:pt x="8" y="70"/>
                          </a:lnTo>
                          <a:lnTo>
                            <a:pt x="8" y="67"/>
                          </a:lnTo>
                          <a:lnTo>
                            <a:pt x="8" y="64"/>
                          </a:lnTo>
                          <a:lnTo>
                            <a:pt x="9" y="60"/>
                          </a:lnTo>
                          <a:lnTo>
                            <a:pt x="9" y="57"/>
                          </a:lnTo>
                          <a:lnTo>
                            <a:pt x="9" y="53"/>
                          </a:lnTo>
                          <a:lnTo>
                            <a:pt x="9" y="50"/>
                          </a:lnTo>
                          <a:lnTo>
                            <a:pt x="9" y="47"/>
                          </a:lnTo>
                          <a:lnTo>
                            <a:pt x="9" y="43"/>
                          </a:lnTo>
                          <a:lnTo>
                            <a:pt x="9" y="40"/>
                          </a:lnTo>
                          <a:lnTo>
                            <a:pt x="9" y="36"/>
                          </a:lnTo>
                          <a:lnTo>
                            <a:pt x="8" y="33"/>
                          </a:lnTo>
                          <a:lnTo>
                            <a:pt x="8" y="31"/>
                          </a:lnTo>
                          <a:lnTo>
                            <a:pt x="8" y="27"/>
                          </a:lnTo>
                          <a:lnTo>
                            <a:pt x="7" y="24"/>
                          </a:lnTo>
                          <a:lnTo>
                            <a:pt x="7" y="20"/>
                          </a:lnTo>
                          <a:lnTo>
                            <a:pt x="7" y="17"/>
                          </a:lnTo>
                          <a:lnTo>
                            <a:pt x="6" y="15"/>
                          </a:lnTo>
                          <a:lnTo>
                            <a:pt x="6" y="11"/>
                          </a:lnTo>
                          <a:lnTo>
                            <a:pt x="5" y="8"/>
                          </a:lnTo>
                          <a:lnTo>
                            <a:pt x="3" y="5"/>
                          </a:lnTo>
                          <a:lnTo>
                            <a:pt x="3" y="1"/>
                          </a:lnTo>
                          <a:lnTo>
                            <a:pt x="2" y="1"/>
                          </a:lnTo>
                          <a:lnTo>
                            <a:pt x="2" y="0"/>
                          </a:lnTo>
                          <a:lnTo>
                            <a:pt x="1" y="0"/>
                          </a:lnTo>
                          <a:lnTo>
                            <a:pt x="1" y="1"/>
                          </a:lnTo>
                          <a:lnTo>
                            <a:pt x="0" y="2"/>
                          </a:lnTo>
                          <a:lnTo>
                            <a:pt x="1"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8" name="Google Shape;358;p5"/>
                    <p:cNvSpPr/>
                    <p:nvPr/>
                  </p:nvSpPr>
                  <p:spPr>
                    <a:xfrm>
                      <a:off x="4290" y="1614"/>
                      <a:ext cx="7" cy="79"/>
                    </a:xfrm>
                    <a:custGeom>
                      <a:rect b="b" l="l" r="r" t="t"/>
                      <a:pathLst>
                        <a:path extrusionOk="0" h="251" w="21">
                          <a:moveTo>
                            <a:pt x="1" y="0"/>
                          </a:moveTo>
                          <a:lnTo>
                            <a:pt x="0" y="1"/>
                          </a:lnTo>
                          <a:lnTo>
                            <a:pt x="0" y="9"/>
                          </a:lnTo>
                          <a:lnTo>
                            <a:pt x="1" y="17"/>
                          </a:lnTo>
                          <a:lnTo>
                            <a:pt x="1" y="25"/>
                          </a:lnTo>
                          <a:lnTo>
                            <a:pt x="1" y="32"/>
                          </a:lnTo>
                          <a:lnTo>
                            <a:pt x="2" y="39"/>
                          </a:lnTo>
                          <a:lnTo>
                            <a:pt x="2" y="47"/>
                          </a:lnTo>
                          <a:lnTo>
                            <a:pt x="2" y="54"/>
                          </a:lnTo>
                          <a:lnTo>
                            <a:pt x="2" y="62"/>
                          </a:lnTo>
                          <a:lnTo>
                            <a:pt x="2" y="70"/>
                          </a:lnTo>
                          <a:lnTo>
                            <a:pt x="2" y="77"/>
                          </a:lnTo>
                          <a:lnTo>
                            <a:pt x="2" y="85"/>
                          </a:lnTo>
                          <a:lnTo>
                            <a:pt x="2" y="91"/>
                          </a:lnTo>
                          <a:lnTo>
                            <a:pt x="2" y="99"/>
                          </a:lnTo>
                          <a:lnTo>
                            <a:pt x="2" y="107"/>
                          </a:lnTo>
                          <a:lnTo>
                            <a:pt x="2" y="114"/>
                          </a:lnTo>
                          <a:lnTo>
                            <a:pt x="2" y="122"/>
                          </a:lnTo>
                          <a:lnTo>
                            <a:pt x="2" y="129"/>
                          </a:lnTo>
                          <a:lnTo>
                            <a:pt x="4" y="137"/>
                          </a:lnTo>
                          <a:lnTo>
                            <a:pt x="4" y="145"/>
                          </a:lnTo>
                          <a:lnTo>
                            <a:pt x="4" y="153"/>
                          </a:lnTo>
                          <a:lnTo>
                            <a:pt x="5" y="161"/>
                          </a:lnTo>
                          <a:lnTo>
                            <a:pt x="5" y="167"/>
                          </a:lnTo>
                          <a:lnTo>
                            <a:pt x="6" y="176"/>
                          </a:lnTo>
                          <a:lnTo>
                            <a:pt x="6" y="184"/>
                          </a:lnTo>
                          <a:lnTo>
                            <a:pt x="7" y="192"/>
                          </a:lnTo>
                          <a:lnTo>
                            <a:pt x="8" y="200"/>
                          </a:lnTo>
                          <a:lnTo>
                            <a:pt x="9" y="208"/>
                          </a:lnTo>
                          <a:lnTo>
                            <a:pt x="10" y="217"/>
                          </a:lnTo>
                          <a:lnTo>
                            <a:pt x="13" y="225"/>
                          </a:lnTo>
                          <a:lnTo>
                            <a:pt x="14" y="234"/>
                          </a:lnTo>
                          <a:lnTo>
                            <a:pt x="16" y="242"/>
                          </a:lnTo>
                          <a:lnTo>
                            <a:pt x="18" y="251"/>
                          </a:lnTo>
                          <a:lnTo>
                            <a:pt x="21" y="250"/>
                          </a:lnTo>
                          <a:lnTo>
                            <a:pt x="18" y="241"/>
                          </a:lnTo>
                          <a:lnTo>
                            <a:pt x="17" y="233"/>
                          </a:lnTo>
                          <a:lnTo>
                            <a:pt x="15" y="224"/>
                          </a:lnTo>
                          <a:lnTo>
                            <a:pt x="14" y="216"/>
                          </a:lnTo>
                          <a:lnTo>
                            <a:pt x="11" y="208"/>
                          </a:lnTo>
                          <a:lnTo>
                            <a:pt x="10" y="199"/>
                          </a:lnTo>
                          <a:lnTo>
                            <a:pt x="9" y="191"/>
                          </a:lnTo>
                          <a:lnTo>
                            <a:pt x="9" y="183"/>
                          </a:lnTo>
                          <a:lnTo>
                            <a:pt x="8" y="175"/>
                          </a:lnTo>
                          <a:lnTo>
                            <a:pt x="7" y="167"/>
                          </a:lnTo>
                          <a:lnTo>
                            <a:pt x="7" y="159"/>
                          </a:lnTo>
                          <a:lnTo>
                            <a:pt x="6" y="153"/>
                          </a:lnTo>
                          <a:lnTo>
                            <a:pt x="6" y="145"/>
                          </a:lnTo>
                          <a:lnTo>
                            <a:pt x="6" y="137"/>
                          </a:lnTo>
                          <a:lnTo>
                            <a:pt x="5" y="129"/>
                          </a:lnTo>
                          <a:lnTo>
                            <a:pt x="5" y="122"/>
                          </a:lnTo>
                          <a:lnTo>
                            <a:pt x="5" y="114"/>
                          </a:lnTo>
                          <a:lnTo>
                            <a:pt x="5" y="107"/>
                          </a:lnTo>
                          <a:lnTo>
                            <a:pt x="5" y="99"/>
                          </a:lnTo>
                          <a:lnTo>
                            <a:pt x="5" y="91"/>
                          </a:lnTo>
                          <a:lnTo>
                            <a:pt x="5" y="85"/>
                          </a:lnTo>
                          <a:lnTo>
                            <a:pt x="5" y="77"/>
                          </a:lnTo>
                          <a:lnTo>
                            <a:pt x="5" y="70"/>
                          </a:lnTo>
                          <a:lnTo>
                            <a:pt x="5" y="62"/>
                          </a:lnTo>
                          <a:lnTo>
                            <a:pt x="5" y="54"/>
                          </a:lnTo>
                          <a:lnTo>
                            <a:pt x="5" y="47"/>
                          </a:lnTo>
                          <a:lnTo>
                            <a:pt x="5" y="39"/>
                          </a:lnTo>
                          <a:lnTo>
                            <a:pt x="5" y="31"/>
                          </a:lnTo>
                          <a:lnTo>
                            <a:pt x="4" y="25"/>
                          </a:lnTo>
                          <a:lnTo>
                            <a:pt x="4" y="17"/>
                          </a:lnTo>
                          <a:lnTo>
                            <a:pt x="4" y="9"/>
                          </a:lnTo>
                          <a:lnTo>
                            <a:pt x="2" y="1"/>
                          </a:lnTo>
                          <a:lnTo>
                            <a:pt x="1" y="3"/>
                          </a:lnTo>
                          <a:lnTo>
                            <a:pt x="2" y="1"/>
                          </a:lnTo>
                          <a:lnTo>
                            <a:pt x="2" y="0"/>
                          </a:lnTo>
                          <a:lnTo>
                            <a:pt x="1" y="0"/>
                          </a:lnTo>
                          <a:lnTo>
                            <a:pt x="0" y="0"/>
                          </a:lnTo>
                          <a:lnTo>
                            <a:pt x="0" y="1"/>
                          </a:lnTo>
                          <a:lnTo>
                            <a:pt x="1"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59" name="Google Shape;359;p5"/>
                    <p:cNvSpPr/>
                    <p:nvPr/>
                  </p:nvSpPr>
                  <p:spPr>
                    <a:xfrm>
                      <a:off x="4279" y="1721"/>
                      <a:ext cx="3" cy="65"/>
                    </a:xfrm>
                    <a:custGeom>
                      <a:rect b="b" l="l" r="r" t="t"/>
                      <a:pathLst>
                        <a:path extrusionOk="0" h="204" w="12">
                          <a:moveTo>
                            <a:pt x="12" y="202"/>
                          </a:moveTo>
                          <a:lnTo>
                            <a:pt x="12" y="203"/>
                          </a:lnTo>
                          <a:lnTo>
                            <a:pt x="10" y="196"/>
                          </a:lnTo>
                          <a:lnTo>
                            <a:pt x="9" y="190"/>
                          </a:lnTo>
                          <a:lnTo>
                            <a:pt x="9" y="184"/>
                          </a:lnTo>
                          <a:lnTo>
                            <a:pt x="8" y="178"/>
                          </a:lnTo>
                          <a:lnTo>
                            <a:pt x="7" y="171"/>
                          </a:lnTo>
                          <a:lnTo>
                            <a:pt x="7" y="165"/>
                          </a:lnTo>
                          <a:lnTo>
                            <a:pt x="6" y="159"/>
                          </a:lnTo>
                          <a:lnTo>
                            <a:pt x="6" y="153"/>
                          </a:lnTo>
                          <a:lnTo>
                            <a:pt x="6" y="146"/>
                          </a:lnTo>
                          <a:lnTo>
                            <a:pt x="5" y="139"/>
                          </a:lnTo>
                          <a:lnTo>
                            <a:pt x="5" y="134"/>
                          </a:lnTo>
                          <a:lnTo>
                            <a:pt x="5" y="127"/>
                          </a:lnTo>
                          <a:lnTo>
                            <a:pt x="5" y="121"/>
                          </a:lnTo>
                          <a:lnTo>
                            <a:pt x="4" y="114"/>
                          </a:lnTo>
                          <a:lnTo>
                            <a:pt x="4" y="108"/>
                          </a:lnTo>
                          <a:lnTo>
                            <a:pt x="4" y="102"/>
                          </a:lnTo>
                          <a:lnTo>
                            <a:pt x="4" y="95"/>
                          </a:lnTo>
                          <a:lnTo>
                            <a:pt x="4" y="89"/>
                          </a:lnTo>
                          <a:lnTo>
                            <a:pt x="4" y="83"/>
                          </a:lnTo>
                          <a:lnTo>
                            <a:pt x="4" y="76"/>
                          </a:lnTo>
                          <a:lnTo>
                            <a:pt x="4" y="70"/>
                          </a:lnTo>
                          <a:lnTo>
                            <a:pt x="4" y="63"/>
                          </a:lnTo>
                          <a:lnTo>
                            <a:pt x="4" y="58"/>
                          </a:lnTo>
                          <a:lnTo>
                            <a:pt x="4" y="51"/>
                          </a:lnTo>
                          <a:lnTo>
                            <a:pt x="4" y="44"/>
                          </a:lnTo>
                          <a:lnTo>
                            <a:pt x="4" y="38"/>
                          </a:lnTo>
                          <a:lnTo>
                            <a:pt x="4" y="32"/>
                          </a:lnTo>
                          <a:lnTo>
                            <a:pt x="4" y="26"/>
                          </a:lnTo>
                          <a:lnTo>
                            <a:pt x="4" y="19"/>
                          </a:lnTo>
                          <a:lnTo>
                            <a:pt x="4" y="12"/>
                          </a:lnTo>
                          <a:lnTo>
                            <a:pt x="4" y="7"/>
                          </a:lnTo>
                          <a:lnTo>
                            <a:pt x="3" y="0"/>
                          </a:lnTo>
                          <a:lnTo>
                            <a:pt x="0" y="0"/>
                          </a:lnTo>
                          <a:lnTo>
                            <a:pt x="0" y="7"/>
                          </a:lnTo>
                          <a:lnTo>
                            <a:pt x="1" y="12"/>
                          </a:lnTo>
                          <a:lnTo>
                            <a:pt x="1" y="19"/>
                          </a:lnTo>
                          <a:lnTo>
                            <a:pt x="1" y="26"/>
                          </a:lnTo>
                          <a:lnTo>
                            <a:pt x="1" y="32"/>
                          </a:lnTo>
                          <a:lnTo>
                            <a:pt x="1" y="38"/>
                          </a:lnTo>
                          <a:lnTo>
                            <a:pt x="1" y="44"/>
                          </a:lnTo>
                          <a:lnTo>
                            <a:pt x="1" y="51"/>
                          </a:lnTo>
                          <a:lnTo>
                            <a:pt x="1" y="58"/>
                          </a:lnTo>
                          <a:lnTo>
                            <a:pt x="1" y="63"/>
                          </a:lnTo>
                          <a:lnTo>
                            <a:pt x="1" y="70"/>
                          </a:lnTo>
                          <a:lnTo>
                            <a:pt x="1" y="76"/>
                          </a:lnTo>
                          <a:lnTo>
                            <a:pt x="1" y="83"/>
                          </a:lnTo>
                          <a:lnTo>
                            <a:pt x="1" y="89"/>
                          </a:lnTo>
                          <a:lnTo>
                            <a:pt x="1" y="95"/>
                          </a:lnTo>
                          <a:lnTo>
                            <a:pt x="1" y="102"/>
                          </a:lnTo>
                          <a:lnTo>
                            <a:pt x="1" y="108"/>
                          </a:lnTo>
                          <a:lnTo>
                            <a:pt x="1" y="114"/>
                          </a:lnTo>
                          <a:lnTo>
                            <a:pt x="1" y="121"/>
                          </a:lnTo>
                          <a:lnTo>
                            <a:pt x="3" y="127"/>
                          </a:lnTo>
                          <a:lnTo>
                            <a:pt x="3" y="134"/>
                          </a:lnTo>
                          <a:lnTo>
                            <a:pt x="3" y="140"/>
                          </a:lnTo>
                          <a:lnTo>
                            <a:pt x="3" y="146"/>
                          </a:lnTo>
                          <a:lnTo>
                            <a:pt x="4" y="153"/>
                          </a:lnTo>
                          <a:lnTo>
                            <a:pt x="4" y="159"/>
                          </a:lnTo>
                          <a:lnTo>
                            <a:pt x="4" y="165"/>
                          </a:lnTo>
                          <a:lnTo>
                            <a:pt x="5" y="172"/>
                          </a:lnTo>
                          <a:lnTo>
                            <a:pt x="6" y="178"/>
                          </a:lnTo>
                          <a:lnTo>
                            <a:pt x="6" y="185"/>
                          </a:lnTo>
                          <a:lnTo>
                            <a:pt x="7" y="190"/>
                          </a:lnTo>
                          <a:lnTo>
                            <a:pt x="8" y="197"/>
                          </a:lnTo>
                          <a:lnTo>
                            <a:pt x="9" y="203"/>
                          </a:lnTo>
                          <a:lnTo>
                            <a:pt x="9" y="204"/>
                          </a:lnTo>
                          <a:lnTo>
                            <a:pt x="9" y="203"/>
                          </a:lnTo>
                          <a:lnTo>
                            <a:pt x="9" y="204"/>
                          </a:lnTo>
                          <a:lnTo>
                            <a:pt x="10" y="204"/>
                          </a:lnTo>
                          <a:lnTo>
                            <a:pt x="12" y="204"/>
                          </a:lnTo>
                          <a:lnTo>
                            <a:pt x="12" y="203"/>
                          </a:lnTo>
                          <a:lnTo>
                            <a:pt x="12" y="20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60" name="Google Shape;360;p5"/>
                    <p:cNvSpPr/>
                    <p:nvPr/>
                  </p:nvSpPr>
                  <p:spPr>
                    <a:xfrm>
                      <a:off x="4277" y="1784"/>
                      <a:ext cx="7" cy="26"/>
                    </a:xfrm>
                    <a:custGeom>
                      <a:rect b="b" l="l" r="r" t="t"/>
                      <a:pathLst>
                        <a:path extrusionOk="0" h="76" w="18">
                          <a:moveTo>
                            <a:pt x="1" y="72"/>
                          </a:moveTo>
                          <a:lnTo>
                            <a:pt x="3" y="73"/>
                          </a:lnTo>
                          <a:lnTo>
                            <a:pt x="3" y="71"/>
                          </a:lnTo>
                          <a:lnTo>
                            <a:pt x="4" y="69"/>
                          </a:lnTo>
                          <a:lnTo>
                            <a:pt x="4" y="67"/>
                          </a:lnTo>
                          <a:lnTo>
                            <a:pt x="6" y="64"/>
                          </a:lnTo>
                          <a:lnTo>
                            <a:pt x="6" y="62"/>
                          </a:lnTo>
                          <a:lnTo>
                            <a:pt x="7" y="60"/>
                          </a:lnTo>
                          <a:lnTo>
                            <a:pt x="7" y="58"/>
                          </a:lnTo>
                          <a:lnTo>
                            <a:pt x="8" y="55"/>
                          </a:lnTo>
                          <a:lnTo>
                            <a:pt x="9" y="53"/>
                          </a:lnTo>
                          <a:lnTo>
                            <a:pt x="9" y="51"/>
                          </a:lnTo>
                          <a:lnTo>
                            <a:pt x="10" y="48"/>
                          </a:lnTo>
                          <a:lnTo>
                            <a:pt x="11" y="46"/>
                          </a:lnTo>
                          <a:lnTo>
                            <a:pt x="11" y="44"/>
                          </a:lnTo>
                          <a:lnTo>
                            <a:pt x="12" y="42"/>
                          </a:lnTo>
                          <a:lnTo>
                            <a:pt x="13" y="39"/>
                          </a:lnTo>
                          <a:lnTo>
                            <a:pt x="13" y="37"/>
                          </a:lnTo>
                          <a:lnTo>
                            <a:pt x="15" y="34"/>
                          </a:lnTo>
                          <a:lnTo>
                            <a:pt x="15" y="31"/>
                          </a:lnTo>
                          <a:lnTo>
                            <a:pt x="16" y="29"/>
                          </a:lnTo>
                          <a:lnTo>
                            <a:pt x="17" y="27"/>
                          </a:lnTo>
                          <a:lnTo>
                            <a:pt x="17" y="25"/>
                          </a:lnTo>
                          <a:lnTo>
                            <a:pt x="17" y="22"/>
                          </a:lnTo>
                          <a:lnTo>
                            <a:pt x="17" y="20"/>
                          </a:lnTo>
                          <a:lnTo>
                            <a:pt x="18" y="18"/>
                          </a:lnTo>
                          <a:lnTo>
                            <a:pt x="18" y="16"/>
                          </a:lnTo>
                          <a:lnTo>
                            <a:pt x="18" y="13"/>
                          </a:lnTo>
                          <a:lnTo>
                            <a:pt x="17" y="11"/>
                          </a:lnTo>
                          <a:lnTo>
                            <a:pt x="17" y="9"/>
                          </a:lnTo>
                          <a:lnTo>
                            <a:pt x="17" y="6"/>
                          </a:lnTo>
                          <a:lnTo>
                            <a:pt x="16" y="4"/>
                          </a:lnTo>
                          <a:lnTo>
                            <a:pt x="16" y="2"/>
                          </a:lnTo>
                          <a:lnTo>
                            <a:pt x="15" y="0"/>
                          </a:lnTo>
                          <a:lnTo>
                            <a:pt x="12" y="1"/>
                          </a:lnTo>
                          <a:lnTo>
                            <a:pt x="13" y="3"/>
                          </a:lnTo>
                          <a:lnTo>
                            <a:pt x="13" y="4"/>
                          </a:lnTo>
                          <a:lnTo>
                            <a:pt x="13" y="6"/>
                          </a:lnTo>
                          <a:lnTo>
                            <a:pt x="15" y="9"/>
                          </a:lnTo>
                          <a:lnTo>
                            <a:pt x="15" y="11"/>
                          </a:lnTo>
                          <a:lnTo>
                            <a:pt x="15" y="13"/>
                          </a:lnTo>
                          <a:lnTo>
                            <a:pt x="15" y="16"/>
                          </a:lnTo>
                          <a:lnTo>
                            <a:pt x="15" y="18"/>
                          </a:lnTo>
                          <a:lnTo>
                            <a:pt x="15" y="20"/>
                          </a:lnTo>
                          <a:lnTo>
                            <a:pt x="15" y="22"/>
                          </a:lnTo>
                          <a:lnTo>
                            <a:pt x="13" y="25"/>
                          </a:lnTo>
                          <a:lnTo>
                            <a:pt x="13" y="27"/>
                          </a:lnTo>
                          <a:lnTo>
                            <a:pt x="13" y="29"/>
                          </a:lnTo>
                          <a:lnTo>
                            <a:pt x="12" y="31"/>
                          </a:lnTo>
                          <a:lnTo>
                            <a:pt x="12" y="34"/>
                          </a:lnTo>
                          <a:lnTo>
                            <a:pt x="11" y="36"/>
                          </a:lnTo>
                          <a:lnTo>
                            <a:pt x="10" y="38"/>
                          </a:lnTo>
                          <a:lnTo>
                            <a:pt x="10" y="41"/>
                          </a:lnTo>
                          <a:lnTo>
                            <a:pt x="9" y="43"/>
                          </a:lnTo>
                          <a:lnTo>
                            <a:pt x="9" y="45"/>
                          </a:lnTo>
                          <a:lnTo>
                            <a:pt x="8" y="47"/>
                          </a:lnTo>
                          <a:lnTo>
                            <a:pt x="7" y="50"/>
                          </a:lnTo>
                          <a:lnTo>
                            <a:pt x="7" y="52"/>
                          </a:lnTo>
                          <a:lnTo>
                            <a:pt x="6" y="54"/>
                          </a:lnTo>
                          <a:lnTo>
                            <a:pt x="4" y="56"/>
                          </a:lnTo>
                          <a:lnTo>
                            <a:pt x="4" y="59"/>
                          </a:lnTo>
                          <a:lnTo>
                            <a:pt x="3" y="61"/>
                          </a:lnTo>
                          <a:lnTo>
                            <a:pt x="2" y="63"/>
                          </a:lnTo>
                          <a:lnTo>
                            <a:pt x="2" y="67"/>
                          </a:lnTo>
                          <a:lnTo>
                            <a:pt x="1" y="69"/>
                          </a:lnTo>
                          <a:lnTo>
                            <a:pt x="1" y="71"/>
                          </a:lnTo>
                          <a:lnTo>
                            <a:pt x="1" y="73"/>
                          </a:lnTo>
                          <a:lnTo>
                            <a:pt x="2" y="75"/>
                          </a:lnTo>
                          <a:lnTo>
                            <a:pt x="1" y="73"/>
                          </a:lnTo>
                          <a:lnTo>
                            <a:pt x="0" y="73"/>
                          </a:lnTo>
                          <a:lnTo>
                            <a:pt x="1" y="73"/>
                          </a:lnTo>
                          <a:lnTo>
                            <a:pt x="1" y="75"/>
                          </a:lnTo>
                          <a:lnTo>
                            <a:pt x="1" y="76"/>
                          </a:lnTo>
                          <a:lnTo>
                            <a:pt x="2" y="75"/>
                          </a:lnTo>
                          <a:lnTo>
                            <a:pt x="3" y="75"/>
                          </a:lnTo>
                          <a:lnTo>
                            <a:pt x="3" y="73"/>
                          </a:lnTo>
                          <a:lnTo>
                            <a:pt x="1" y="7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61" name="Google Shape;361;p5"/>
                    <p:cNvSpPr/>
                    <p:nvPr/>
                  </p:nvSpPr>
                  <p:spPr>
                    <a:xfrm>
                      <a:off x="4277" y="1787"/>
                      <a:ext cx="12" cy="23"/>
                    </a:xfrm>
                    <a:custGeom>
                      <a:rect b="b" l="l" r="r" t="t"/>
                      <a:pathLst>
                        <a:path extrusionOk="0" h="68" w="32">
                          <a:moveTo>
                            <a:pt x="29" y="1"/>
                          </a:moveTo>
                          <a:lnTo>
                            <a:pt x="30" y="0"/>
                          </a:lnTo>
                          <a:lnTo>
                            <a:pt x="28" y="1"/>
                          </a:lnTo>
                          <a:lnTo>
                            <a:pt x="27" y="3"/>
                          </a:lnTo>
                          <a:lnTo>
                            <a:pt x="26" y="4"/>
                          </a:lnTo>
                          <a:lnTo>
                            <a:pt x="25" y="5"/>
                          </a:lnTo>
                          <a:lnTo>
                            <a:pt x="24" y="8"/>
                          </a:lnTo>
                          <a:lnTo>
                            <a:pt x="23" y="10"/>
                          </a:lnTo>
                          <a:lnTo>
                            <a:pt x="21" y="11"/>
                          </a:lnTo>
                          <a:lnTo>
                            <a:pt x="20" y="13"/>
                          </a:lnTo>
                          <a:lnTo>
                            <a:pt x="19" y="15"/>
                          </a:lnTo>
                          <a:lnTo>
                            <a:pt x="18" y="18"/>
                          </a:lnTo>
                          <a:lnTo>
                            <a:pt x="17" y="20"/>
                          </a:lnTo>
                          <a:lnTo>
                            <a:pt x="16" y="22"/>
                          </a:lnTo>
                          <a:lnTo>
                            <a:pt x="16" y="25"/>
                          </a:lnTo>
                          <a:lnTo>
                            <a:pt x="15" y="27"/>
                          </a:lnTo>
                          <a:lnTo>
                            <a:pt x="13" y="29"/>
                          </a:lnTo>
                          <a:lnTo>
                            <a:pt x="13" y="31"/>
                          </a:lnTo>
                          <a:lnTo>
                            <a:pt x="12" y="34"/>
                          </a:lnTo>
                          <a:lnTo>
                            <a:pt x="11" y="36"/>
                          </a:lnTo>
                          <a:lnTo>
                            <a:pt x="11" y="38"/>
                          </a:lnTo>
                          <a:lnTo>
                            <a:pt x="10" y="40"/>
                          </a:lnTo>
                          <a:lnTo>
                            <a:pt x="9" y="44"/>
                          </a:lnTo>
                          <a:lnTo>
                            <a:pt x="9" y="45"/>
                          </a:lnTo>
                          <a:lnTo>
                            <a:pt x="8" y="47"/>
                          </a:lnTo>
                          <a:lnTo>
                            <a:pt x="7" y="51"/>
                          </a:lnTo>
                          <a:lnTo>
                            <a:pt x="7" y="52"/>
                          </a:lnTo>
                          <a:lnTo>
                            <a:pt x="6" y="54"/>
                          </a:lnTo>
                          <a:lnTo>
                            <a:pt x="4" y="56"/>
                          </a:lnTo>
                          <a:lnTo>
                            <a:pt x="3" y="59"/>
                          </a:lnTo>
                          <a:lnTo>
                            <a:pt x="3" y="61"/>
                          </a:lnTo>
                          <a:lnTo>
                            <a:pt x="2" y="63"/>
                          </a:lnTo>
                          <a:lnTo>
                            <a:pt x="1" y="64"/>
                          </a:lnTo>
                          <a:lnTo>
                            <a:pt x="0" y="67"/>
                          </a:lnTo>
                          <a:lnTo>
                            <a:pt x="1" y="68"/>
                          </a:lnTo>
                          <a:lnTo>
                            <a:pt x="3" y="67"/>
                          </a:lnTo>
                          <a:lnTo>
                            <a:pt x="3" y="64"/>
                          </a:lnTo>
                          <a:lnTo>
                            <a:pt x="4" y="62"/>
                          </a:lnTo>
                          <a:lnTo>
                            <a:pt x="6" y="60"/>
                          </a:lnTo>
                          <a:lnTo>
                            <a:pt x="7" y="59"/>
                          </a:lnTo>
                          <a:lnTo>
                            <a:pt x="8" y="56"/>
                          </a:lnTo>
                          <a:lnTo>
                            <a:pt x="8" y="54"/>
                          </a:lnTo>
                          <a:lnTo>
                            <a:pt x="9" y="52"/>
                          </a:lnTo>
                          <a:lnTo>
                            <a:pt x="10" y="50"/>
                          </a:lnTo>
                          <a:lnTo>
                            <a:pt x="11" y="46"/>
                          </a:lnTo>
                          <a:lnTo>
                            <a:pt x="11" y="45"/>
                          </a:lnTo>
                          <a:lnTo>
                            <a:pt x="12" y="42"/>
                          </a:lnTo>
                          <a:lnTo>
                            <a:pt x="13" y="39"/>
                          </a:lnTo>
                          <a:lnTo>
                            <a:pt x="13" y="37"/>
                          </a:lnTo>
                          <a:lnTo>
                            <a:pt x="15" y="35"/>
                          </a:lnTo>
                          <a:lnTo>
                            <a:pt x="16" y="33"/>
                          </a:lnTo>
                          <a:lnTo>
                            <a:pt x="16" y="30"/>
                          </a:lnTo>
                          <a:lnTo>
                            <a:pt x="17" y="28"/>
                          </a:lnTo>
                          <a:lnTo>
                            <a:pt x="18" y="26"/>
                          </a:lnTo>
                          <a:lnTo>
                            <a:pt x="19" y="23"/>
                          </a:lnTo>
                          <a:lnTo>
                            <a:pt x="19" y="21"/>
                          </a:lnTo>
                          <a:lnTo>
                            <a:pt x="20" y="19"/>
                          </a:lnTo>
                          <a:lnTo>
                            <a:pt x="21" y="17"/>
                          </a:lnTo>
                          <a:lnTo>
                            <a:pt x="23" y="15"/>
                          </a:lnTo>
                          <a:lnTo>
                            <a:pt x="23" y="13"/>
                          </a:lnTo>
                          <a:lnTo>
                            <a:pt x="24" y="11"/>
                          </a:lnTo>
                          <a:lnTo>
                            <a:pt x="25" y="10"/>
                          </a:lnTo>
                          <a:lnTo>
                            <a:pt x="26" y="8"/>
                          </a:lnTo>
                          <a:lnTo>
                            <a:pt x="27" y="6"/>
                          </a:lnTo>
                          <a:lnTo>
                            <a:pt x="29" y="4"/>
                          </a:lnTo>
                          <a:lnTo>
                            <a:pt x="30" y="3"/>
                          </a:lnTo>
                          <a:lnTo>
                            <a:pt x="32" y="2"/>
                          </a:lnTo>
                          <a:lnTo>
                            <a:pt x="32" y="1"/>
                          </a:lnTo>
                          <a:lnTo>
                            <a:pt x="32" y="2"/>
                          </a:lnTo>
                          <a:lnTo>
                            <a:pt x="32" y="1"/>
                          </a:lnTo>
                          <a:lnTo>
                            <a:pt x="32" y="0"/>
                          </a:lnTo>
                          <a:lnTo>
                            <a:pt x="30" y="0"/>
                          </a:lnTo>
                          <a:lnTo>
                            <a:pt x="29"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62" name="Google Shape;362;p5"/>
                    <p:cNvSpPr/>
                    <p:nvPr/>
                  </p:nvSpPr>
                  <p:spPr>
                    <a:xfrm>
                      <a:off x="4284" y="1756"/>
                      <a:ext cx="5" cy="31"/>
                    </a:xfrm>
                    <a:custGeom>
                      <a:rect b="b" l="l" r="r" t="t"/>
                      <a:pathLst>
                        <a:path extrusionOk="0" h="98" w="12">
                          <a:moveTo>
                            <a:pt x="0" y="1"/>
                          </a:moveTo>
                          <a:lnTo>
                            <a:pt x="0" y="1"/>
                          </a:lnTo>
                          <a:lnTo>
                            <a:pt x="0" y="5"/>
                          </a:lnTo>
                          <a:lnTo>
                            <a:pt x="0" y="8"/>
                          </a:lnTo>
                          <a:lnTo>
                            <a:pt x="0" y="11"/>
                          </a:lnTo>
                          <a:lnTo>
                            <a:pt x="1" y="15"/>
                          </a:lnTo>
                          <a:lnTo>
                            <a:pt x="1" y="18"/>
                          </a:lnTo>
                          <a:lnTo>
                            <a:pt x="1" y="22"/>
                          </a:lnTo>
                          <a:lnTo>
                            <a:pt x="3" y="24"/>
                          </a:lnTo>
                          <a:lnTo>
                            <a:pt x="3" y="27"/>
                          </a:lnTo>
                          <a:lnTo>
                            <a:pt x="3" y="30"/>
                          </a:lnTo>
                          <a:lnTo>
                            <a:pt x="3" y="33"/>
                          </a:lnTo>
                          <a:lnTo>
                            <a:pt x="4" y="35"/>
                          </a:lnTo>
                          <a:lnTo>
                            <a:pt x="4" y="39"/>
                          </a:lnTo>
                          <a:lnTo>
                            <a:pt x="4" y="41"/>
                          </a:lnTo>
                          <a:lnTo>
                            <a:pt x="4" y="44"/>
                          </a:lnTo>
                          <a:lnTo>
                            <a:pt x="4" y="47"/>
                          </a:lnTo>
                          <a:lnTo>
                            <a:pt x="5" y="50"/>
                          </a:lnTo>
                          <a:lnTo>
                            <a:pt x="5" y="52"/>
                          </a:lnTo>
                          <a:lnTo>
                            <a:pt x="6" y="55"/>
                          </a:lnTo>
                          <a:lnTo>
                            <a:pt x="6" y="58"/>
                          </a:lnTo>
                          <a:lnTo>
                            <a:pt x="6" y="60"/>
                          </a:lnTo>
                          <a:lnTo>
                            <a:pt x="6" y="64"/>
                          </a:lnTo>
                          <a:lnTo>
                            <a:pt x="7" y="66"/>
                          </a:lnTo>
                          <a:lnTo>
                            <a:pt x="7" y="69"/>
                          </a:lnTo>
                          <a:lnTo>
                            <a:pt x="7" y="72"/>
                          </a:lnTo>
                          <a:lnTo>
                            <a:pt x="7" y="75"/>
                          </a:lnTo>
                          <a:lnTo>
                            <a:pt x="8" y="78"/>
                          </a:lnTo>
                          <a:lnTo>
                            <a:pt x="8" y="82"/>
                          </a:lnTo>
                          <a:lnTo>
                            <a:pt x="8" y="84"/>
                          </a:lnTo>
                          <a:lnTo>
                            <a:pt x="8" y="87"/>
                          </a:lnTo>
                          <a:lnTo>
                            <a:pt x="9" y="91"/>
                          </a:lnTo>
                          <a:lnTo>
                            <a:pt x="9" y="94"/>
                          </a:lnTo>
                          <a:lnTo>
                            <a:pt x="9" y="98"/>
                          </a:lnTo>
                          <a:lnTo>
                            <a:pt x="12" y="98"/>
                          </a:lnTo>
                          <a:lnTo>
                            <a:pt x="12" y="94"/>
                          </a:lnTo>
                          <a:lnTo>
                            <a:pt x="12" y="91"/>
                          </a:lnTo>
                          <a:lnTo>
                            <a:pt x="12" y="87"/>
                          </a:lnTo>
                          <a:lnTo>
                            <a:pt x="10" y="84"/>
                          </a:lnTo>
                          <a:lnTo>
                            <a:pt x="10" y="81"/>
                          </a:lnTo>
                          <a:lnTo>
                            <a:pt x="10" y="77"/>
                          </a:lnTo>
                          <a:lnTo>
                            <a:pt x="10" y="75"/>
                          </a:lnTo>
                          <a:lnTo>
                            <a:pt x="9" y="72"/>
                          </a:lnTo>
                          <a:lnTo>
                            <a:pt x="9" y="68"/>
                          </a:lnTo>
                          <a:lnTo>
                            <a:pt x="9" y="66"/>
                          </a:lnTo>
                          <a:lnTo>
                            <a:pt x="8" y="62"/>
                          </a:lnTo>
                          <a:lnTo>
                            <a:pt x="8" y="60"/>
                          </a:lnTo>
                          <a:lnTo>
                            <a:pt x="8" y="58"/>
                          </a:lnTo>
                          <a:lnTo>
                            <a:pt x="7" y="55"/>
                          </a:lnTo>
                          <a:lnTo>
                            <a:pt x="7" y="52"/>
                          </a:lnTo>
                          <a:lnTo>
                            <a:pt x="7" y="49"/>
                          </a:lnTo>
                          <a:lnTo>
                            <a:pt x="7" y="47"/>
                          </a:lnTo>
                          <a:lnTo>
                            <a:pt x="7" y="43"/>
                          </a:lnTo>
                          <a:lnTo>
                            <a:pt x="6" y="41"/>
                          </a:lnTo>
                          <a:lnTo>
                            <a:pt x="6" y="38"/>
                          </a:lnTo>
                          <a:lnTo>
                            <a:pt x="6" y="35"/>
                          </a:lnTo>
                          <a:lnTo>
                            <a:pt x="6" y="33"/>
                          </a:lnTo>
                          <a:lnTo>
                            <a:pt x="5" y="30"/>
                          </a:lnTo>
                          <a:lnTo>
                            <a:pt x="5" y="26"/>
                          </a:lnTo>
                          <a:lnTo>
                            <a:pt x="5" y="24"/>
                          </a:lnTo>
                          <a:lnTo>
                            <a:pt x="4" y="21"/>
                          </a:lnTo>
                          <a:lnTo>
                            <a:pt x="4" y="18"/>
                          </a:lnTo>
                          <a:lnTo>
                            <a:pt x="4" y="15"/>
                          </a:lnTo>
                          <a:lnTo>
                            <a:pt x="4" y="11"/>
                          </a:lnTo>
                          <a:lnTo>
                            <a:pt x="3" y="8"/>
                          </a:lnTo>
                          <a:lnTo>
                            <a:pt x="3" y="5"/>
                          </a:lnTo>
                          <a:lnTo>
                            <a:pt x="3" y="1"/>
                          </a:lnTo>
                          <a:lnTo>
                            <a:pt x="3" y="0"/>
                          </a:lnTo>
                          <a:lnTo>
                            <a:pt x="1" y="0"/>
                          </a:lnTo>
                          <a:lnTo>
                            <a:pt x="0"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63" name="Google Shape;363;p5"/>
                    <p:cNvSpPr/>
                    <p:nvPr/>
                  </p:nvSpPr>
                  <p:spPr>
                    <a:xfrm>
                      <a:off x="4279" y="1721"/>
                      <a:ext cx="6" cy="36"/>
                    </a:xfrm>
                    <a:custGeom>
                      <a:rect b="b" l="l" r="r" t="t"/>
                      <a:pathLst>
                        <a:path extrusionOk="0" h="115" w="20">
                          <a:moveTo>
                            <a:pt x="3" y="1"/>
                          </a:moveTo>
                          <a:lnTo>
                            <a:pt x="0" y="2"/>
                          </a:lnTo>
                          <a:lnTo>
                            <a:pt x="17" y="115"/>
                          </a:lnTo>
                          <a:lnTo>
                            <a:pt x="20" y="114"/>
                          </a:lnTo>
                          <a:lnTo>
                            <a:pt x="3" y="1"/>
                          </a:lnTo>
                          <a:lnTo>
                            <a:pt x="0" y="2"/>
                          </a:lnTo>
                          <a:lnTo>
                            <a:pt x="3" y="1"/>
                          </a:lnTo>
                          <a:lnTo>
                            <a:pt x="1"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364" name="Google Shape;364;p5"/>
                <p:cNvSpPr/>
                <p:nvPr/>
              </p:nvSpPr>
              <p:spPr>
                <a:xfrm>
                  <a:off x="4875422" y="3122527"/>
                  <a:ext cx="228307" cy="262107"/>
                </a:xfrm>
                <a:custGeom>
                  <a:rect b="b" l="l" r="r" t="t"/>
                  <a:pathLst>
                    <a:path extrusionOk="0" h="2025" w="2249">
                      <a:moveTo>
                        <a:pt x="263" y="130"/>
                      </a:moveTo>
                      <a:lnTo>
                        <a:pt x="311" y="139"/>
                      </a:lnTo>
                      <a:lnTo>
                        <a:pt x="356" y="161"/>
                      </a:lnTo>
                      <a:lnTo>
                        <a:pt x="400" y="194"/>
                      </a:lnTo>
                      <a:lnTo>
                        <a:pt x="442" y="238"/>
                      </a:lnTo>
                      <a:lnTo>
                        <a:pt x="521" y="348"/>
                      </a:lnTo>
                      <a:lnTo>
                        <a:pt x="611" y="478"/>
                      </a:lnTo>
                      <a:lnTo>
                        <a:pt x="679" y="570"/>
                      </a:lnTo>
                      <a:lnTo>
                        <a:pt x="754" y="656"/>
                      </a:lnTo>
                      <a:lnTo>
                        <a:pt x="838" y="732"/>
                      </a:lnTo>
                      <a:lnTo>
                        <a:pt x="935" y="794"/>
                      </a:lnTo>
                      <a:lnTo>
                        <a:pt x="1046" y="837"/>
                      </a:lnTo>
                      <a:lnTo>
                        <a:pt x="1175" y="859"/>
                      </a:lnTo>
                      <a:lnTo>
                        <a:pt x="1326" y="857"/>
                      </a:lnTo>
                      <a:lnTo>
                        <a:pt x="1499" y="825"/>
                      </a:lnTo>
                      <a:lnTo>
                        <a:pt x="1648" y="781"/>
                      </a:lnTo>
                      <a:lnTo>
                        <a:pt x="1780" y="729"/>
                      </a:lnTo>
                      <a:lnTo>
                        <a:pt x="1896" y="674"/>
                      </a:lnTo>
                      <a:lnTo>
                        <a:pt x="1992" y="617"/>
                      </a:lnTo>
                      <a:lnTo>
                        <a:pt x="2070" y="562"/>
                      </a:lnTo>
                      <a:lnTo>
                        <a:pt x="2129" y="512"/>
                      </a:lnTo>
                      <a:lnTo>
                        <a:pt x="2171" y="469"/>
                      </a:lnTo>
                      <a:lnTo>
                        <a:pt x="2194" y="435"/>
                      </a:lnTo>
                      <a:lnTo>
                        <a:pt x="2220" y="480"/>
                      </a:lnTo>
                      <a:lnTo>
                        <a:pt x="2239" y="525"/>
                      </a:lnTo>
                      <a:lnTo>
                        <a:pt x="2249" y="609"/>
                      </a:lnTo>
                      <a:lnTo>
                        <a:pt x="2234" y="686"/>
                      </a:lnTo>
                      <a:lnTo>
                        <a:pt x="2201" y="756"/>
                      </a:lnTo>
                      <a:lnTo>
                        <a:pt x="2156" y="814"/>
                      </a:lnTo>
                      <a:lnTo>
                        <a:pt x="2105" y="863"/>
                      </a:lnTo>
                      <a:lnTo>
                        <a:pt x="2020" y="921"/>
                      </a:lnTo>
                      <a:lnTo>
                        <a:pt x="1977" y="954"/>
                      </a:lnTo>
                      <a:lnTo>
                        <a:pt x="1970" y="981"/>
                      </a:lnTo>
                      <a:lnTo>
                        <a:pt x="1992" y="996"/>
                      </a:lnTo>
                      <a:lnTo>
                        <a:pt x="2038" y="994"/>
                      </a:lnTo>
                      <a:lnTo>
                        <a:pt x="2116" y="987"/>
                      </a:lnTo>
                      <a:lnTo>
                        <a:pt x="2140" y="977"/>
                      </a:lnTo>
                      <a:lnTo>
                        <a:pt x="2165" y="946"/>
                      </a:lnTo>
                      <a:lnTo>
                        <a:pt x="2149" y="1026"/>
                      </a:lnTo>
                      <a:lnTo>
                        <a:pt x="2124" y="1087"/>
                      </a:lnTo>
                      <a:lnTo>
                        <a:pt x="2084" y="1136"/>
                      </a:lnTo>
                      <a:lnTo>
                        <a:pt x="2033" y="1178"/>
                      </a:lnTo>
                      <a:lnTo>
                        <a:pt x="1987" y="1226"/>
                      </a:lnTo>
                      <a:lnTo>
                        <a:pt x="1974" y="1266"/>
                      </a:lnTo>
                      <a:lnTo>
                        <a:pt x="1980" y="1281"/>
                      </a:lnTo>
                      <a:lnTo>
                        <a:pt x="1992" y="1291"/>
                      </a:lnTo>
                      <a:lnTo>
                        <a:pt x="2038" y="1288"/>
                      </a:lnTo>
                      <a:lnTo>
                        <a:pt x="1991" y="1365"/>
                      </a:lnTo>
                      <a:lnTo>
                        <a:pt x="1936" y="1434"/>
                      </a:lnTo>
                      <a:lnTo>
                        <a:pt x="1876" y="1492"/>
                      </a:lnTo>
                      <a:lnTo>
                        <a:pt x="1817" y="1534"/>
                      </a:lnTo>
                      <a:lnTo>
                        <a:pt x="1765" y="1564"/>
                      </a:lnTo>
                      <a:lnTo>
                        <a:pt x="1758" y="1572"/>
                      </a:lnTo>
                      <a:lnTo>
                        <a:pt x="1760" y="1592"/>
                      </a:lnTo>
                      <a:lnTo>
                        <a:pt x="1732" y="1653"/>
                      </a:lnTo>
                      <a:lnTo>
                        <a:pt x="1659" y="1766"/>
                      </a:lnTo>
                      <a:lnTo>
                        <a:pt x="1610" y="1828"/>
                      </a:lnTo>
                      <a:lnTo>
                        <a:pt x="1548" y="1889"/>
                      </a:lnTo>
                      <a:lnTo>
                        <a:pt x="1473" y="1944"/>
                      </a:lnTo>
                      <a:lnTo>
                        <a:pt x="1385" y="1987"/>
                      </a:lnTo>
                      <a:lnTo>
                        <a:pt x="1285" y="2017"/>
                      </a:lnTo>
                      <a:lnTo>
                        <a:pt x="1169" y="2025"/>
                      </a:lnTo>
                      <a:lnTo>
                        <a:pt x="1038" y="2011"/>
                      </a:lnTo>
                      <a:lnTo>
                        <a:pt x="927" y="1977"/>
                      </a:lnTo>
                      <a:lnTo>
                        <a:pt x="882" y="1951"/>
                      </a:lnTo>
                      <a:lnTo>
                        <a:pt x="851" y="1923"/>
                      </a:lnTo>
                      <a:lnTo>
                        <a:pt x="830" y="1889"/>
                      </a:lnTo>
                      <a:lnTo>
                        <a:pt x="826" y="1852"/>
                      </a:lnTo>
                      <a:lnTo>
                        <a:pt x="644" y="1765"/>
                      </a:lnTo>
                      <a:lnTo>
                        <a:pt x="550" y="1706"/>
                      </a:lnTo>
                      <a:lnTo>
                        <a:pt x="462" y="1633"/>
                      </a:lnTo>
                      <a:lnTo>
                        <a:pt x="382" y="1544"/>
                      </a:lnTo>
                      <a:lnTo>
                        <a:pt x="318" y="1436"/>
                      </a:lnTo>
                      <a:lnTo>
                        <a:pt x="293" y="1374"/>
                      </a:lnTo>
                      <a:lnTo>
                        <a:pt x="273" y="1306"/>
                      </a:lnTo>
                      <a:lnTo>
                        <a:pt x="256" y="1150"/>
                      </a:lnTo>
                      <a:lnTo>
                        <a:pt x="264" y="727"/>
                      </a:lnTo>
                      <a:lnTo>
                        <a:pt x="270" y="535"/>
                      </a:lnTo>
                      <a:lnTo>
                        <a:pt x="269" y="424"/>
                      </a:lnTo>
                      <a:lnTo>
                        <a:pt x="250" y="358"/>
                      </a:lnTo>
                      <a:lnTo>
                        <a:pt x="243" y="351"/>
                      </a:lnTo>
                      <a:lnTo>
                        <a:pt x="245" y="375"/>
                      </a:lnTo>
                      <a:lnTo>
                        <a:pt x="245" y="429"/>
                      </a:lnTo>
                      <a:lnTo>
                        <a:pt x="235" y="472"/>
                      </a:lnTo>
                      <a:lnTo>
                        <a:pt x="220" y="506"/>
                      </a:lnTo>
                      <a:lnTo>
                        <a:pt x="200" y="526"/>
                      </a:lnTo>
                      <a:lnTo>
                        <a:pt x="179" y="531"/>
                      </a:lnTo>
                      <a:lnTo>
                        <a:pt x="160" y="517"/>
                      </a:lnTo>
                      <a:lnTo>
                        <a:pt x="147" y="482"/>
                      </a:lnTo>
                      <a:lnTo>
                        <a:pt x="142" y="424"/>
                      </a:lnTo>
                      <a:lnTo>
                        <a:pt x="139" y="335"/>
                      </a:lnTo>
                      <a:lnTo>
                        <a:pt x="134" y="320"/>
                      </a:lnTo>
                      <a:lnTo>
                        <a:pt x="127" y="320"/>
                      </a:lnTo>
                      <a:lnTo>
                        <a:pt x="105" y="342"/>
                      </a:lnTo>
                      <a:lnTo>
                        <a:pt x="89" y="356"/>
                      </a:lnTo>
                      <a:lnTo>
                        <a:pt x="71" y="363"/>
                      </a:lnTo>
                      <a:lnTo>
                        <a:pt x="48" y="375"/>
                      </a:lnTo>
                      <a:lnTo>
                        <a:pt x="28" y="396"/>
                      </a:lnTo>
                      <a:lnTo>
                        <a:pt x="10" y="424"/>
                      </a:lnTo>
                      <a:lnTo>
                        <a:pt x="4" y="401"/>
                      </a:lnTo>
                      <a:lnTo>
                        <a:pt x="0" y="344"/>
                      </a:lnTo>
                      <a:lnTo>
                        <a:pt x="7" y="312"/>
                      </a:lnTo>
                      <a:lnTo>
                        <a:pt x="21" y="283"/>
                      </a:lnTo>
                      <a:lnTo>
                        <a:pt x="44" y="258"/>
                      </a:lnTo>
                      <a:lnTo>
                        <a:pt x="83" y="243"/>
                      </a:lnTo>
                      <a:lnTo>
                        <a:pt x="84" y="113"/>
                      </a:lnTo>
                      <a:lnTo>
                        <a:pt x="93" y="77"/>
                      </a:lnTo>
                      <a:lnTo>
                        <a:pt x="110" y="45"/>
                      </a:lnTo>
                      <a:lnTo>
                        <a:pt x="137" y="20"/>
                      </a:lnTo>
                      <a:lnTo>
                        <a:pt x="179" y="3"/>
                      </a:lnTo>
                      <a:lnTo>
                        <a:pt x="257" y="0"/>
                      </a:lnTo>
                      <a:lnTo>
                        <a:pt x="284" y="8"/>
                      </a:lnTo>
                      <a:lnTo>
                        <a:pt x="303" y="22"/>
                      </a:lnTo>
                      <a:lnTo>
                        <a:pt x="324" y="61"/>
                      </a:lnTo>
                      <a:lnTo>
                        <a:pt x="329" y="106"/>
                      </a:lnTo>
                      <a:lnTo>
                        <a:pt x="308" y="103"/>
                      </a:lnTo>
                      <a:lnTo>
                        <a:pt x="278" y="112"/>
                      </a:lnTo>
                      <a:lnTo>
                        <a:pt x="257" y="124"/>
                      </a:lnTo>
                      <a:lnTo>
                        <a:pt x="255" y="128"/>
                      </a:lnTo>
                      <a:lnTo>
                        <a:pt x="263" y="130"/>
                      </a:lnTo>
                      <a:close/>
                    </a:path>
                  </a:pathLst>
                </a:custGeom>
                <a:solidFill>
                  <a:srgbClr val="80000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65" name="Google Shape;365;p5"/>
                <p:cNvSpPr/>
                <p:nvPr/>
              </p:nvSpPr>
              <p:spPr>
                <a:xfrm flipH="1">
                  <a:off x="4815403" y="2751113"/>
                  <a:ext cx="274610" cy="241282"/>
                </a:xfrm>
                <a:custGeom>
                  <a:rect b="b" l="l" r="r" t="t"/>
                  <a:pathLst>
                    <a:path extrusionOk="0" h="4685" w="9242">
                      <a:moveTo>
                        <a:pt x="0" y="1455"/>
                      </a:moveTo>
                      <a:lnTo>
                        <a:pt x="3" y="1440"/>
                      </a:lnTo>
                      <a:lnTo>
                        <a:pt x="15" y="1414"/>
                      </a:lnTo>
                      <a:lnTo>
                        <a:pt x="66" y="1342"/>
                      </a:lnTo>
                      <a:lnTo>
                        <a:pt x="227" y="1139"/>
                      </a:lnTo>
                      <a:lnTo>
                        <a:pt x="401" y="924"/>
                      </a:lnTo>
                      <a:lnTo>
                        <a:pt x="466" y="833"/>
                      </a:lnTo>
                      <a:lnTo>
                        <a:pt x="501" y="765"/>
                      </a:lnTo>
                      <a:lnTo>
                        <a:pt x="579" y="571"/>
                      </a:lnTo>
                      <a:lnTo>
                        <a:pt x="668" y="410"/>
                      </a:lnTo>
                      <a:lnTo>
                        <a:pt x="765" y="277"/>
                      </a:lnTo>
                      <a:lnTo>
                        <a:pt x="869" y="173"/>
                      </a:lnTo>
                      <a:lnTo>
                        <a:pt x="981" y="94"/>
                      </a:lnTo>
                      <a:lnTo>
                        <a:pt x="1040" y="64"/>
                      </a:lnTo>
                      <a:lnTo>
                        <a:pt x="1100" y="40"/>
                      </a:lnTo>
                      <a:lnTo>
                        <a:pt x="1223" y="9"/>
                      </a:lnTo>
                      <a:lnTo>
                        <a:pt x="1349" y="0"/>
                      </a:lnTo>
                      <a:lnTo>
                        <a:pt x="1479" y="9"/>
                      </a:lnTo>
                      <a:lnTo>
                        <a:pt x="1610" y="36"/>
                      </a:lnTo>
                      <a:lnTo>
                        <a:pt x="1741" y="79"/>
                      </a:lnTo>
                      <a:lnTo>
                        <a:pt x="1872" y="134"/>
                      </a:lnTo>
                      <a:lnTo>
                        <a:pt x="2002" y="203"/>
                      </a:lnTo>
                      <a:lnTo>
                        <a:pt x="2130" y="283"/>
                      </a:lnTo>
                      <a:lnTo>
                        <a:pt x="2252" y="372"/>
                      </a:lnTo>
                      <a:lnTo>
                        <a:pt x="2370" y="468"/>
                      </a:lnTo>
                      <a:lnTo>
                        <a:pt x="2477" y="571"/>
                      </a:lnTo>
                      <a:lnTo>
                        <a:pt x="2584" y="706"/>
                      </a:lnTo>
                      <a:lnTo>
                        <a:pt x="2688" y="869"/>
                      </a:lnTo>
                      <a:lnTo>
                        <a:pt x="2780" y="1057"/>
                      </a:lnTo>
                      <a:lnTo>
                        <a:pt x="2821" y="1161"/>
                      </a:lnTo>
                      <a:lnTo>
                        <a:pt x="2857" y="1270"/>
                      </a:lnTo>
                      <a:lnTo>
                        <a:pt x="2887" y="1384"/>
                      </a:lnTo>
                      <a:lnTo>
                        <a:pt x="2910" y="1502"/>
                      </a:lnTo>
                      <a:lnTo>
                        <a:pt x="2926" y="1624"/>
                      </a:lnTo>
                      <a:lnTo>
                        <a:pt x="2934" y="1750"/>
                      </a:lnTo>
                      <a:lnTo>
                        <a:pt x="2934" y="1882"/>
                      </a:lnTo>
                      <a:lnTo>
                        <a:pt x="2923" y="2014"/>
                      </a:lnTo>
                      <a:lnTo>
                        <a:pt x="2905" y="2138"/>
                      </a:lnTo>
                      <a:lnTo>
                        <a:pt x="2877" y="2261"/>
                      </a:lnTo>
                      <a:lnTo>
                        <a:pt x="2841" y="2380"/>
                      </a:lnTo>
                      <a:lnTo>
                        <a:pt x="2799" y="2496"/>
                      </a:lnTo>
                      <a:lnTo>
                        <a:pt x="2706" y="2714"/>
                      </a:lnTo>
                      <a:lnTo>
                        <a:pt x="2613" y="2905"/>
                      </a:lnTo>
                      <a:lnTo>
                        <a:pt x="2636" y="2918"/>
                      </a:lnTo>
                      <a:lnTo>
                        <a:pt x="2665" y="2922"/>
                      </a:lnTo>
                      <a:lnTo>
                        <a:pt x="2740" y="2909"/>
                      </a:lnTo>
                      <a:lnTo>
                        <a:pt x="2834" y="2869"/>
                      </a:lnTo>
                      <a:lnTo>
                        <a:pt x="2941" y="2813"/>
                      </a:lnTo>
                      <a:lnTo>
                        <a:pt x="3170" y="2682"/>
                      </a:lnTo>
                      <a:lnTo>
                        <a:pt x="3279" y="2621"/>
                      </a:lnTo>
                      <a:lnTo>
                        <a:pt x="3376" y="2575"/>
                      </a:lnTo>
                      <a:lnTo>
                        <a:pt x="3695" y="2490"/>
                      </a:lnTo>
                      <a:lnTo>
                        <a:pt x="3955" y="2429"/>
                      </a:lnTo>
                      <a:lnTo>
                        <a:pt x="4183" y="2383"/>
                      </a:lnTo>
                      <a:lnTo>
                        <a:pt x="4405" y="2352"/>
                      </a:lnTo>
                      <a:lnTo>
                        <a:pt x="4645" y="2328"/>
                      </a:lnTo>
                      <a:lnTo>
                        <a:pt x="4934" y="2311"/>
                      </a:lnTo>
                      <a:lnTo>
                        <a:pt x="5749" y="2278"/>
                      </a:lnTo>
                      <a:lnTo>
                        <a:pt x="6095" y="2333"/>
                      </a:lnTo>
                      <a:lnTo>
                        <a:pt x="6413" y="2381"/>
                      </a:lnTo>
                      <a:lnTo>
                        <a:pt x="6562" y="2408"/>
                      </a:lnTo>
                      <a:lnTo>
                        <a:pt x="6706" y="2443"/>
                      </a:lnTo>
                      <a:lnTo>
                        <a:pt x="6846" y="2485"/>
                      </a:lnTo>
                      <a:lnTo>
                        <a:pt x="6983" y="2541"/>
                      </a:lnTo>
                      <a:lnTo>
                        <a:pt x="7308" y="2685"/>
                      </a:lnTo>
                      <a:lnTo>
                        <a:pt x="7488" y="2758"/>
                      </a:lnTo>
                      <a:lnTo>
                        <a:pt x="7674" y="2825"/>
                      </a:lnTo>
                      <a:lnTo>
                        <a:pt x="7859" y="2874"/>
                      </a:lnTo>
                      <a:lnTo>
                        <a:pt x="8037" y="2898"/>
                      </a:lnTo>
                      <a:lnTo>
                        <a:pt x="8124" y="2898"/>
                      </a:lnTo>
                      <a:lnTo>
                        <a:pt x="8208" y="2888"/>
                      </a:lnTo>
                      <a:lnTo>
                        <a:pt x="8288" y="2869"/>
                      </a:lnTo>
                      <a:lnTo>
                        <a:pt x="8364" y="2838"/>
                      </a:lnTo>
                      <a:lnTo>
                        <a:pt x="8406" y="2869"/>
                      </a:lnTo>
                      <a:lnTo>
                        <a:pt x="8449" y="2891"/>
                      </a:lnTo>
                      <a:lnTo>
                        <a:pt x="8534" y="2912"/>
                      </a:lnTo>
                      <a:lnTo>
                        <a:pt x="8619" y="2921"/>
                      </a:lnTo>
                      <a:lnTo>
                        <a:pt x="8705" y="2937"/>
                      </a:lnTo>
                      <a:lnTo>
                        <a:pt x="8734" y="2918"/>
                      </a:lnTo>
                      <a:lnTo>
                        <a:pt x="8771" y="2914"/>
                      </a:lnTo>
                      <a:lnTo>
                        <a:pt x="8859" y="2929"/>
                      </a:lnTo>
                      <a:lnTo>
                        <a:pt x="8947" y="2957"/>
                      </a:lnTo>
                      <a:lnTo>
                        <a:pt x="9013" y="2972"/>
                      </a:lnTo>
                      <a:lnTo>
                        <a:pt x="9029" y="2937"/>
                      </a:lnTo>
                      <a:lnTo>
                        <a:pt x="9083" y="2953"/>
                      </a:lnTo>
                      <a:lnTo>
                        <a:pt x="9154" y="2999"/>
                      </a:lnTo>
                      <a:lnTo>
                        <a:pt x="9215" y="3062"/>
                      </a:lnTo>
                      <a:lnTo>
                        <a:pt x="9234" y="3098"/>
                      </a:lnTo>
                      <a:lnTo>
                        <a:pt x="9242" y="3137"/>
                      </a:lnTo>
                      <a:lnTo>
                        <a:pt x="9164" y="3153"/>
                      </a:lnTo>
                      <a:lnTo>
                        <a:pt x="9081" y="3190"/>
                      </a:lnTo>
                      <a:lnTo>
                        <a:pt x="9001" y="3233"/>
                      </a:lnTo>
                      <a:lnTo>
                        <a:pt x="8932" y="3267"/>
                      </a:lnTo>
                      <a:lnTo>
                        <a:pt x="8757" y="3372"/>
                      </a:lnTo>
                      <a:lnTo>
                        <a:pt x="8578" y="3467"/>
                      </a:lnTo>
                      <a:lnTo>
                        <a:pt x="8222" y="3652"/>
                      </a:lnTo>
                      <a:lnTo>
                        <a:pt x="8046" y="3754"/>
                      </a:lnTo>
                      <a:lnTo>
                        <a:pt x="7874" y="3869"/>
                      </a:lnTo>
                      <a:lnTo>
                        <a:pt x="7709" y="4001"/>
                      </a:lnTo>
                      <a:lnTo>
                        <a:pt x="7552" y="4159"/>
                      </a:lnTo>
                      <a:lnTo>
                        <a:pt x="7411" y="4294"/>
                      </a:lnTo>
                      <a:lnTo>
                        <a:pt x="7337" y="4350"/>
                      </a:lnTo>
                      <a:lnTo>
                        <a:pt x="7260" y="4400"/>
                      </a:lnTo>
                      <a:lnTo>
                        <a:pt x="7099" y="4484"/>
                      </a:lnTo>
                      <a:lnTo>
                        <a:pt x="6931" y="4548"/>
                      </a:lnTo>
                      <a:lnTo>
                        <a:pt x="6759" y="4592"/>
                      </a:lnTo>
                      <a:lnTo>
                        <a:pt x="6580" y="4623"/>
                      </a:lnTo>
                      <a:lnTo>
                        <a:pt x="6401" y="4642"/>
                      </a:lnTo>
                      <a:lnTo>
                        <a:pt x="6220" y="4654"/>
                      </a:lnTo>
                      <a:lnTo>
                        <a:pt x="5517" y="4681"/>
                      </a:lnTo>
                      <a:lnTo>
                        <a:pt x="5001" y="4685"/>
                      </a:lnTo>
                      <a:lnTo>
                        <a:pt x="4662" y="4648"/>
                      </a:lnTo>
                      <a:lnTo>
                        <a:pt x="4350" y="4605"/>
                      </a:lnTo>
                      <a:lnTo>
                        <a:pt x="4054" y="4569"/>
                      </a:lnTo>
                      <a:lnTo>
                        <a:pt x="3767" y="4554"/>
                      </a:lnTo>
                      <a:lnTo>
                        <a:pt x="3567" y="4546"/>
                      </a:lnTo>
                      <a:lnTo>
                        <a:pt x="3351" y="4531"/>
                      </a:lnTo>
                      <a:lnTo>
                        <a:pt x="2912" y="4481"/>
                      </a:lnTo>
                      <a:lnTo>
                        <a:pt x="2516" y="4408"/>
                      </a:lnTo>
                      <a:lnTo>
                        <a:pt x="2352" y="4367"/>
                      </a:lnTo>
                      <a:lnTo>
                        <a:pt x="2223" y="4324"/>
                      </a:lnTo>
                      <a:lnTo>
                        <a:pt x="2180" y="4289"/>
                      </a:lnTo>
                      <a:lnTo>
                        <a:pt x="2130" y="4260"/>
                      </a:lnTo>
                      <a:lnTo>
                        <a:pt x="2014" y="4215"/>
                      </a:lnTo>
                      <a:lnTo>
                        <a:pt x="1883" y="4174"/>
                      </a:lnTo>
                      <a:lnTo>
                        <a:pt x="1748" y="4129"/>
                      </a:lnTo>
                      <a:lnTo>
                        <a:pt x="1682" y="4099"/>
                      </a:lnTo>
                      <a:lnTo>
                        <a:pt x="1619" y="4065"/>
                      </a:lnTo>
                      <a:lnTo>
                        <a:pt x="1557" y="4023"/>
                      </a:lnTo>
                      <a:lnTo>
                        <a:pt x="1501" y="3974"/>
                      </a:lnTo>
                      <a:lnTo>
                        <a:pt x="1451" y="3914"/>
                      </a:lnTo>
                      <a:lnTo>
                        <a:pt x="1408" y="3844"/>
                      </a:lnTo>
                      <a:lnTo>
                        <a:pt x="1372" y="3761"/>
                      </a:lnTo>
                      <a:lnTo>
                        <a:pt x="1345" y="3664"/>
                      </a:lnTo>
                      <a:lnTo>
                        <a:pt x="1323" y="3495"/>
                      </a:lnTo>
                      <a:lnTo>
                        <a:pt x="1325" y="3334"/>
                      </a:lnTo>
                      <a:lnTo>
                        <a:pt x="1348" y="3181"/>
                      </a:lnTo>
                      <a:lnTo>
                        <a:pt x="1390" y="3036"/>
                      </a:lnTo>
                      <a:lnTo>
                        <a:pt x="1447" y="2893"/>
                      </a:lnTo>
                      <a:lnTo>
                        <a:pt x="1517" y="2757"/>
                      </a:lnTo>
                      <a:lnTo>
                        <a:pt x="1597" y="2624"/>
                      </a:lnTo>
                      <a:lnTo>
                        <a:pt x="1682" y="2492"/>
                      </a:lnTo>
                      <a:lnTo>
                        <a:pt x="1859" y="2236"/>
                      </a:lnTo>
                      <a:lnTo>
                        <a:pt x="1945" y="2108"/>
                      </a:lnTo>
                      <a:lnTo>
                        <a:pt x="2024" y="1977"/>
                      </a:lnTo>
                      <a:lnTo>
                        <a:pt x="2096" y="1846"/>
                      </a:lnTo>
                      <a:lnTo>
                        <a:pt x="2155" y="1709"/>
                      </a:lnTo>
                      <a:lnTo>
                        <a:pt x="2198" y="1569"/>
                      </a:lnTo>
                      <a:lnTo>
                        <a:pt x="2223" y="1424"/>
                      </a:lnTo>
                      <a:lnTo>
                        <a:pt x="2228" y="1315"/>
                      </a:lnTo>
                      <a:lnTo>
                        <a:pt x="2217" y="1222"/>
                      </a:lnTo>
                      <a:lnTo>
                        <a:pt x="2192" y="1143"/>
                      </a:lnTo>
                      <a:lnTo>
                        <a:pt x="2156" y="1077"/>
                      </a:lnTo>
                      <a:lnTo>
                        <a:pt x="2112" y="1024"/>
                      </a:lnTo>
                      <a:lnTo>
                        <a:pt x="2059" y="980"/>
                      </a:lnTo>
                      <a:lnTo>
                        <a:pt x="1999" y="948"/>
                      </a:lnTo>
                      <a:lnTo>
                        <a:pt x="1936" y="923"/>
                      </a:lnTo>
                      <a:lnTo>
                        <a:pt x="1807" y="890"/>
                      </a:lnTo>
                      <a:lnTo>
                        <a:pt x="1686" y="877"/>
                      </a:lnTo>
                      <a:lnTo>
                        <a:pt x="1588" y="871"/>
                      </a:lnTo>
                      <a:lnTo>
                        <a:pt x="1525" y="863"/>
                      </a:lnTo>
                      <a:lnTo>
                        <a:pt x="1486" y="899"/>
                      </a:lnTo>
                      <a:lnTo>
                        <a:pt x="1438" y="932"/>
                      </a:lnTo>
                      <a:lnTo>
                        <a:pt x="1330" y="984"/>
                      </a:lnTo>
                      <a:lnTo>
                        <a:pt x="1218" y="1017"/>
                      </a:lnTo>
                      <a:lnTo>
                        <a:pt x="1119" y="1028"/>
                      </a:lnTo>
                      <a:lnTo>
                        <a:pt x="1086" y="996"/>
                      </a:lnTo>
                      <a:lnTo>
                        <a:pt x="1030" y="1009"/>
                      </a:lnTo>
                      <a:lnTo>
                        <a:pt x="968" y="1032"/>
                      </a:lnTo>
                      <a:lnTo>
                        <a:pt x="833" y="1105"/>
                      </a:lnTo>
                      <a:lnTo>
                        <a:pt x="537" y="1299"/>
                      </a:lnTo>
                      <a:lnTo>
                        <a:pt x="388" y="1390"/>
                      </a:lnTo>
                      <a:lnTo>
                        <a:pt x="316" y="1428"/>
                      </a:lnTo>
                      <a:lnTo>
                        <a:pt x="245" y="1457"/>
                      </a:lnTo>
                      <a:lnTo>
                        <a:pt x="178" y="1476"/>
                      </a:lnTo>
                      <a:lnTo>
                        <a:pt x="114" y="1484"/>
                      </a:lnTo>
                      <a:lnTo>
                        <a:pt x="55" y="1477"/>
                      </a:lnTo>
                      <a:lnTo>
                        <a:pt x="0" y="1455"/>
                      </a:lnTo>
                      <a:close/>
                    </a:path>
                  </a:pathLst>
                </a:custGeom>
                <a:solidFill>
                  <a:srgbClr val="80000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nvGrpSpPr>
            <p:cNvPr id="366" name="Google Shape;366;p5"/>
            <p:cNvGrpSpPr/>
            <p:nvPr/>
          </p:nvGrpSpPr>
          <p:grpSpPr>
            <a:xfrm>
              <a:off x="1501234" y="3324225"/>
              <a:ext cx="2897729" cy="2095500"/>
              <a:chOff x="1559971" y="3309026"/>
              <a:chExt cx="2897729" cy="2096412"/>
            </a:xfrm>
          </p:grpSpPr>
          <p:sp>
            <p:nvSpPr>
              <p:cNvPr id="367" name="Google Shape;367;p5"/>
              <p:cNvSpPr/>
              <p:nvPr/>
            </p:nvSpPr>
            <p:spPr>
              <a:xfrm>
                <a:off x="1559971" y="3309026"/>
                <a:ext cx="2897729" cy="2096412"/>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368" name="Google Shape;368;p5"/>
              <p:cNvGrpSpPr/>
              <p:nvPr/>
            </p:nvGrpSpPr>
            <p:grpSpPr>
              <a:xfrm>
                <a:off x="3015421" y="4865314"/>
                <a:ext cx="701613" cy="290622"/>
                <a:chOff x="2263775" y="4313238"/>
                <a:chExt cx="981075" cy="314325"/>
              </a:xfrm>
            </p:grpSpPr>
            <p:pic>
              <p:nvPicPr>
                <p:cNvPr id="369" name="Google Shape;369;p5"/>
                <p:cNvPicPr preferRelativeResize="0"/>
                <p:nvPr/>
              </p:nvPicPr>
              <p:blipFill rotWithShape="1">
                <a:blip r:embed="rId4">
                  <a:alphaModFix/>
                </a:blip>
                <a:srcRect b="0" l="0" r="0" t="0"/>
                <a:stretch/>
              </p:blipFill>
              <p:spPr>
                <a:xfrm>
                  <a:off x="2863850" y="4406900"/>
                  <a:ext cx="381000" cy="220663"/>
                </a:xfrm>
                <a:prstGeom prst="rect">
                  <a:avLst/>
                </a:prstGeom>
                <a:noFill/>
                <a:ln>
                  <a:noFill/>
                </a:ln>
              </p:spPr>
            </p:pic>
            <p:grpSp>
              <p:nvGrpSpPr>
                <p:cNvPr id="370" name="Google Shape;370;p5"/>
                <p:cNvGrpSpPr/>
                <p:nvPr/>
              </p:nvGrpSpPr>
              <p:grpSpPr>
                <a:xfrm>
                  <a:off x="2263775" y="4313238"/>
                  <a:ext cx="569913" cy="201612"/>
                  <a:chOff x="174" y="663"/>
                  <a:chExt cx="826" cy="283"/>
                </a:xfrm>
              </p:grpSpPr>
              <p:sp>
                <p:nvSpPr>
                  <p:cNvPr id="371" name="Google Shape;371;p5"/>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close/>
                      </a:path>
                    </a:pathLst>
                  </a:custGeom>
                  <a:solidFill>
                    <a:srgbClr val="4040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2" name="Google Shape;372;p5"/>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3" name="Google Shape;373;p5"/>
                  <p:cNvSpPr/>
                  <p:nvPr/>
                </p:nvSpPr>
                <p:spPr>
                  <a:xfrm>
                    <a:off x="270" y="751"/>
                    <a:ext cx="635" cy="142"/>
                  </a:xfrm>
                  <a:custGeom>
                    <a:rect b="b" l="l" r="r" t="t"/>
                    <a:pathLst>
                      <a:path extrusionOk="0" h="142" w="635">
                        <a:moveTo>
                          <a:pt x="0" y="83"/>
                        </a:moveTo>
                        <a:lnTo>
                          <a:pt x="12" y="77"/>
                        </a:lnTo>
                        <a:lnTo>
                          <a:pt x="24" y="65"/>
                        </a:lnTo>
                        <a:lnTo>
                          <a:pt x="42" y="53"/>
                        </a:lnTo>
                        <a:lnTo>
                          <a:pt x="60" y="42"/>
                        </a:lnTo>
                        <a:lnTo>
                          <a:pt x="78" y="30"/>
                        </a:lnTo>
                        <a:lnTo>
                          <a:pt x="96" y="18"/>
                        </a:lnTo>
                        <a:lnTo>
                          <a:pt x="126" y="0"/>
                        </a:lnTo>
                        <a:lnTo>
                          <a:pt x="155" y="12"/>
                        </a:lnTo>
                        <a:lnTo>
                          <a:pt x="173" y="24"/>
                        </a:lnTo>
                        <a:lnTo>
                          <a:pt x="197" y="36"/>
                        </a:lnTo>
                        <a:lnTo>
                          <a:pt x="209" y="42"/>
                        </a:lnTo>
                        <a:lnTo>
                          <a:pt x="227" y="47"/>
                        </a:lnTo>
                        <a:lnTo>
                          <a:pt x="233" y="42"/>
                        </a:lnTo>
                        <a:lnTo>
                          <a:pt x="239" y="42"/>
                        </a:lnTo>
                        <a:lnTo>
                          <a:pt x="245" y="36"/>
                        </a:lnTo>
                        <a:lnTo>
                          <a:pt x="257" y="30"/>
                        </a:lnTo>
                        <a:lnTo>
                          <a:pt x="263" y="24"/>
                        </a:lnTo>
                        <a:lnTo>
                          <a:pt x="359" y="24"/>
                        </a:lnTo>
                        <a:lnTo>
                          <a:pt x="365" y="24"/>
                        </a:lnTo>
                        <a:lnTo>
                          <a:pt x="371" y="30"/>
                        </a:lnTo>
                        <a:lnTo>
                          <a:pt x="389" y="36"/>
                        </a:lnTo>
                        <a:lnTo>
                          <a:pt x="395" y="42"/>
                        </a:lnTo>
                        <a:lnTo>
                          <a:pt x="401" y="42"/>
                        </a:lnTo>
                        <a:lnTo>
                          <a:pt x="413" y="47"/>
                        </a:lnTo>
                        <a:lnTo>
                          <a:pt x="419" y="42"/>
                        </a:lnTo>
                        <a:lnTo>
                          <a:pt x="443" y="36"/>
                        </a:lnTo>
                        <a:lnTo>
                          <a:pt x="467" y="24"/>
                        </a:lnTo>
                        <a:lnTo>
                          <a:pt x="485" y="12"/>
                        </a:lnTo>
                        <a:lnTo>
                          <a:pt x="515" y="6"/>
                        </a:lnTo>
                        <a:lnTo>
                          <a:pt x="545" y="24"/>
                        </a:lnTo>
                        <a:lnTo>
                          <a:pt x="587" y="47"/>
                        </a:lnTo>
                        <a:lnTo>
                          <a:pt x="605" y="59"/>
                        </a:lnTo>
                        <a:lnTo>
                          <a:pt x="617" y="65"/>
                        </a:lnTo>
                        <a:lnTo>
                          <a:pt x="629" y="77"/>
                        </a:lnTo>
                        <a:lnTo>
                          <a:pt x="635" y="83"/>
                        </a:lnTo>
                        <a:lnTo>
                          <a:pt x="629" y="83"/>
                        </a:lnTo>
                        <a:lnTo>
                          <a:pt x="617" y="77"/>
                        </a:lnTo>
                        <a:lnTo>
                          <a:pt x="599" y="77"/>
                        </a:lnTo>
                        <a:lnTo>
                          <a:pt x="581" y="77"/>
                        </a:lnTo>
                        <a:lnTo>
                          <a:pt x="569" y="77"/>
                        </a:lnTo>
                        <a:lnTo>
                          <a:pt x="551" y="83"/>
                        </a:lnTo>
                        <a:lnTo>
                          <a:pt x="545" y="83"/>
                        </a:lnTo>
                        <a:lnTo>
                          <a:pt x="539" y="89"/>
                        </a:lnTo>
                        <a:lnTo>
                          <a:pt x="527" y="95"/>
                        </a:lnTo>
                        <a:lnTo>
                          <a:pt x="521" y="100"/>
                        </a:lnTo>
                        <a:lnTo>
                          <a:pt x="515" y="100"/>
                        </a:lnTo>
                        <a:lnTo>
                          <a:pt x="509" y="95"/>
                        </a:lnTo>
                        <a:lnTo>
                          <a:pt x="503" y="95"/>
                        </a:lnTo>
                        <a:lnTo>
                          <a:pt x="497" y="95"/>
                        </a:lnTo>
                        <a:lnTo>
                          <a:pt x="485" y="89"/>
                        </a:lnTo>
                        <a:lnTo>
                          <a:pt x="467" y="89"/>
                        </a:lnTo>
                        <a:lnTo>
                          <a:pt x="461" y="89"/>
                        </a:lnTo>
                        <a:lnTo>
                          <a:pt x="455" y="95"/>
                        </a:lnTo>
                        <a:lnTo>
                          <a:pt x="443" y="100"/>
                        </a:lnTo>
                        <a:lnTo>
                          <a:pt x="425" y="106"/>
                        </a:lnTo>
                        <a:lnTo>
                          <a:pt x="413" y="112"/>
                        </a:lnTo>
                        <a:lnTo>
                          <a:pt x="407" y="118"/>
                        </a:lnTo>
                        <a:lnTo>
                          <a:pt x="401" y="118"/>
                        </a:lnTo>
                        <a:lnTo>
                          <a:pt x="395" y="124"/>
                        </a:lnTo>
                        <a:lnTo>
                          <a:pt x="389" y="124"/>
                        </a:lnTo>
                        <a:lnTo>
                          <a:pt x="377" y="124"/>
                        </a:lnTo>
                        <a:lnTo>
                          <a:pt x="371" y="124"/>
                        </a:lnTo>
                        <a:lnTo>
                          <a:pt x="365" y="118"/>
                        </a:lnTo>
                        <a:lnTo>
                          <a:pt x="359" y="118"/>
                        </a:lnTo>
                        <a:lnTo>
                          <a:pt x="353" y="124"/>
                        </a:lnTo>
                        <a:lnTo>
                          <a:pt x="347" y="130"/>
                        </a:lnTo>
                        <a:lnTo>
                          <a:pt x="347" y="136"/>
                        </a:lnTo>
                        <a:lnTo>
                          <a:pt x="341" y="136"/>
                        </a:lnTo>
                        <a:lnTo>
                          <a:pt x="335" y="136"/>
                        </a:lnTo>
                        <a:lnTo>
                          <a:pt x="329" y="136"/>
                        </a:lnTo>
                        <a:lnTo>
                          <a:pt x="323" y="142"/>
                        </a:lnTo>
                        <a:lnTo>
                          <a:pt x="317" y="136"/>
                        </a:lnTo>
                        <a:lnTo>
                          <a:pt x="311" y="136"/>
                        </a:lnTo>
                        <a:lnTo>
                          <a:pt x="305" y="136"/>
                        </a:lnTo>
                        <a:lnTo>
                          <a:pt x="299" y="136"/>
                        </a:lnTo>
                        <a:lnTo>
                          <a:pt x="293" y="130"/>
                        </a:lnTo>
                        <a:lnTo>
                          <a:pt x="287" y="124"/>
                        </a:lnTo>
                        <a:lnTo>
                          <a:pt x="281" y="118"/>
                        </a:lnTo>
                        <a:lnTo>
                          <a:pt x="275" y="124"/>
                        </a:lnTo>
                        <a:lnTo>
                          <a:pt x="269" y="124"/>
                        </a:lnTo>
                        <a:lnTo>
                          <a:pt x="263" y="130"/>
                        </a:lnTo>
                        <a:lnTo>
                          <a:pt x="257" y="130"/>
                        </a:lnTo>
                        <a:lnTo>
                          <a:pt x="251" y="130"/>
                        </a:lnTo>
                        <a:lnTo>
                          <a:pt x="245" y="130"/>
                        </a:lnTo>
                        <a:lnTo>
                          <a:pt x="239" y="124"/>
                        </a:lnTo>
                        <a:lnTo>
                          <a:pt x="233" y="124"/>
                        </a:lnTo>
                        <a:lnTo>
                          <a:pt x="221" y="118"/>
                        </a:lnTo>
                        <a:lnTo>
                          <a:pt x="209" y="112"/>
                        </a:lnTo>
                        <a:lnTo>
                          <a:pt x="197" y="106"/>
                        </a:lnTo>
                        <a:lnTo>
                          <a:pt x="179" y="100"/>
                        </a:lnTo>
                        <a:lnTo>
                          <a:pt x="173" y="95"/>
                        </a:lnTo>
                        <a:lnTo>
                          <a:pt x="161" y="89"/>
                        </a:lnTo>
                        <a:lnTo>
                          <a:pt x="155" y="89"/>
                        </a:lnTo>
                        <a:lnTo>
                          <a:pt x="149" y="95"/>
                        </a:lnTo>
                        <a:lnTo>
                          <a:pt x="144" y="95"/>
                        </a:lnTo>
                        <a:lnTo>
                          <a:pt x="132" y="95"/>
                        </a:lnTo>
                        <a:lnTo>
                          <a:pt x="120" y="106"/>
                        </a:lnTo>
                        <a:lnTo>
                          <a:pt x="114" y="100"/>
                        </a:lnTo>
                        <a:lnTo>
                          <a:pt x="108" y="95"/>
                        </a:lnTo>
                        <a:lnTo>
                          <a:pt x="102" y="95"/>
                        </a:lnTo>
                        <a:lnTo>
                          <a:pt x="96" y="89"/>
                        </a:lnTo>
                        <a:lnTo>
                          <a:pt x="78" y="83"/>
                        </a:lnTo>
                        <a:lnTo>
                          <a:pt x="66" y="77"/>
                        </a:lnTo>
                        <a:lnTo>
                          <a:pt x="48" y="77"/>
                        </a:lnTo>
                        <a:lnTo>
                          <a:pt x="30" y="77"/>
                        </a:lnTo>
                        <a:lnTo>
                          <a:pt x="24" y="77"/>
                        </a:lnTo>
                        <a:lnTo>
                          <a:pt x="12" y="83"/>
                        </a:lnTo>
                        <a:lnTo>
                          <a:pt x="6" y="83"/>
                        </a:lnTo>
                        <a:lnTo>
                          <a:pt x="0" y="83"/>
                        </a:lnTo>
                        <a:close/>
                      </a:path>
                    </a:pathLst>
                  </a:custGeom>
                  <a:solidFill>
                    <a:srgbClr val="4C4C4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4" name="Google Shape;374;p5"/>
                  <p:cNvSpPr/>
                  <p:nvPr/>
                </p:nvSpPr>
                <p:spPr>
                  <a:xfrm>
                    <a:off x="791" y="710"/>
                    <a:ext cx="209" cy="159"/>
                  </a:xfrm>
                  <a:custGeom>
                    <a:rect b="b" l="l" r="r" t="t"/>
                    <a:pathLst>
                      <a:path extrusionOk="0" h="159" w="209">
                        <a:moveTo>
                          <a:pt x="0" y="136"/>
                        </a:moveTo>
                        <a:lnTo>
                          <a:pt x="0" y="159"/>
                        </a:lnTo>
                        <a:lnTo>
                          <a:pt x="0" y="153"/>
                        </a:lnTo>
                        <a:lnTo>
                          <a:pt x="0" y="141"/>
                        </a:lnTo>
                        <a:lnTo>
                          <a:pt x="6" y="118"/>
                        </a:lnTo>
                        <a:lnTo>
                          <a:pt x="6" y="100"/>
                        </a:lnTo>
                        <a:lnTo>
                          <a:pt x="6" y="83"/>
                        </a:lnTo>
                        <a:lnTo>
                          <a:pt x="6" y="47"/>
                        </a:lnTo>
                        <a:lnTo>
                          <a:pt x="6" y="41"/>
                        </a:lnTo>
                        <a:lnTo>
                          <a:pt x="6" y="35"/>
                        </a:lnTo>
                        <a:lnTo>
                          <a:pt x="6" y="30"/>
                        </a:lnTo>
                        <a:lnTo>
                          <a:pt x="36" y="53"/>
                        </a:lnTo>
                        <a:lnTo>
                          <a:pt x="60" y="77"/>
                        </a:lnTo>
                        <a:lnTo>
                          <a:pt x="90" y="94"/>
                        </a:lnTo>
                        <a:lnTo>
                          <a:pt x="102" y="106"/>
                        </a:lnTo>
                        <a:lnTo>
                          <a:pt x="120" y="118"/>
                        </a:lnTo>
                        <a:lnTo>
                          <a:pt x="120" y="136"/>
                        </a:lnTo>
                        <a:lnTo>
                          <a:pt x="120" y="130"/>
                        </a:lnTo>
                        <a:lnTo>
                          <a:pt x="120" y="118"/>
                        </a:lnTo>
                        <a:lnTo>
                          <a:pt x="96" y="94"/>
                        </a:lnTo>
                        <a:lnTo>
                          <a:pt x="66" y="65"/>
                        </a:lnTo>
                        <a:lnTo>
                          <a:pt x="18" y="30"/>
                        </a:lnTo>
                        <a:lnTo>
                          <a:pt x="12" y="24"/>
                        </a:lnTo>
                        <a:lnTo>
                          <a:pt x="12" y="18"/>
                        </a:lnTo>
                        <a:lnTo>
                          <a:pt x="18" y="18"/>
                        </a:lnTo>
                        <a:lnTo>
                          <a:pt x="24" y="24"/>
                        </a:lnTo>
                        <a:lnTo>
                          <a:pt x="30" y="24"/>
                        </a:lnTo>
                        <a:lnTo>
                          <a:pt x="42" y="30"/>
                        </a:lnTo>
                        <a:lnTo>
                          <a:pt x="72" y="47"/>
                        </a:lnTo>
                        <a:lnTo>
                          <a:pt x="126" y="77"/>
                        </a:lnTo>
                        <a:lnTo>
                          <a:pt x="156" y="83"/>
                        </a:lnTo>
                        <a:lnTo>
                          <a:pt x="168" y="88"/>
                        </a:lnTo>
                        <a:lnTo>
                          <a:pt x="174" y="88"/>
                        </a:lnTo>
                        <a:lnTo>
                          <a:pt x="174" y="94"/>
                        </a:lnTo>
                        <a:lnTo>
                          <a:pt x="186" y="100"/>
                        </a:lnTo>
                        <a:lnTo>
                          <a:pt x="192" y="106"/>
                        </a:lnTo>
                        <a:lnTo>
                          <a:pt x="198" y="112"/>
                        </a:lnTo>
                        <a:lnTo>
                          <a:pt x="203" y="124"/>
                        </a:lnTo>
                        <a:lnTo>
                          <a:pt x="209" y="130"/>
                        </a:lnTo>
                        <a:lnTo>
                          <a:pt x="209" y="136"/>
                        </a:lnTo>
                        <a:lnTo>
                          <a:pt x="209" y="153"/>
                        </a:lnTo>
                        <a:lnTo>
                          <a:pt x="209" y="147"/>
                        </a:lnTo>
                        <a:lnTo>
                          <a:pt x="209" y="141"/>
                        </a:lnTo>
                        <a:lnTo>
                          <a:pt x="209" y="130"/>
                        </a:lnTo>
                        <a:lnTo>
                          <a:pt x="209" y="124"/>
                        </a:lnTo>
                        <a:lnTo>
                          <a:pt x="203" y="112"/>
                        </a:lnTo>
                        <a:lnTo>
                          <a:pt x="198" y="106"/>
                        </a:lnTo>
                        <a:lnTo>
                          <a:pt x="192" y="94"/>
                        </a:lnTo>
                        <a:lnTo>
                          <a:pt x="186" y="88"/>
                        </a:lnTo>
                        <a:lnTo>
                          <a:pt x="180" y="83"/>
                        </a:lnTo>
                        <a:lnTo>
                          <a:pt x="168" y="83"/>
                        </a:lnTo>
                        <a:lnTo>
                          <a:pt x="156" y="77"/>
                        </a:lnTo>
                        <a:lnTo>
                          <a:pt x="144" y="71"/>
                        </a:lnTo>
                        <a:lnTo>
                          <a:pt x="132" y="65"/>
                        </a:lnTo>
                        <a:lnTo>
                          <a:pt x="6" y="0"/>
                        </a:lnTo>
                        <a:lnTo>
                          <a:pt x="6" y="6"/>
                        </a:lnTo>
                        <a:lnTo>
                          <a:pt x="6" y="12"/>
                        </a:lnTo>
                        <a:lnTo>
                          <a:pt x="0" y="12"/>
                        </a:lnTo>
                        <a:lnTo>
                          <a:pt x="0" y="30"/>
                        </a:lnTo>
                        <a:lnTo>
                          <a:pt x="0" y="53"/>
                        </a:lnTo>
                        <a:lnTo>
                          <a:pt x="0" y="65"/>
                        </a:lnTo>
                        <a:lnTo>
                          <a:pt x="0" y="77"/>
                        </a:lnTo>
                        <a:lnTo>
                          <a:pt x="0" y="94"/>
                        </a:lnTo>
                        <a:lnTo>
                          <a:pt x="0" y="112"/>
                        </a:lnTo>
                        <a:lnTo>
                          <a:pt x="0" y="124"/>
                        </a:lnTo>
                        <a:lnTo>
                          <a:pt x="0" y="13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5" name="Google Shape;375;p5"/>
                  <p:cNvSpPr/>
                  <p:nvPr/>
                </p:nvSpPr>
                <p:spPr>
                  <a:xfrm>
                    <a:off x="791" y="704"/>
                    <a:ext cx="6" cy="18"/>
                  </a:xfrm>
                  <a:custGeom>
                    <a:rect b="b" l="l" r="r" t="t"/>
                    <a:pathLst>
                      <a:path extrusionOk="0" h="18" w="6">
                        <a:moveTo>
                          <a:pt x="0" y="0"/>
                        </a:moveTo>
                        <a:lnTo>
                          <a:pt x="0" y="18"/>
                        </a:lnTo>
                        <a:lnTo>
                          <a:pt x="6" y="18"/>
                        </a:lnTo>
                        <a:lnTo>
                          <a:pt x="6" y="12"/>
                        </a:lnTo>
                        <a:lnTo>
                          <a:pt x="0" y="6"/>
                        </a:lnTo>
                        <a:lnTo>
                          <a:pt x="0" y="0"/>
                        </a:lnTo>
                        <a:lnTo>
                          <a:pt x="6" y="0"/>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6" name="Google Shape;376;p5"/>
                  <p:cNvSpPr/>
                  <p:nvPr/>
                </p:nvSpPr>
                <p:spPr>
                  <a:xfrm>
                    <a:off x="671" y="704"/>
                    <a:ext cx="120" cy="130"/>
                  </a:xfrm>
                  <a:custGeom>
                    <a:rect b="b" l="l" r="r" t="t"/>
                    <a:pathLst>
                      <a:path extrusionOk="0" h="130" w="120">
                        <a:moveTo>
                          <a:pt x="120" y="18"/>
                        </a:moveTo>
                        <a:lnTo>
                          <a:pt x="120" y="0"/>
                        </a:lnTo>
                        <a:lnTo>
                          <a:pt x="114" y="0"/>
                        </a:lnTo>
                        <a:lnTo>
                          <a:pt x="120" y="6"/>
                        </a:lnTo>
                        <a:lnTo>
                          <a:pt x="114" y="12"/>
                        </a:lnTo>
                        <a:lnTo>
                          <a:pt x="102" y="18"/>
                        </a:lnTo>
                        <a:lnTo>
                          <a:pt x="90" y="24"/>
                        </a:lnTo>
                        <a:lnTo>
                          <a:pt x="66" y="41"/>
                        </a:lnTo>
                        <a:lnTo>
                          <a:pt x="42" y="59"/>
                        </a:lnTo>
                        <a:lnTo>
                          <a:pt x="24" y="71"/>
                        </a:lnTo>
                        <a:lnTo>
                          <a:pt x="12" y="83"/>
                        </a:lnTo>
                        <a:lnTo>
                          <a:pt x="6" y="94"/>
                        </a:lnTo>
                        <a:lnTo>
                          <a:pt x="6" y="100"/>
                        </a:lnTo>
                        <a:lnTo>
                          <a:pt x="6" y="106"/>
                        </a:lnTo>
                        <a:lnTo>
                          <a:pt x="0" y="112"/>
                        </a:lnTo>
                        <a:lnTo>
                          <a:pt x="0" y="106"/>
                        </a:lnTo>
                        <a:lnTo>
                          <a:pt x="6" y="106"/>
                        </a:lnTo>
                        <a:lnTo>
                          <a:pt x="0" y="112"/>
                        </a:lnTo>
                        <a:lnTo>
                          <a:pt x="0" y="130"/>
                        </a:lnTo>
                        <a:lnTo>
                          <a:pt x="6" y="130"/>
                        </a:lnTo>
                        <a:lnTo>
                          <a:pt x="12" y="124"/>
                        </a:lnTo>
                        <a:lnTo>
                          <a:pt x="18" y="124"/>
                        </a:lnTo>
                        <a:lnTo>
                          <a:pt x="24" y="124"/>
                        </a:lnTo>
                        <a:lnTo>
                          <a:pt x="30" y="124"/>
                        </a:lnTo>
                        <a:lnTo>
                          <a:pt x="30" y="118"/>
                        </a:lnTo>
                        <a:lnTo>
                          <a:pt x="36" y="112"/>
                        </a:lnTo>
                        <a:lnTo>
                          <a:pt x="42" y="94"/>
                        </a:lnTo>
                        <a:lnTo>
                          <a:pt x="48" y="77"/>
                        </a:lnTo>
                        <a:lnTo>
                          <a:pt x="54" y="65"/>
                        </a:lnTo>
                        <a:lnTo>
                          <a:pt x="66" y="53"/>
                        </a:lnTo>
                        <a:lnTo>
                          <a:pt x="78" y="47"/>
                        </a:lnTo>
                        <a:lnTo>
                          <a:pt x="84" y="36"/>
                        </a:lnTo>
                        <a:lnTo>
                          <a:pt x="96" y="30"/>
                        </a:lnTo>
                        <a:lnTo>
                          <a:pt x="108" y="24"/>
                        </a:lnTo>
                        <a:lnTo>
                          <a:pt x="114" y="24"/>
                        </a:lnTo>
                        <a:lnTo>
                          <a:pt x="120"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7" name="Google Shape;377;p5"/>
                  <p:cNvSpPr/>
                  <p:nvPr/>
                </p:nvSpPr>
                <p:spPr>
                  <a:xfrm>
                    <a:off x="779" y="722"/>
                    <a:ext cx="12" cy="18"/>
                  </a:xfrm>
                  <a:custGeom>
                    <a:rect b="b" l="l" r="r" t="t"/>
                    <a:pathLst>
                      <a:path extrusionOk="0" h="18" w="12">
                        <a:moveTo>
                          <a:pt x="12" y="18"/>
                        </a:moveTo>
                        <a:lnTo>
                          <a:pt x="12" y="0"/>
                        </a:lnTo>
                        <a:lnTo>
                          <a:pt x="6" y="6"/>
                        </a:lnTo>
                        <a:lnTo>
                          <a:pt x="0" y="6"/>
                        </a:lnTo>
                        <a:lnTo>
                          <a:pt x="6" y="6"/>
                        </a:lnTo>
                        <a:lnTo>
                          <a:pt x="6" y="12"/>
                        </a:lnTo>
                        <a:lnTo>
                          <a:pt x="12" y="12"/>
                        </a:lnTo>
                        <a:lnTo>
                          <a:pt x="12"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8" name="Google Shape;378;p5"/>
                  <p:cNvSpPr/>
                  <p:nvPr/>
                </p:nvSpPr>
                <p:spPr>
                  <a:xfrm>
                    <a:off x="785" y="740"/>
                    <a:ext cx="6" cy="23"/>
                  </a:xfrm>
                  <a:custGeom>
                    <a:rect b="b" l="l" r="r" t="t"/>
                    <a:pathLst>
                      <a:path extrusionOk="0" h="23" w="6">
                        <a:moveTo>
                          <a:pt x="6" y="23"/>
                        </a:moveTo>
                        <a:lnTo>
                          <a:pt x="6" y="0"/>
                        </a:lnTo>
                        <a:lnTo>
                          <a:pt x="0" y="5"/>
                        </a:lnTo>
                        <a:lnTo>
                          <a:pt x="0" y="17"/>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79" name="Google Shape;379;p5"/>
                  <p:cNvSpPr/>
                  <p:nvPr/>
                </p:nvSpPr>
                <p:spPr>
                  <a:xfrm>
                    <a:off x="785" y="846"/>
                    <a:ext cx="6" cy="23"/>
                  </a:xfrm>
                  <a:custGeom>
                    <a:rect b="b" l="l" r="r" t="t"/>
                    <a:pathLst>
                      <a:path extrusionOk="0" h="23" w="6">
                        <a:moveTo>
                          <a:pt x="6" y="23"/>
                        </a:moveTo>
                        <a:lnTo>
                          <a:pt x="6" y="0"/>
                        </a:lnTo>
                        <a:lnTo>
                          <a:pt x="0" y="5"/>
                        </a:lnTo>
                        <a:lnTo>
                          <a:pt x="0" y="23"/>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0" name="Google Shape;380;p5"/>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1" name="Google Shape;381;p5"/>
                  <p:cNvSpPr/>
                  <p:nvPr/>
                </p:nvSpPr>
                <p:spPr>
                  <a:xfrm>
                    <a:off x="617" y="740"/>
                    <a:ext cx="54" cy="94"/>
                  </a:xfrm>
                  <a:custGeom>
                    <a:rect b="b" l="l" r="r" t="t"/>
                    <a:pathLst>
                      <a:path extrusionOk="0" h="94" w="54">
                        <a:moveTo>
                          <a:pt x="54" y="76"/>
                        </a:moveTo>
                        <a:lnTo>
                          <a:pt x="54" y="70"/>
                        </a:lnTo>
                        <a:lnTo>
                          <a:pt x="42" y="53"/>
                        </a:lnTo>
                        <a:lnTo>
                          <a:pt x="30" y="41"/>
                        </a:lnTo>
                        <a:lnTo>
                          <a:pt x="24" y="29"/>
                        </a:lnTo>
                        <a:lnTo>
                          <a:pt x="24" y="17"/>
                        </a:lnTo>
                        <a:lnTo>
                          <a:pt x="18" y="5"/>
                        </a:lnTo>
                        <a:lnTo>
                          <a:pt x="18" y="0"/>
                        </a:lnTo>
                        <a:lnTo>
                          <a:pt x="12" y="0"/>
                        </a:lnTo>
                        <a:lnTo>
                          <a:pt x="6" y="0"/>
                        </a:lnTo>
                        <a:lnTo>
                          <a:pt x="0" y="5"/>
                        </a:lnTo>
                        <a:lnTo>
                          <a:pt x="6" y="35"/>
                        </a:lnTo>
                        <a:lnTo>
                          <a:pt x="12" y="47"/>
                        </a:lnTo>
                        <a:lnTo>
                          <a:pt x="18" y="58"/>
                        </a:lnTo>
                        <a:lnTo>
                          <a:pt x="30" y="70"/>
                        </a:lnTo>
                        <a:lnTo>
                          <a:pt x="42" y="82"/>
                        </a:lnTo>
                        <a:lnTo>
                          <a:pt x="54" y="94"/>
                        </a:lnTo>
                        <a:lnTo>
                          <a:pt x="54" y="88"/>
                        </a:lnTo>
                        <a:lnTo>
                          <a:pt x="54" y="82"/>
                        </a:lnTo>
                        <a:lnTo>
                          <a:pt x="54" y="76"/>
                        </a:lnTo>
                        <a:lnTo>
                          <a:pt x="54" y="94"/>
                        </a:lnTo>
                        <a:lnTo>
                          <a:pt x="54" y="88"/>
                        </a:lnTo>
                        <a:lnTo>
                          <a:pt x="54" y="82"/>
                        </a:lnTo>
                        <a:lnTo>
                          <a:pt x="54"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2" name="Google Shape;382;p5"/>
                  <p:cNvSpPr/>
                  <p:nvPr/>
                </p:nvSpPr>
                <p:spPr>
                  <a:xfrm>
                    <a:off x="503" y="740"/>
                    <a:ext cx="54" cy="94"/>
                  </a:xfrm>
                  <a:custGeom>
                    <a:rect b="b" l="l" r="r" t="t"/>
                    <a:pathLst>
                      <a:path extrusionOk="0" h="94" w="54">
                        <a:moveTo>
                          <a:pt x="0" y="76"/>
                        </a:moveTo>
                        <a:lnTo>
                          <a:pt x="0" y="94"/>
                        </a:lnTo>
                        <a:lnTo>
                          <a:pt x="0" y="88"/>
                        </a:lnTo>
                        <a:lnTo>
                          <a:pt x="0" y="82"/>
                        </a:lnTo>
                        <a:lnTo>
                          <a:pt x="0" y="76"/>
                        </a:lnTo>
                        <a:lnTo>
                          <a:pt x="0" y="70"/>
                        </a:lnTo>
                        <a:lnTo>
                          <a:pt x="12" y="53"/>
                        </a:lnTo>
                        <a:lnTo>
                          <a:pt x="24" y="41"/>
                        </a:lnTo>
                        <a:lnTo>
                          <a:pt x="30" y="29"/>
                        </a:lnTo>
                        <a:lnTo>
                          <a:pt x="36" y="17"/>
                        </a:lnTo>
                        <a:lnTo>
                          <a:pt x="36" y="5"/>
                        </a:lnTo>
                        <a:lnTo>
                          <a:pt x="42" y="0"/>
                        </a:lnTo>
                        <a:lnTo>
                          <a:pt x="48" y="0"/>
                        </a:lnTo>
                        <a:lnTo>
                          <a:pt x="54" y="0"/>
                        </a:lnTo>
                        <a:lnTo>
                          <a:pt x="54" y="5"/>
                        </a:lnTo>
                        <a:lnTo>
                          <a:pt x="54" y="35"/>
                        </a:lnTo>
                        <a:lnTo>
                          <a:pt x="48" y="47"/>
                        </a:lnTo>
                        <a:lnTo>
                          <a:pt x="42" y="58"/>
                        </a:lnTo>
                        <a:lnTo>
                          <a:pt x="24" y="70"/>
                        </a:lnTo>
                        <a:lnTo>
                          <a:pt x="12" y="82"/>
                        </a:lnTo>
                        <a:lnTo>
                          <a:pt x="0" y="94"/>
                        </a:lnTo>
                        <a:lnTo>
                          <a:pt x="0" y="88"/>
                        </a:lnTo>
                        <a:lnTo>
                          <a:pt x="0" y="82"/>
                        </a:lnTo>
                        <a:lnTo>
                          <a:pt x="0"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3" name="Google Shape;383;p5"/>
                  <p:cNvSpPr/>
                  <p:nvPr/>
                </p:nvSpPr>
                <p:spPr>
                  <a:xfrm>
                    <a:off x="390" y="704"/>
                    <a:ext cx="113" cy="130"/>
                  </a:xfrm>
                  <a:custGeom>
                    <a:rect b="b" l="l" r="r" t="t"/>
                    <a:pathLst>
                      <a:path extrusionOk="0" h="130" w="113">
                        <a:moveTo>
                          <a:pt x="113" y="112"/>
                        </a:moveTo>
                        <a:lnTo>
                          <a:pt x="113" y="106"/>
                        </a:lnTo>
                        <a:lnTo>
                          <a:pt x="113" y="112"/>
                        </a:lnTo>
                        <a:lnTo>
                          <a:pt x="113" y="130"/>
                        </a:lnTo>
                        <a:lnTo>
                          <a:pt x="107" y="130"/>
                        </a:lnTo>
                        <a:lnTo>
                          <a:pt x="101" y="124"/>
                        </a:lnTo>
                        <a:lnTo>
                          <a:pt x="95" y="124"/>
                        </a:lnTo>
                        <a:lnTo>
                          <a:pt x="89" y="124"/>
                        </a:lnTo>
                        <a:lnTo>
                          <a:pt x="83" y="118"/>
                        </a:lnTo>
                        <a:lnTo>
                          <a:pt x="83" y="112"/>
                        </a:lnTo>
                        <a:lnTo>
                          <a:pt x="77" y="94"/>
                        </a:lnTo>
                        <a:lnTo>
                          <a:pt x="71" y="77"/>
                        </a:lnTo>
                        <a:lnTo>
                          <a:pt x="59" y="65"/>
                        </a:lnTo>
                        <a:lnTo>
                          <a:pt x="53" y="53"/>
                        </a:lnTo>
                        <a:lnTo>
                          <a:pt x="41" y="47"/>
                        </a:lnTo>
                        <a:lnTo>
                          <a:pt x="29" y="36"/>
                        </a:lnTo>
                        <a:lnTo>
                          <a:pt x="18" y="30"/>
                        </a:lnTo>
                        <a:lnTo>
                          <a:pt x="6" y="24"/>
                        </a:lnTo>
                        <a:lnTo>
                          <a:pt x="0" y="18"/>
                        </a:lnTo>
                        <a:lnTo>
                          <a:pt x="0" y="36"/>
                        </a:lnTo>
                        <a:lnTo>
                          <a:pt x="0" y="30"/>
                        </a:lnTo>
                        <a:lnTo>
                          <a:pt x="6" y="24"/>
                        </a:lnTo>
                        <a:lnTo>
                          <a:pt x="0" y="24"/>
                        </a:lnTo>
                        <a:lnTo>
                          <a:pt x="0" y="18"/>
                        </a:lnTo>
                        <a:lnTo>
                          <a:pt x="0" y="0"/>
                        </a:lnTo>
                        <a:lnTo>
                          <a:pt x="0" y="6"/>
                        </a:lnTo>
                        <a:lnTo>
                          <a:pt x="0" y="12"/>
                        </a:lnTo>
                        <a:lnTo>
                          <a:pt x="12" y="18"/>
                        </a:lnTo>
                        <a:lnTo>
                          <a:pt x="24" y="24"/>
                        </a:lnTo>
                        <a:lnTo>
                          <a:pt x="53" y="41"/>
                        </a:lnTo>
                        <a:lnTo>
                          <a:pt x="77" y="59"/>
                        </a:lnTo>
                        <a:lnTo>
                          <a:pt x="89" y="71"/>
                        </a:lnTo>
                        <a:lnTo>
                          <a:pt x="101" y="83"/>
                        </a:lnTo>
                        <a:lnTo>
                          <a:pt x="107" y="94"/>
                        </a:lnTo>
                        <a:lnTo>
                          <a:pt x="113" y="100"/>
                        </a:lnTo>
                        <a:lnTo>
                          <a:pt x="113" y="106"/>
                        </a:lnTo>
                        <a:lnTo>
                          <a:pt x="113" y="112"/>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4" name="Google Shape;384;p5"/>
                  <p:cNvSpPr/>
                  <p:nvPr/>
                </p:nvSpPr>
                <p:spPr>
                  <a:xfrm>
                    <a:off x="390" y="846"/>
                    <a:ext cx="6" cy="29"/>
                  </a:xfrm>
                  <a:custGeom>
                    <a:rect b="b" l="l" r="r" t="t"/>
                    <a:pathLst>
                      <a:path extrusionOk="0" h="29" w="6">
                        <a:moveTo>
                          <a:pt x="0" y="0"/>
                        </a:moveTo>
                        <a:lnTo>
                          <a:pt x="0" y="23"/>
                        </a:lnTo>
                        <a:lnTo>
                          <a:pt x="0" y="29"/>
                        </a:lnTo>
                        <a:lnTo>
                          <a:pt x="6" y="23"/>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5" name="Google Shape;385;p5"/>
                  <p:cNvSpPr/>
                  <p:nvPr/>
                </p:nvSpPr>
                <p:spPr>
                  <a:xfrm>
                    <a:off x="390" y="740"/>
                    <a:ext cx="1" cy="23"/>
                  </a:xfrm>
                  <a:custGeom>
                    <a:rect b="b" l="l" r="r" t="t"/>
                    <a:pathLst>
                      <a:path extrusionOk="0" h="23" w="1">
                        <a:moveTo>
                          <a:pt x="0" y="0"/>
                        </a:moveTo>
                        <a:lnTo>
                          <a:pt x="0" y="23"/>
                        </a:lnTo>
                        <a:lnTo>
                          <a:pt x="0" y="17"/>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6" name="Google Shape;386;p5"/>
                  <p:cNvSpPr/>
                  <p:nvPr/>
                </p:nvSpPr>
                <p:spPr>
                  <a:xfrm>
                    <a:off x="174" y="704"/>
                    <a:ext cx="216" cy="165"/>
                  </a:xfrm>
                  <a:custGeom>
                    <a:rect b="b" l="l" r="r" t="t"/>
                    <a:pathLst>
                      <a:path extrusionOk="0" h="165" w="216">
                        <a:moveTo>
                          <a:pt x="216" y="18"/>
                        </a:moveTo>
                        <a:lnTo>
                          <a:pt x="216" y="0"/>
                        </a:lnTo>
                        <a:lnTo>
                          <a:pt x="210" y="0"/>
                        </a:lnTo>
                        <a:lnTo>
                          <a:pt x="210" y="6"/>
                        </a:lnTo>
                        <a:lnTo>
                          <a:pt x="210" y="12"/>
                        </a:lnTo>
                        <a:lnTo>
                          <a:pt x="210" y="18"/>
                        </a:lnTo>
                        <a:lnTo>
                          <a:pt x="216" y="18"/>
                        </a:lnTo>
                        <a:lnTo>
                          <a:pt x="216" y="36"/>
                        </a:lnTo>
                        <a:lnTo>
                          <a:pt x="216" y="59"/>
                        </a:lnTo>
                        <a:lnTo>
                          <a:pt x="216" y="71"/>
                        </a:lnTo>
                        <a:lnTo>
                          <a:pt x="216" y="83"/>
                        </a:lnTo>
                        <a:lnTo>
                          <a:pt x="210" y="100"/>
                        </a:lnTo>
                        <a:lnTo>
                          <a:pt x="210" y="118"/>
                        </a:lnTo>
                        <a:lnTo>
                          <a:pt x="216" y="130"/>
                        </a:lnTo>
                        <a:lnTo>
                          <a:pt x="216" y="142"/>
                        </a:lnTo>
                        <a:lnTo>
                          <a:pt x="216" y="165"/>
                        </a:lnTo>
                        <a:lnTo>
                          <a:pt x="210" y="159"/>
                        </a:lnTo>
                        <a:lnTo>
                          <a:pt x="210" y="147"/>
                        </a:lnTo>
                        <a:lnTo>
                          <a:pt x="210" y="130"/>
                        </a:lnTo>
                        <a:lnTo>
                          <a:pt x="204" y="106"/>
                        </a:lnTo>
                        <a:lnTo>
                          <a:pt x="204" y="89"/>
                        </a:lnTo>
                        <a:lnTo>
                          <a:pt x="210" y="53"/>
                        </a:lnTo>
                        <a:lnTo>
                          <a:pt x="210" y="47"/>
                        </a:lnTo>
                        <a:lnTo>
                          <a:pt x="210" y="41"/>
                        </a:lnTo>
                        <a:lnTo>
                          <a:pt x="204" y="41"/>
                        </a:lnTo>
                        <a:lnTo>
                          <a:pt x="204" y="36"/>
                        </a:lnTo>
                        <a:lnTo>
                          <a:pt x="180" y="59"/>
                        </a:lnTo>
                        <a:lnTo>
                          <a:pt x="150" y="83"/>
                        </a:lnTo>
                        <a:lnTo>
                          <a:pt x="120" y="100"/>
                        </a:lnTo>
                        <a:lnTo>
                          <a:pt x="108" y="112"/>
                        </a:lnTo>
                        <a:lnTo>
                          <a:pt x="96" y="124"/>
                        </a:lnTo>
                        <a:lnTo>
                          <a:pt x="96" y="142"/>
                        </a:lnTo>
                        <a:lnTo>
                          <a:pt x="90" y="142"/>
                        </a:lnTo>
                        <a:lnTo>
                          <a:pt x="90" y="136"/>
                        </a:lnTo>
                        <a:lnTo>
                          <a:pt x="90" y="124"/>
                        </a:lnTo>
                        <a:lnTo>
                          <a:pt x="120" y="100"/>
                        </a:lnTo>
                        <a:lnTo>
                          <a:pt x="150" y="71"/>
                        </a:lnTo>
                        <a:lnTo>
                          <a:pt x="198" y="36"/>
                        </a:lnTo>
                        <a:lnTo>
                          <a:pt x="198" y="30"/>
                        </a:lnTo>
                        <a:lnTo>
                          <a:pt x="198" y="24"/>
                        </a:lnTo>
                        <a:lnTo>
                          <a:pt x="192" y="30"/>
                        </a:lnTo>
                        <a:lnTo>
                          <a:pt x="180" y="30"/>
                        </a:lnTo>
                        <a:lnTo>
                          <a:pt x="174" y="36"/>
                        </a:lnTo>
                        <a:lnTo>
                          <a:pt x="138" y="53"/>
                        </a:lnTo>
                        <a:lnTo>
                          <a:pt x="84" y="83"/>
                        </a:lnTo>
                        <a:lnTo>
                          <a:pt x="60" y="89"/>
                        </a:lnTo>
                        <a:lnTo>
                          <a:pt x="48" y="94"/>
                        </a:lnTo>
                        <a:lnTo>
                          <a:pt x="42" y="94"/>
                        </a:lnTo>
                        <a:lnTo>
                          <a:pt x="36" y="100"/>
                        </a:lnTo>
                        <a:lnTo>
                          <a:pt x="24" y="106"/>
                        </a:lnTo>
                        <a:lnTo>
                          <a:pt x="18" y="112"/>
                        </a:lnTo>
                        <a:lnTo>
                          <a:pt x="12" y="118"/>
                        </a:lnTo>
                        <a:lnTo>
                          <a:pt x="6" y="130"/>
                        </a:lnTo>
                        <a:lnTo>
                          <a:pt x="6" y="136"/>
                        </a:lnTo>
                        <a:lnTo>
                          <a:pt x="6" y="142"/>
                        </a:lnTo>
                        <a:lnTo>
                          <a:pt x="0" y="159"/>
                        </a:lnTo>
                        <a:lnTo>
                          <a:pt x="0" y="153"/>
                        </a:lnTo>
                        <a:lnTo>
                          <a:pt x="0" y="147"/>
                        </a:lnTo>
                        <a:lnTo>
                          <a:pt x="0" y="136"/>
                        </a:lnTo>
                        <a:lnTo>
                          <a:pt x="6" y="130"/>
                        </a:lnTo>
                        <a:lnTo>
                          <a:pt x="6" y="118"/>
                        </a:lnTo>
                        <a:lnTo>
                          <a:pt x="12" y="112"/>
                        </a:lnTo>
                        <a:lnTo>
                          <a:pt x="18" y="100"/>
                        </a:lnTo>
                        <a:lnTo>
                          <a:pt x="24" y="94"/>
                        </a:lnTo>
                        <a:lnTo>
                          <a:pt x="36" y="89"/>
                        </a:lnTo>
                        <a:lnTo>
                          <a:pt x="48" y="89"/>
                        </a:lnTo>
                        <a:lnTo>
                          <a:pt x="60" y="83"/>
                        </a:lnTo>
                        <a:lnTo>
                          <a:pt x="72" y="77"/>
                        </a:lnTo>
                        <a:lnTo>
                          <a:pt x="84" y="71"/>
                        </a:lnTo>
                        <a:lnTo>
                          <a:pt x="210" y="6"/>
                        </a:lnTo>
                        <a:lnTo>
                          <a:pt x="210" y="12"/>
                        </a:lnTo>
                        <a:lnTo>
                          <a:pt x="210" y="18"/>
                        </a:lnTo>
                        <a:lnTo>
                          <a:pt x="216"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7" name="Google Shape;387;p5"/>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8" name="Google Shape;388;p5"/>
                  <p:cNvSpPr/>
                  <p:nvPr/>
                </p:nvSpPr>
                <p:spPr>
                  <a:xfrm>
                    <a:off x="779" y="710"/>
                    <a:ext cx="221" cy="159"/>
                  </a:xfrm>
                  <a:custGeom>
                    <a:rect b="b" l="l" r="r" t="t"/>
                    <a:pathLst>
                      <a:path extrusionOk="0" h="159" w="221">
                        <a:moveTo>
                          <a:pt x="0" y="18"/>
                        </a:moveTo>
                        <a:lnTo>
                          <a:pt x="6" y="18"/>
                        </a:lnTo>
                        <a:lnTo>
                          <a:pt x="6" y="24"/>
                        </a:lnTo>
                        <a:lnTo>
                          <a:pt x="12" y="24"/>
                        </a:lnTo>
                        <a:lnTo>
                          <a:pt x="12" y="30"/>
                        </a:lnTo>
                        <a:lnTo>
                          <a:pt x="6" y="35"/>
                        </a:lnTo>
                        <a:lnTo>
                          <a:pt x="6" y="47"/>
                        </a:lnTo>
                        <a:lnTo>
                          <a:pt x="12" y="65"/>
                        </a:lnTo>
                        <a:lnTo>
                          <a:pt x="12" y="77"/>
                        </a:lnTo>
                        <a:lnTo>
                          <a:pt x="12" y="94"/>
                        </a:lnTo>
                        <a:lnTo>
                          <a:pt x="12" y="112"/>
                        </a:lnTo>
                        <a:lnTo>
                          <a:pt x="12" y="124"/>
                        </a:lnTo>
                        <a:lnTo>
                          <a:pt x="6" y="141"/>
                        </a:lnTo>
                        <a:lnTo>
                          <a:pt x="6" y="159"/>
                        </a:lnTo>
                        <a:lnTo>
                          <a:pt x="12" y="159"/>
                        </a:lnTo>
                        <a:lnTo>
                          <a:pt x="12" y="153"/>
                        </a:lnTo>
                        <a:lnTo>
                          <a:pt x="12" y="141"/>
                        </a:lnTo>
                        <a:lnTo>
                          <a:pt x="18" y="118"/>
                        </a:lnTo>
                        <a:lnTo>
                          <a:pt x="18" y="100"/>
                        </a:lnTo>
                        <a:lnTo>
                          <a:pt x="18" y="83"/>
                        </a:lnTo>
                        <a:lnTo>
                          <a:pt x="18" y="47"/>
                        </a:lnTo>
                        <a:lnTo>
                          <a:pt x="18" y="41"/>
                        </a:lnTo>
                        <a:lnTo>
                          <a:pt x="18" y="35"/>
                        </a:lnTo>
                        <a:lnTo>
                          <a:pt x="18" y="30"/>
                        </a:lnTo>
                        <a:lnTo>
                          <a:pt x="48" y="53"/>
                        </a:lnTo>
                        <a:lnTo>
                          <a:pt x="72" y="77"/>
                        </a:lnTo>
                        <a:lnTo>
                          <a:pt x="102" y="94"/>
                        </a:lnTo>
                        <a:lnTo>
                          <a:pt x="114" y="106"/>
                        </a:lnTo>
                        <a:lnTo>
                          <a:pt x="132" y="118"/>
                        </a:lnTo>
                        <a:lnTo>
                          <a:pt x="132" y="136"/>
                        </a:lnTo>
                        <a:lnTo>
                          <a:pt x="132" y="130"/>
                        </a:lnTo>
                        <a:lnTo>
                          <a:pt x="132" y="118"/>
                        </a:lnTo>
                        <a:lnTo>
                          <a:pt x="108" y="94"/>
                        </a:lnTo>
                        <a:lnTo>
                          <a:pt x="78" y="65"/>
                        </a:lnTo>
                        <a:lnTo>
                          <a:pt x="30" y="30"/>
                        </a:lnTo>
                        <a:lnTo>
                          <a:pt x="24" y="24"/>
                        </a:lnTo>
                        <a:lnTo>
                          <a:pt x="24" y="18"/>
                        </a:lnTo>
                        <a:lnTo>
                          <a:pt x="30" y="18"/>
                        </a:lnTo>
                        <a:lnTo>
                          <a:pt x="36" y="24"/>
                        </a:lnTo>
                        <a:lnTo>
                          <a:pt x="42" y="24"/>
                        </a:lnTo>
                        <a:lnTo>
                          <a:pt x="54" y="30"/>
                        </a:lnTo>
                        <a:lnTo>
                          <a:pt x="84" y="47"/>
                        </a:lnTo>
                        <a:lnTo>
                          <a:pt x="138" y="77"/>
                        </a:lnTo>
                        <a:lnTo>
                          <a:pt x="168" y="83"/>
                        </a:lnTo>
                        <a:lnTo>
                          <a:pt x="180" y="88"/>
                        </a:lnTo>
                        <a:lnTo>
                          <a:pt x="186" y="88"/>
                        </a:lnTo>
                        <a:lnTo>
                          <a:pt x="186" y="94"/>
                        </a:lnTo>
                        <a:lnTo>
                          <a:pt x="198" y="100"/>
                        </a:lnTo>
                        <a:lnTo>
                          <a:pt x="204" y="106"/>
                        </a:lnTo>
                        <a:lnTo>
                          <a:pt x="210" y="112"/>
                        </a:lnTo>
                        <a:lnTo>
                          <a:pt x="215" y="124"/>
                        </a:lnTo>
                        <a:lnTo>
                          <a:pt x="221" y="130"/>
                        </a:lnTo>
                        <a:lnTo>
                          <a:pt x="221" y="136"/>
                        </a:lnTo>
                        <a:lnTo>
                          <a:pt x="221" y="153"/>
                        </a:lnTo>
                        <a:lnTo>
                          <a:pt x="221" y="147"/>
                        </a:lnTo>
                        <a:lnTo>
                          <a:pt x="221" y="141"/>
                        </a:lnTo>
                        <a:lnTo>
                          <a:pt x="221" y="130"/>
                        </a:lnTo>
                        <a:lnTo>
                          <a:pt x="221" y="124"/>
                        </a:lnTo>
                        <a:lnTo>
                          <a:pt x="215" y="112"/>
                        </a:lnTo>
                        <a:lnTo>
                          <a:pt x="210" y="106"/>
                        </a:lnTo>
                        <a:lnTo>
                          <a:pt x="204" y="94"/>
                        </a:lnTo>
                        <a:lnTo>
                          <a:pt x="198" y="88"/>
                        </a:lnTo>
                        <a:lnTo>
                          <a:pt x="192" y="83"/>
                        </a:lnTo>
                        <a:lnTo>
                          <a:pt x="180" y="83"/>
                        </a:lnTo>
                        <a:lnTo>
                          <a:pt x="168" y="77"/>
                        </a:lnTo>
                        <a:lnTo>
                          <a:pt x="156" y="71"/>
                        </a:lnTo>
                        <a:lnTo>
                          <a:pt x="144" y="65"/>
                        </a:lnTo>
                        <a:lnTo>
                          <a:pt x="18" y="0"/>
                        </a:lnTo>
                        <a:lnTo>
                          <a:pt x="18" y="6"/>
                        </a:lnTo>
                        <a:lnTo>
                          <a:pt x="18" y="12"/>
                        </a:lnTo>
                        <a:lnTo>
                          <a:pt x="12" y="12"/>
                        </a:lnTo>
                        <a:lnTo>
                          <a:pt x="6" y="18"/>
                        </a:lnTo>
                        <a:lnTo>
                          <a:pt x="0"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89" name="Google Shape;389;p5"/>
                  <p:cNvSpPr/>
                  <p:nvPr/>
                </p:nvSpPr>
                <p:spPr>
                  <a:xfrm>
                    <a:off x="671" y="704"/>
                    <a:ext cx="126" cy="130"/>
                  </a:xfrm>
                  <a:custGeom>
                    <a:rect b="b" l="l" r="r" t="t"/>
                    <a:pathLst>
                      <a:path extrusionOk="0" h="130" w="126">
                        <a:moveTo>
                          <a:pt x="0" y="130"/>
                        </a:moveTo>
                        <a:lnTo>
                          <a:pt x="0" y="124"/>
                        </a:lnTo>
                        <a:lnTo>
                          <a:pt x="0" y="118"/>
                        </a:lnTo>
                        <a:lnTo>
                          <a:pt x="0" y="112"/>
                        </a:lnTo>
                        <a:lnTo>
                          <a:pt x="6" y="106"/>
                        </a:lnTo>
                        <a:lnTo>
                          <a:pt x="6" y="100"/>
                        </a:lnTo>
                        <a:lnTo>
                          <a:pt x="6" y="94"/>
                        </a:lnTo>
                        <a:lnTo>
                          <a:pt x="12" y="83"/>
                        </a:lnTo>
                        <a:lnTo>
                          <a:pt x="24" y="71"/>
                        </a:lnTo>
                        <a:lnTo>
                          <a:pt x="42" y="59"/>
                        </a:lnTo>
                        <a:lnTo>
                          <a:pt x="66" y="41"/>
                        </a:lnTo>
                        <a:lnTo>
                          <a:pt x="90" y="24"/>
                        </a:lnTo>
                        <a:lnTo>
                          <a:pt x="102" y="18"/>
                        </a:lnTo>
                        <a:lnTo>
                          <a:pt x="114" y="12"/>
                        </a:lnTo>
                        <a:lnTo>
                          <a:pt x="120" y="6"/>
                        </a:lnTo>
                        <a:lnTo>
                          <a:pt x="114" y="0"/>
                        </a:lnTo>
                        <a:lnTo>
                          <a:pt x="120" y="0"/>
                        </a:lnTo>
                        <a:lnTo>
                          <a:pt x="126" y="0"/>
                        </a:lnTo>
                        <a:lnTo>
                          <a:pt x="120" y="0"/>
                        </a:lnTo>
                        <a:lnTo>
                          <a:pt x="120" y="6"/>
                        </a:lnTo>
                        <a:lnTo>
                          <a:pt x="126" y="12"/>
                        </a:lnTo>
                        <a:lnTo>
                          <a:pt x="126" y="18"/>
                        </a:lnTo>
                        <a:lnTo>
                          <a:pt x="120" y="18"/>
                        </a:lnTo>
                        <a:lnTo>
                          <a:pt x="114" y="24"/>
                        </a:lnTo>
                        <a:lnTo>
                          <a:pt x="108" y="24"/>
                        </a:lnTo>
                        <a:lnTo>
                          <a:pt x="96" y="30"/>
                        </a:lnTo>
                        <a:lnTo>
                          <a:pt x="84" y="36"/>
                        </a:lnTo>
                        <a:lnTo>
                          <a:pt x="78" y="47"/>
                        </a:lnTo>
                        <a:lnTo>
                          <a:pt x="66" y="53"/>
                        </a:lnTo>
                        <a:lnTo>
                          <a:pt x="54" y="65"/>
                        </a:lnTo>
                        <a:lnTo>
                          <a:pt x="48" y="77"/>
                        </a:lnTo>
                        <a:lnTo>
                          <a:pt x="42" y="94"/>
                        </a:lnTo>
                        <a:lnTo>
                          <a:pt x="36" y="112"/>
                        </a:lnTo>
                        <a:lnTo>
                          <a:pt x="30" y="118"/>
                        </a:lnTo>
                        <a:lnTo>
                          <a:pt x="30" y="124"/>
                        </a:lnTo>
                        <a:lnTo>
                          <a:pt x="24" y="124"/>
                        </a:lnTo>
                        <a:lnTo>
                          <a:pt x="18" y="124"/>
                        </a:lnTo>
                        <a:lnTo>
                          <a:pt x="12" y="124"/>
                        </a:lnTo>
                        <a:lnTo>
                          <a:pt x="6" y="130"/>
                        </a:lnTo>
                        <a:lnTo>
                          <a:pt x="0"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0" name="Google Shape;390;p5"/>
                  <p:cNvSpPr/>
                  <p:nvPr/>
                </p:nvSpPr>
                <p:spPr>
                  <a:xfrm>
                    <a:off x="617" y="740"/>
                    <a:ext cx="60" cy="94"/>
                  </a:xfrm>
                  <a:custGeom>
                    <a:rect b="b" l="l" r="r" t="t"/>
                    <a:pathLst>
                      <a:path extrusionOk="0" h="94" w="60">
                        <a:moveTo>
                          <a:pt x="12" y="0"/>
                        </a:moveTo>
                        <a:lnTo>
                          <a:pt x="18" y="0"/>
                        </a:lnTo>
                        <a:lnTo>
                          <a:pt x="18" y="5"/>
                        </a:lnTo>
                        <a:lnTo>
                          <a:pt x="24" y="17"/>
                        </a:lnTo>
                        <a:lnTo>
                          <a:pt x="24" y="29"/>
                        </a:lnTo>
                        <a:lnTo>
                          <a:pt x="30" y="41"/>
                        </a:lnTo>
                        <a:lnTo>
                          <a:pt x="42" y="53"/>
                        </a:lnTo>
                        <a:lnTo>
                          <a:pt x="60" y="70"/>
                        </a:lnTo>
                        <a:lnTo>
                          <a:pt x="54" y="76"/>
                        </a:lnTo>
                        <a:lnTo>
                          <a:pt x="54" y="82"/>
                        </a:lnTo>
                        <a:lnTo>
                          <a:pt x="54" y="88"/>
                        </a:lnTo>
                        <a:lnTo>
                          <a:pt x="54" y="94"/>
                        </a:lnTo>
                        <a:lnTo>
                          <a:pt x="42" y="82"/>
                        </a:lnTo>
                        <a:lnTo>
                          <a:pt x="30" y="70"/>
                        </a:lnTo>
                        <a:lnTo>
                          <a:pt x="18" y="58"/>
                        </a:lnTo>
                        <a:lnTo>
                          <a:pt x="12" y="47"/>
                        </a:lnTo>
                        <a:lnTo>
                          <a:pt x="6" y="35"/>
                        </a:lnTo>
                        <a:lnTo>
                          <a:pt x="0" y="5"/>
                        </a:lnTo>
                        <a:lnTo>
                          <a:pt x="6" y="0"/>
                        </a:lnTo>
                        <a:lnTo>
                          <a:pt x="1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1" name="Google Shape;391;p5"/>
                  <p:cNvSpPr/>
                  <p:nvPr/>
                </p:nvSpPr>
                <p:spPr>
                  <a:xfrm>
                    <a:off x="174" y="710"/>
                    <a:ext cx="222" cy="165"/>
                  </a:xfrm>
                  <a:custGeom>
                    <a:rect b="b" l="l" r="r" t="t"/>
                    <a:pathLst>
                      <a:path extrusionOk="0" h="165" w="222">
                        <a:moveTo>
                          <a:pt x="222" y="18"/>
                        </a:moveTo>
                        <a:lnTo>
                          <a:pt x="222" y="18"/>
                        </a:lnTo>
                        <a:lnTo>
                          <a:pt x="216" y="24"/>
                        </a:lnTo>
                        <a:lnTo>
                          <a:pt x="216" y="30"/>
                        </a:lnTo>
                        <a:lnTo>
                          <a:pt x="216" y="35"/>
                        </a:lnTo>
                        <a:lnTo>
                          <a:pt x="216" y="47"/>
                        </a:lnTo>
                        <a:lnTo>
                          <a:pt x="216" y="65"/>
                        </a:lnTo>
                        <a:lnTo>
                          <a:pt x="216" y="77"/>
                        </a:lnTo>
                        <a:lnTo>
                          <a:pt x="210" y="94"/>
                        </a:lnTo>
                        <a:lnTo>
                          <a:pt x="210" y="112"/>
                        </a:lnTo>
                        <a:lnTo>
                          <a:pt x="216" y="124"/>
                        </a:lnTo>
                        <a:lnTo>
                          <a:pt x="216" y="141"/>
                        </a:lnTo>
                        <a:lnTo>
                          <a:pt x="222" y="159"/>
                        </a:lnTo>
                        <a:lnTo>
                          <a:pt x="216" y="165"/>
                        </a:lnTo>
                        <a:lnTo>
                          <a:pt x="216" y="159"/>
                        </a:lnTo>
                        <a:lnTo>
                          <a:pt x="210" y="153"/>
                        </a:lnTo>
                        <a:lnTo>
                          <a:pt x="210" y="141"/>
                        </a:lnTo>
                        <a:lnTo>
                          <a:pt x="210" y="124"/>
                        </a:lnTo>
                        <a:lnTo>
                          <a:pt x="204" y="100"/>
                        </a:lnTo>
                        <a:lnTo>
                          <a:pt x="204" y="83"/>
                        </a:lnTo>
                        <a:lnTo>
                          <a:pt x="210" y="47"/>
                        </a:lnTo>
                        <a:lnTo>
                          <a:pt x="210" y="41"/>
                        </a:lnTo>
                        <a:lnTo>
                          <a:pt x="210" y="35"/>
                        </a:lnTo>
                        <a:lnTo>
                          <a:pt x="204" y="35"/>
                        </a:lnTo>
                        <a:lnTo>
                          <a:pt x="204" y="30"/>
                        </a:lnTo>
                        <a:lnTo>
                          <a:pt x="180" y="53"/>
                        </a:lnTo>
                        <a:lnTo>
                          <a:pt x="150" y="77"/>
                        </a:lnTo>
                        <a:lnTo>
                          <a:pt x="120" y="94"/>
                        </a:lnTo>
                        <a:lnTo>
                          <a:pt x="108" y="106"/>
                        </a:lnTo>
                        <a:lnTo>
                          <a:pt x="96" y="118"/>
                        </a:lnTo>
                        <a:lnTo>
                          <a:pt x="96" y="136"/>
                        </a:lnTo>
                        <a:lnTo>
                          <a:pt x="90" y="136"/>
                        </a:lnTo>
                        <a:lnTo>
                          <a:pt x="90" y="130"/>
                        </a:lnTo>
                        <a:lnTo>
                          <a:pt x="90" y="118"/>
                        </a:lnTo>
                        <a:lnTo>
                          <a:pt x="120" y="94"/>
                        </a:lnTo>
                        <a:lnTo>
                          <a:pt x="150" y="65"/>
                        </a:lnTo>
                        <a:lnTo>
                          <a:pt x="198" y="30"/>
                        </a:lnTo>
                        <a:lnTo>
                          <a:pt x="198" y="24"/>
                        </a:lnTo>
                        <a:lnTo>
                          <a:pt x="198" y="18"/>
                        </a:lnTo>
                        <a:lnTo>
                          <a:pt x="192" y="24"/>
                        </a:lnTo>
                        <a:lnTo>
                          <a:pt x="180" y="24"/>
                        </a:lnTo>
                        <a:lnTo>
                          <a:pt x="174" y="30"/>
                        </a:lnTo>
                        <a:lnTo>
                          <a:pt x="138" y="47"/>
                        </a:lnTo>
                        <a:lnTo>
                          <a:pt x="84" y="77"/>
                        </a:lnTo>
                        <a:lnTo>
                          <a:pt x="60" y="83"/>
                        </a:lnTo>
                        <a:lnTo>
                          <a:pt x="48" y="88"/>
                        </a:lnTo>
                        <a:lnTo>
                          <a:pt x="42" y="88"/>
                        </a:lnTo>
                        <a:lnTo>
                          <a:pt x="36" y="94"/>
                        </a:lnTo>
                        <a:lnTo>
                          <a:pt x="24" y="100"/>
                        </a:lnTo>
                        <a:lnTo>
                          <a:pt x="18" y="106"/>
                        </a:lnTo>
                        <a:lnTo>
                          <a:pt x="12" y="112"/>
                        </a:lnTo>
                        <a:lnTo>
                          <a:pt x="6" y="124"/>
                        </a:lnTo>
                        <a:lnTo>
                          <a:pt x="6" y="130"/>
                        </a:lnTo>
                        <a:lnTo>
                          <a:pt x="6" y="136"/>
                        </a:lnTo>
                        <a:lnTo>
                          <a:pt x="0" y="153"/>
                        </a:lnTo>
                        <a:lnTo>
                          <a:pt x="0" y="147"/>
                        </a:lnTo>
                        <a:lnTo>
                          <a:pt x="0" y="141"/>
                        </a:lnTo>
                        <a:lnTo>
                          <a:pt x="0" y="130"/>
                        </a:lnTo>
                        <a:lnTo>
                          <a:pt x="6" y="124"/>
                        </a:lnTo>
                        <a:lnTo>
                          <a:pt x="6" y="112"/>
                        </a:lnTo>
                        <a:lnTo>
                          <a:pt x="12" y="106"/>
                        </a:lnTo>
                        <a:lnTo>
                          <a:pt x="18" y="94"/>
                        </a:lnTo>
                        <a:lnTo>
                          <a:pt x="24" y="88"/>
                        </a:lnTo>
                        <a:lnTo>
                          <a:pt x="36" y="83"/>
                        </a:lnTo>
                        <a:lnTo>
                          <a:pt x="48" y="83"/>
                        </a:lnTo>
                        <a:lnTo>
                          <a:pt x="60" y="77"/>
                        </a:lnTo>
                        <a:lnTo>
                          <a:pt x="72" y="71"/>
                        </a:lnTo>
                        <a:lnTo>
                          <a:pt x="84" y="65"/>
                        </a:lnTo>
                        <a:lnTo>
                          <a:pt x="210" y="0"/>
                        </a:lnTo>
                        <a:lnTo>
                          <a:pt x="210" y="6"/>
                        </a:lnTo>
                        <a:lnTo>
                          <a:pt x="210" y="12"/>
                        </a:lnTo>
                        <a:lnTo>
                          <a:pt x="216" y="18"/>
                        </a:lnTo>
                        <a:lnTo>
                          <a:pt x="222"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2" name="Google Shape;392;p5"/>
                  <p:cNvSpPr/>
                  <p:nvPr/>
                </p:nvSpPr>
                <p:spPr>
                  <a:xfrm>
                    <a:off x="384" y="704"/>
                    <a:ext cx="119" cy="130"/>
                  </a:xfrm>
                  <a:custGeom>
                    <a:rect b="b" l="l" r="r" t="t"/>
                    <a:pathLst>
                      <a:path extrusionOk="0" h="130" w="119">
                        <a:moveTo>
                          <a:pt x="119" y="130"/>
                        </a:moveTo>
                        <a:lnTo>
                          <a:pt x="119" y="124"/>
                        </a:lnTo>
                        <a:lnTo>
                          <a:pt x="119" y="118"/>
                        </a:lnTo>
                        <a:lnTo>
                          <a:pt x="119" y="112"/>
                        </a:lnTo>
                        <a:lnTo>
                          <a:pt x="119" y="106"/>
                        </a:lnTo>
                        <a:lnTo>
                          <a:pt x="119" y="100"/>
                        </a:lnTo>
                        <a:lnTo>
                          <a:pt x="113" y="94"/>
                        </a:lnTo>
                        <a:lnTo>
                          <a:pt x="107" y="83"/>
                        </a:lnTo>
                        <a:lnTo>
                          <a:pt x="95" y="71"/>
                        </a:lnTo>
                        <a:lnTo>
                          <a:pt x="83" y="59"/>
                        </a:lnTo>
                        <a:lnTo>
                          <a:pt x="59" y="41"/>
                        </a:lnTo>
                        <a:lnTo>
                          <a:pt x="30" y="24"/>
                        </a:lnTo>
                        <a:lnTo>
                          <a:pt x="18" y="18"/>
                        </a:lnTo>
                        <a:lnTo>
                          <a:pt x="6" y="12"/>
                        </a:lnTo>
                        <a:lnTo>
                          <a:pt x="6" y="6"/>
                        </a:lnTo>
                        <a:lnTo>
                          <a:pt x="6" y="0"/>
                        </a:lnTo>
                        <a:lnTo>
                          <a:pt x="0" y="0"/>
                        </a:lnTo>
                        <a:lnTo>
                          <a:pt x="0" y="6"/>
                        </a:lnTo>
                        <a:lnTo>
                          <a:pt x="0" y="12"/>
                        </a:lnTo>
                        <a:lnTo>
                          <a:pt x="0" y="18"/>
                        </a:lnTo>
                        <a:lnTo>
                          <a:pt x="6" y="18"/>
                        </a:lnTo>
                        <a:lnTo>
                          <a:pt x="12" y="24"/>
                        </a:lnTo>
                        <a:lnTo>
                          <a:pt x="24" y="30"/>
                        </a:lnTo>
                        <a:lnTo>
                          <a:pt x="35" y="36"/>
                        </a:lnTo>
                        <a:lnTo>
                          <a:pt x="47" y="47"/>
                        </a:lnTo>
                        <a:lnTo>
                          <a:pt x="59" y="53"/>
                        </a:lnTo>
                        <a:lnTo>
                          <a:pt x="65" y="65"/>
                        </a:lnTo>
                        <a:lnTo>
                          <a:pt x="77" y="77"/>
                        </a:lnTo>
                        <a:lnTo>
                          <a:pt x="83" y="94"/>
                        </a:lnTo>
                        <a:lnTo>
                          <a:pt x="89" y="112"/>
                        </a:lnTo>
                        <a:lnTo>
                          <a:pt x="89" y="118"/>
                        </a:lnTo>
                        <a:lnTo>
                          <a:pt x="95" y="124"/>
                        </a:lnTo>
                        <a:lnTo>
                          <a:pt x="101" y="124"/>
                        </a:lnTo>
                        <a:lnTo>
                          <a:pt x="107" y="124"/>
                        </a:lnTo>
                        <a:lnTo>
                          <a:pt x="113" y="130"/>
                        </a:lnTo>
                        <a:lnTo>
                          <a:pt x="119"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3" name="Google Shape;393;p5"/>
                  <p:cNvSpPr/>
                  <p:nvPr/>
                </p:nvSpPr>
                <p:spPr>
                  <a:xfrm>
                    <a:off x="503" y="740"/>
                    <a:ext cx="54" cy="94"/>
                  </a:xfrm>
                  <a:custGeom>
                    <a:rect b="b" l="l" r="r" t="t"/>
                    <a:pathLst>
                      <a:path extrusionOk="0" h="94" w="54">
                        <a:moveTo>
                          <a:pt x="42" y="0"/>
                        </a:moveTo>
                        <a:lnTo>
                          <a:pt x="42" y="0"/>
                        </a:lnTo>
                        <a:lnTo>
                          <a:pt x="36" y="5"/>
                        </a:lnTo>
                        <a:lnTo>
                          <a:pt x="36" y="17"/>
                        </a:lnTo>
                        <a:lnTo>
                          <a:pt x="30" y="29"/>
                        </a:lnTo>
                        <a:lnTo>
                          <a:pt x="24" y="41"/>
                        </a:lnTo>
                        <a:lnTo>
                          <a:pt x="12" y="53"/>
                        </a:lnTo>
                        <a:lnTo>
                          <a:pt x="0" y="70"/>
                        </a:lnTo>
                        <a:lnTo>
                          <a:pt x="0" y="76"/>
                        </a:lnTo>
                        <a:lnTo>
                          <a:pt x="0" y="82"/>
                        </a:lnTo>
                        <a:lnTo>
                          <a:pt x="0" y="88"/>
                        </a:lnTo>
                        <a:lnTo>
                          <a:pt x="0" y="94"/>
                        </a:lnTo>
                        <a:lnTo>
                          <a:pt x="12" y="82"/>
                        </a:lnTo>
                        <a:lnTo>
                          <a:pt x="24" y="70"/>
                        </a:lnTo>
                        <a:lnTo>
                          <a:pt x="42" y="58"/>
                        </a:lnTo>
                        <a:lnTo>
                          <a:pt x="48" y="47"/>
                        </a:lnTo>
                        <a:lnTo>
                          <a:pt x="54" y="35"/>
                        </a:lnTo>
                        <a:lnTo>
                          <a:pt x="54" y="5"/>
                        </a:lnTo>
                        <a:lnTo>
                          <a:pt x="54" y="0"/>
                        </a:lnTo>
                        <a:lnTo>
                          <a:pt x="48" y="0"/>
                        </a:lnTo>
                        <a:lnTo>
                          <a:pt x="4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4" name="Google Shape;394;p5"/>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close/>
                      </a:path>
                    </a:pathLst>
                  </a:custGeom>
                  <a:solidFill>
                    <a:srgbClr val="99663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5" name="Google Shape;395;p5"/>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6" name="Google Shape;396;p5"/>
                  <p:cNvSpPr/>
                  <p:nvPr/>
                </p:nvSpPr>
                <p:spPr>
                  <a:xfrm>
                    <a:off x="599" y="692"/>
                    <a:ext cx="30" cy="24"/>
                  </a:xfrm>
                  <a:custGeom>
                    <a:rect b="b" l="l" r="r" t="t"/>
                    <a:pathLst>
                      <a:path extrusionOk="0" h="24" w="30">
                        <a:moveTo>
                          <a:pt x="30" y="0"/>
                        </a:moveTo>
                        <a:lnTo>
                          <a:pt x="30" y="0"/>
                        </a:lnTo>
                        <a:lnTo>
                          <a:pt x="24" y="0"/>
                        </a:lnTo>
                        <a:lnTo>
                          <a:pt x="18" y="0"/>
                        </a:lnTo>
                        <a:lnTo>
                          <a:pt x="12" y="6"/>
                        </a:lnTo>
                        <a:lnTo>
                          <a:pt x="6" y="6"/>
                        </a:lnTo>
                        <a:lnTo>
                          <a:pt x="0" y="6"/>
                        </a:lnTo>
                        <a:lnTo>
                          <a:pt x="6" y="6"/>
                        </a:lnTo>
                        <a:lnTo>
                          <a:pt x="6" y="12"/>
                        </a:lnTo>
                        <a:lnTo>
                          <a:pt x="12" y="18"/>
                        </a:lnTo>
                        <a:lnTo>
                          <a:pt x="12" y="24"/>
                        </a:lnTo>
                        <a:lnTo>
                          <a:pt x="18" y="24"/>
                        </a:lnTo>
                        <a:lnTo>
                          <a:pt x="24" y="18"/>
                        </a:lnTo>
                        <a:lnTo>
                          <a:pt x="30" y="12"/>
                        </a:lnTo>
                        <a:lnTo>
                          <a:pt x="30" y="6"/>
                        </a:lnTo>
                        <a:lnTo>
                          <a:pt x="30"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7" name="Google Shape;397;p5"/>
                  <p:cNvSpPr/>
                  <p:nvPr/>
                </p:nvSpPr>
                <p:spPr>
                  <a:xfrm>
                    <a:off x="545" y="692"/>
                    <a:ext cx="30" cy="24"/>
                  </a:xfrm>
                  <a:custGeom>
                    <a:rect b="b" l="l" r="r" t="t"/>
                    <a:pathLst>
                      <a:path extrusionOk="0" h="24" w="30">
                        <a:moveTo>
                          <a:pt x="6" y="0"/>
                        </a:moveTo>
                        <a:lnTo>
                          <a:pt x="6" y="0"/>
                        </a:lnTo>
                        <a:lnTo>
                          <a:pt x="12" y="0"/>
                        </a:lnTo>
                        <a:lnTo>
                          <a:pt x="24" y="6"/>
                        </a:lnTo>
                        <a:lnTo>
                          <a:pt x="30" y="6"/>
                        </a:lnTo>
                        <a:lnTo>
                          <a:pt x="30" y="12"/>
                        </a:lnTo>
                        <a:lnTo>
                          <a:pt x="24" y="18"/>
                        </a:lnTo>
                        <a:lnTo>
                          <a:pt x="24" y="24"/>
                        </a:lnTo>
                        <a:lnTo>
                          <a:pt x="18" y="24"/>
                        </a:lnTo>
                        <a:lnTo>
                          <a:pt x="12" y="18"/>
                        </a:lnTo>
                        <a:lnTo>
                          <a:pt x="6" y="18"/>
                        </a:lnTo>
                        <a:lnTo>
                          <a:pt x="6" y="12"/>
                        </a:lnTo>
                        <a:lnTo>
                          <a:pt x="6" y="6"/>
                        </a:lnTo>
                        <a:lnTo>
                          <a:pt x="0" y="6"/>
                        </a:lnTo>
                        <a:lnTo>
                          <a:pt x="6"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8" name="Google Shape;398;p5"/>
                  <p:cNvSpPr/>
                  <p:nvPr/>
                </p:nvSpPr>
                <p:spPr>
                  <a:xfrm>
                    <a:off x="599"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399" name="Google Shape;399;p5"/>
                  <p:cNvSpPr/>
                  <p:nvPr/>
                </p:nvSpPr>
                <p:spPr>
                  <a:xfrm>
                    <a:off x="593" y="710"/>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0" name="Google Shape;400;p5"/>
                  <p:cNvSpPr/>
                  <p:nvPr/>
                </p:nvSpPr>
                <p:spPr>
                  <a:xfrm>
                    <a:off x="593" y="716"/>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1" name="Google Shape;401;p5"/>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2" name="Google Shape;402;p5"/>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3" name="Google Shape;403;p5"/>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4" name="Google Shape;404;p5"/>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5" name="Google Shape;405;p5"/>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6" name="Google Shape;406;p5"/>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7" name="Google Shape;407;p5"/>
                  <p:cNvSpPr/>
                  <p:nvPr/>
                </p:nvSpPr>
                <p:spPr>
                  <a:xfrm>
                    <a:off x="587" y="704"/>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8" name="Google Shape;408;p5"/>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09" name="Google Shape;409;p5"/>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0" name="Google Shape;410;p5"/>
                  <p:cNvSpPr/>
                  <p:nvPr/>
                </p:nvSpPr>
                <p:spPr>
                  <a:xfrm>
                    <a:off x="587" y="7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1" name="Google Shape;411;p5"/>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2" name="Google Shape;412;p5"/>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3" name="Google Shape;413;p5"/>
                  <p:cNvSpPr/>
                  <p:nvPr/>
                </p:nvSpPr>
                <p:spPr>
                  <a:xfrm>
                    <a:off x="581" y="710"/>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4" name="Google Shape;414;p5"/>
                  <p:cNvSpPr/>
                  <p:nvPr/>
                </p:nvSpPr>
                <p:spPr>
                  <a:xfrm>
                    <a:off x="581"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5" name="Google Shape;415;p5"/>
                  <p:cNvSpPr/>
                  <p:nvPr/>
                </p:nvSpPr>
                <p:spPr>
                  <a:xfrm>
                    <a:off x="581"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6" name="Google Shape;416;p5"/>
                  <p:cNvSpPr/>
                  <p:nvPr/>
                </p:nvSpPr>
                <p:spPr>
                  <a:xfrm>
                    <a:off x="599"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7" name="Google Shape;417;p5"/>
                  <p:cNvSpPr/>
                  <p:nvPr/>
                </p:nvSpPr>
                <p:spPr>
                  <a:xfrm>
                    <a:off x="599" y="716"/>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8" name="Google Shape;418;p5"/>
                  <p:cNvSpPr/>
                  <p:nvPr/>
                </p:nvSpPr>
                <p:spPr>
                  <a:xfrm>
                    <a:off x="599" y="722"/>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19" name="Google Shape;419;p5"/>
                  <p:cNvSpPr/>
                  <p:nvPr/>
                </p:nvSpPr>
                <p:spPr>
                  <a:xfrm>
                    <a:off x="605"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0" name="Google Shape;420;p5"/>
                  <p:cNvSpPr/>
                  <p:nvPr/>
                </p:nvSpPr>
                <p:spPr>
                  <a:xfrm>
                    <a:off x="605" y="728"/>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1" name="Google Shape;421;p5"/>
                  <p:cNvSpPr/>
                  <p:nvPr/>
                </p:nvSpPr>
                <p:spPr>
                  <a:xfrm>
                    <a:off x="611"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2" name="Google Shape;422;p5"/>
                  <p:cNvSpPr/>
                  <p:nvPr/>
                </p:nvSpPr>
                <p:spPr>
                  <a:xfrm>
                    <a:off x="599" y="722"/>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3" name="Google Shape;423;p5"/>
                  <p:cNvSpPr/>
                  <p:nvPr/>
                </p:nvSpPr>
                <p:spPr>
                  <a:xfrm>
                    <a:off x="599" y="722"/>
                    <a:ext cx="6" cy="12"/>
                  </a:xfrm>
                  <a:custGeom>
                    <a:rect b="b" l="l" r="r" t="t"/>
                    <a:pathLst>
                      <a:path extrusionOk="0" h="12" w="6">
                        <a:moveTo>
                          <a:pt x="6" y="6"/>
                        </a:moveTo>
                        <a:lnTo>
                          <a:pt x="6" y="6"/>
                        </a:lnTo>
                        <a:lnTo>
                          <a:pt x="6" y="0"/>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4" name="Google Shape;424;p5"/>
                  <p:cNvSpPr/>
                  <p:nvPr/>
                </p:nvSpPr>
                <p:spPr>
                  <a:xfrm>
                    <a:off x="605" y="728"/>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5" name="Google Shape;425;p5"/>
                  <p:cNvSpPr/>
                  <p:nvPr/>
                </p:nvSpPr>
                <p:spPr>
                  <a:xfrm>
                    <a:off x="605"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6" name="Google Shape;426;p5"/>
                  <p:cNvSpPr/>
                  <p:nvPr/>
                </p:nvSpPr>
                <p:spPr>
                  <a:xfrm>
                    <a:off x="605" y="716"/>
                    <a:ext cx="6" cy="12"/>
                  </a:xfrm>
                  <a:custGeom>
                    <a:rect b="b" l="l" r="r" t="t"/>
                    <a:pathLst>
                      <a:path extrusionOk="0" h="12" w="6">
                        <a:moveTo>
                          <a:pt x="6" y="6"/>
                        </a:moveTo>
                        <a:lnTo>
                          <a:pt x="6" y="6"/>
                        </a:lnTo>
                        <a:lnTo>
                          <a:pt x="0" y="6"/>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7" name="Google Shape;427;p5"/>
                  <p:cNvSpPr/>
                  <p:nvPr/>
                </p:nvSpPr>
                <p:spPr>
                  <a:xfrm>
                    <a:off x="611"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8" name="Google Shape;428;p5"/>
                  <p:cNvSpPr/>
                  <p:nvPr/>
                </p:nvSpPr>
                <p:spPr>
                  <a:xfrm>
                    <a:off x="599" y="710"/>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29" name="Google Shape;429;p5"/>
                  <p:cNvSpPr/>
                  <p:nvPr/>
                </p:nvSpPr>
                <p:spPr>
                  <a:xfrm>
                    <a:off x="599" y="710"/>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0" name="Google Shape;430;p5"/>
                  <p:cNvSpPr/>
                  <p:nvPr/>
                </p:nvSpPr>
                <p:spPr>
                  <a:xfrm>
                    <a:off x="605"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1" name="Google Shape;431;p5"/>
                  <p:cNvSpPr/>
                  <p:nvPr/>
                </p:nvSpPr>
                <p:spPr>
                  <a:xfrm>
                    <a:off x="58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2" name="Google Shape;432;p5"/>
                  <p:cNvSpPr/>
                  <p:nvPr/>
                </p:nvSpPr>
                <p:spPr>
                  <a:xfrm>
                    <a:off x="587" y="793"/>
                    <a:ext cx="6" cy="5"/>
                  </a:xfrm>
                  <a:custGeom>
                    <a:rect b="b" l="l" r="r" t="t"/>
                    <a:pathLst>
                      <a:path extrusionOk="0" h="5" w="6">
                        <a:moveTo>
                          <a:pt x="6" y="5"/>
                        </a:moveTo>
                        <a:lnTo>
                          <a:pt x="6" y="5"/>
                        </a:lnTo>
                        <a:lnTo>
                          <a:pt x="0" y="5"/>
                        </a:lnTo>
                        <a:lnTo>
                          <a:pt x="0" y="0"/>
                        </a:lnTo>
                        <a:lnTo>
                          <a:pt x="0" y="5"/>
                        </a:lnTo>
                        <a:lnTo>
                          <a:pt x="6"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3" name="Google Shape;433;p5"/>
                  <p:cNvSpPr/>
                  <p:nvPr/>
                </p:nvSpPr>
                <p:spPr>
                  <a:xfrm>
                    <a:off x="59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4" name="Google Shape;434;p5"/>
                  <p:cNvSpPr/>
                  <p:nvPr/>
                </p:nvSpPr>
                <p:spPr>
                  <a:xfrm>
                    <a:off x="59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5" name="Google Shape;435;p5"/>
                  <p:cNvSpPr/>
                  <p:nvPr/>
                </p:nvSpPr>
                <p:spPr>
                  <a:xfrm>
                    <a:off x="593" y="793"/>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6" name="Google Shape;436;p5"/>
                  <p:cNvSpPr/>
                  <p:nvPr/>
                </p:nvSpPr>
                <p:spPr>
                  <a:xfrm>
                    <a:off x="605"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7" name="Google Shape;437;p5"/>
                  <p:cNvSpPr/>
                  <p:nvPr/>
                </p:nvSpPr>
                <p:spPr>
                  <a:xfrm>
                    <a:off x="599"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8" name="Google Shape;438;p5"/>
                  <p:cNvSpPr/>
                  <p:nvPr/>
                </p:nvSpPr>
                <p:spPr>
                  <a:xfrm>
                    <a:off x="599" y="787"/>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39" name="Google Shape;439;p5"/>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0" name="Google Shape;440;p5"/>
                  <p:cNvSpPr/>
                  <p:nvPr/>
                </p:nvSpPr>
                <p:spPr>
                  <a:xfrm>
                    <a:off x="611"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1" name="Google Shape;441;p5"/>
                  <p:cNvSpPr/>
                  <p:nvPr/>
                </p:nvSpPr>
                <p:spPr>
                  <a:xfrm>
                    <a:off x="611" y="798"/>
                    <a:ext cx="6" cy="1"/>
                  </a:xfrm>
                  <a:custGeom>
                    <a:rect b="b" l="l" r="r" t="t"/>
                    <a:pathLst>
                      <a:path extrusionOk="0" h="1" w="6">
                        <a:moveTo>
                          <a:pt x="6" y="0"/>
                        </a:move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2" name="Google Shape;442;p5"/>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3" name="Google Shape;443;p5"/>
                  <p:cNvSpPr/>
                  <p:nvPr/>
                </p:nvSpPr>
                <p:spPr>
                  <a:xfrm>
                    <a:off x="611"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4" name="Google Shape;444;p5"/>
                  <p:cNvSpPr/>
                  <p:nvPr/>
                </p:nvSpPr>
                <p:spPr>
                  <a:xfrm>
                    <a:off x="611"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5" name="Google Shape;445;p5"/>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6" name="Google Shape;446;p5"/>
                  <p:cNvSpPr/>
                  <p:nvPr/>
                </p:nvSpPr>
                <p:spPr>
                  <a:xfrm>
                    <a:off x="611"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7" name="Google Shape;447;p5"/>
                  <p:cNvSpPr/>
                  <p:nvPr/>
                </p:nvSpPr>
                <p:spPr>
                  <a:xfrm>
                    <a:off x="611"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8" name="Google Shape;448;p5"/>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49" name="Google Shape;449;p5"/>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0" name="Google Shape;450;p5"/>
                  <p:cNvSpPr/>
                  <p:nvPr/>
                </p:nvSpPr>
                <p:spPr>
                  <a:xfrm>
                    <a:off x="617" y="798"/>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1" name="Google Shape;451;p5"/>
                  <p:cNvSpPr/>
                  <p:nvPr/>
                </p:nvSpPr>
                <p:spPr>
                  <a:xfrm>
                    <a:off x="62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2" name="Google Shape;452;p5"/>
                  <p:cNvSpPr/>
                  <p:nvPr/>
                </p:nvSpPr>
                <p:spPr>
                  <a:xfrm>
                    <a:off x="61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3" name="Google Shape;453;p5"/>
                  <p:cNvSpPr/>
                  <p:nvPr/>
                </p:nvSpPr>
                <p:spPr>
                  <a:xfrm>
                    <a:off x="617"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4" name="Google Shape;454;p5"/>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5" name="Google Shape;455;p5"/>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6" name="Google Shape;456;p5"/>
                  <p:cNvSpPr/>
                  <p:nvPr/>
                </p:nvSpPr>
                <p:spPr>
                  <a:xfrm>
                    <a:off x="617"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7" name="Google Shape;457;p5"/>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8" name="Google Shape;458;p5"/>
                  <p:cNvSpPr/>
                  <p:nvPr/>
                </p:nvSpPr>
                <p:spPr>
                  <a:xfrm>
                    <a:off x="605"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59" name="Google Shape;459;p5"/>
                  <p:cNvSpPr/>
                  <p:nvPr/>
                </p:nvSpPr>
                <p:spPr>
                  <a:xfrm>
                    <a:off x="605" y="793"/>
                    <a:ext cx="6" cy="11"/>
                  </a:xfrm>
                  <a:custGeom>
                    <a:rect b="b" l="l" r="r" t="t"/>
                    <a:pathLst>
                      <a:path extrusionOk="0" h="11" w="6">
                        <a:moveTo>
                          <a:pt x="0" y="11"/>
                        </a:moveTo>
                        <a:lnTo>
                          <a:pt x="0" y="11"/>
                        </a:lnTo>
                        <a:lnTo>
                          <a:pt x="0" y="5"/>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0" name="Google Shape;460;p5"/>
                  <p:cNvSpPr/>
                  <p:nvPr/>
                </p:nvSpPr>
                <p:spPr>
                  <a:xfrm>
                    <a:off x="605"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1" name="Google Shape;461;p5"/>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2" name="Google Shape;462;p5"/>
                  <p:cNvSpPr/>
                  <p:nvPr/>
                </p:nvSpPr>
                <p:spPr>
                  <a:xfrm>
                    <a:off x="611" y="78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3" name="Google Shape;463;p5"/>
                  <p:cNvSpPr/>
                  <p:nvPr/>
                </p:nvSpPr>
                <p:spPr>
                  <a:xfrm>
                    <a:off x="617"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4" name="Google Shape;464;p5"/>
                  <p:cNvSpPr/>
                  <p:nvPr/>
                </p:nvSpPr>
                <p:spPr>
                  <a:xfrm>
                    <a:off x="599"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5" name="Google Shape;465;p5"/>
                  <p:cNvSpPr/>
                  <p:nvPr/>
                </p:nvSpPr>
                <p:spPr>
                  <a:xfrm>
                    <a:off x="599" y="798"/>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6" name="Google Shape;466;p5"/>
                  <p:cNvSpPr/>
                  <p:nvPr/>
                </p:nvSpPr>
                <p:spPr>
                  <a:xfrm>
                    <a:off x="599" y="8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7" name="Google Shape;467;p5"/>
                  <p:cNvSpPr/>
                  <p:nvPr/>
                </p:nvSpPr>
                <p:spPr>
                  <a:xfrm>
                    <a:off x="599"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8" name="Google Shape;468;p5"/>
                  <p:cNvSpPr/>
                  <p:nvPr/>
                </p:nvSpPr>
                <p:spPr>
                  <a:xfrm>
                    <a:off x="599" y="793"/>
                    <a:ext cx="6" cy="11"/>
                  </a:xfrm>
                  <a:custGeom>
                    <a:rect b="b" l="l" r="r" t="t"/>
                    <a:pathLst>
                      <a:path extrusionOk="0" h="11" w="6">
                        <a:moveTo>
                          <a:pt x="0" y="11"/>
                        </a:moveTo>
                        <a:lnTo>
                          <a:pt x="0" y="11"/>
                        </a:lnTo>
                        <a:lnTo>
                          <a:pt x="6" y="11"/>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69" name="Google Shape;469;p5"/>
                  <p:cNvSpPr/>
                  <p:nvPr/>
                </p:nvSpPr>
                <p:spPr>
                  <a:xfrm>
                    <a:off x="599"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0" name="Google Shape;470;p5"/>
                  <p:cNvSpPr/>
                  <p:nvPr/>
                </p:nvSpPr>
                <p:spPr>
                  <a:xfrm>
                    <a:off x="569"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1" name="Google Shape;471;p5"/>
                  <p:cNvSpPr/>
                  <p:nvPr/>
                </p:nvSpPr>
                <p:spPr>
                  <a:xfrm>
                    <a:off x="563" y="734"/>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2" name="Google Shape;472;p5"/>
                  <p:cNvSpPr/>
                  <p:nvPr/>
                </p:nvSpPr>
                <p:spPr>
                  <a:xfrm>
                    <a:off x="563"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3" name="Google Shape;473;p5"/>
                  <p:cNvSpPr/>
                  <p:nvPr/>
                </p:nvSpPr>
                <p:spPr>
                  <a:xfrm>
                    <a:off x="569"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4" name="Google Shape;474;p5"/>
                  <p:cNvSpPr/>
                  <p:nvPr/>
                </p:nvSpPr>
                <p:spPr>
                  <a:xfrm>
                    <a:off x="563" y="74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5" name="Google Shape;475;p5"/>
                  <p:cNvSpPr/>
                  <p:nvPr/>
                </p:nvSpPr>
                <p:spPr>
                  <a:xfrm>
                    <a:off x="563" y="74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6" name="Google Shape;476;p5"/>
                  <p:cNvSpPr/>
                  <p:nvPr/>
                </p:nvSpPr>
                <p:spPr>
                  <a:xfrm>
                    <a:off x="563" y="7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7" name="Google Shape;477;p5"/>
                  <p:cNvSpPr/>
                  <p:nvPr/>
                </p:nvSpPr>
                <p:spPr>
                  <a:xfrm>
                    <a:off x="557" y="751"/>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8" name="Google Shape;478;p5"/>
                  <p:cNvSpPr/>
                  <p:nvPr/>
                </p:nvSpPr>
                <p:spPr>
                  <a:xfrm>
                    <a:off x="557"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79" name="Google Shape;479;p5"/>
                  <p:cNvSpPr/>
                  <p:nvPr/>
                </p:nvSpPr>
                <p:spPr>
                  <a:xfrm>
                    <a:off x="563"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0" name="Google Shape;480;p5"/>
                  <p:cNvSpPr/>
                  <p:nvPr/>
                </p:nvSpPr>
                <p:spPr>
                  <a:xfrm>
                    <a:off x="557" y="757"/>
                    <a:ext cx="6" cy="6"/>
                  </a:xfrm>
                  <a:custGeom>
                    <a:rect b="b" l="l" r="r" t="t"/>
                    <a:pathLst>
                      <a:path extrusionOk="0" h="6" w="6">
                        <a:moveTo>
                          <a:pt x="0" y="6"/>
                        </a:moveTo>
                        <a:lnTo>
                          <a:pt x="0" y="6"/>
                        </a:lnTo>
                        <a:lnTo>
                          <a:pt x="6"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1" name="Google Shape;481;p5"/>
                  <p:cNvSpPr/>
                  <p:nvPr/>
                </p:nvSpPr>
                <p:spPr>
                  <a:xfrm>
                    <a:off x="557" y="7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2" name="Google Shape;482;p5"/>
                  <p:cNvSpPr/>
                  <p:nvPr/>
                </p:nvSpPr>
                <p:spPr>
                  <a:xfrm>
                    <a:off x="563" y="7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3" name="Google Shape;483;p5"/>
                  <p:cNvSpPr/>
                  <p:nvPr/>
                </p:nvSpPr>
                <p:spPr>
                  <a:xfrm>
                    <a:off x="557" y="7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4" name="Google Shape;484;p5"/>
                  <p:cNvSpPr/>
                  <p:nvPr/>
                </p:nvSpPr>
                <p:spPr>
                  <a:xfrm>
                    <a:off x="557"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5" name="Google Shape;485;p5"/>
                  <p:cNvSpPr/>
                  <p:nvPr/>
                </p:nvSpPr>
                <p:spPr>
                  <a:xfrm>
                    <a:off x="563"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6" name="Google Shape;486;p5"/>
                  <p:cNvSpPr/>
                  <p:nvPr/>
                </p:nvSpPr>
                <p:spPr>
                  <a:xfrm>
                    <a:off x="557" y="77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7" name="Google Shape;487;p5"/>
                  <p:cNvSpPr/>
                  <p:nvPr/>
                </p:nvSpPr>
                <p:spPr>
                  <a:xfrm>
                    <a:off x="557" y="78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8" name="Google Shape;488;p5"/>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89" name="Google Shape;489;p5"/>
                  <p:cNvSpPr/>
                  <p:nvPr/>
                </p:nvSpPr>
                <p:spPr>
                  <a:xfrm>
                    <a:off x="557" y="722"/>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0" name="Google Shape;490;p5"/>
                  <p:cNvSpPr/>
                  <p:nvPr/>
                </p:nvSpPr>
                <p:spPr>
                  <a:xfrm>
                    <a:off x="557" y="72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1" name="Google Shape;491;p5"/>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2" name="Google Shape;492;p5"/>
                  <p:cNvSpPr/>
                  <p:nvPr/>
                </p:nvSpPr>
                <p:spPr>
                  <a:xfrm>
                    <a:off x="557" y="722"/>
                    <a:ext cx="6" cy="12"/>
                  </a:xfrm>
                  <a:custGeom>
                    <a:rect b="b" l="l" r="r" t="t"/>
                    <a:pathLst>
                      <a:path extrusionOk="0" h="12" w="6">
                        <a:moveTo>
                          <a:pt x="0" y="12"/>
                        </a:moveTo>
                        <a:lnTo>
                          <a:pt x="0" y="12"/>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3" name="Google Shape;493;p5"/>
                  <p:cNvSpPr/>
                  <p:nvPr/>
                </p:nvSpPr>
                <p:spPr>
                  <a:xfrm>
                    <a:off x="557"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4" name="Google Shape;494;p5"/>
                  <p:cNvSpPr/>
                  <p:nvPr/>
                </p:nvSpPr>
                <p:spPr>
                  <a:xfrm>
                    <a:off x="557" y="734"/>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5" name="Google Shape;495;p5"/>
                  <p:cNvSpPr/>
                  <p:nvPr/>
                </p:nvSpPr>
                <p:spPr>
                  <a:xfrm>
                    <a:off x="551" y="734"/>
                    <a:ext cx="12" cy="6"/>
                  </a:xfrm>
                  <a:custGeom>
                    <a:rect b="b" l="l" r="r" t="t"/>
                    <a:pathLst>
                      <a:path extrusionOk="0" h="6" w="12">
                        <a:moveTo>
                          <a:pt x="0" y="6"/>
                        </a:moveTo>
                        <a:lnTo>
                          <a:pt x="0" y="6"/>
                        </a:lnTo>
                        <a:lnTo>
                          <a:pt x="6" y="6"/>
                        </a:lnTo>
                        <a:lnTo>
                          <a:pt x="12" y="6"/>
                        </a:lnTo>
                        <a:lnTo>
                          <a:pt x="12" y="0"/>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6" name="Google Shape;496;p5"/>
                  <p:cNvSpPr/>
                  <p:nvPr/>
                </p:nvSpPr>
                <p:spPr>
                  <a:xfrm>
                    <a:off x="551"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7" name="Google Shape;497;p5"/>
                  <p:cNvSpPr/>
                  <p:nvPr/>
                </p:nvSpPr>
                <p:spPr>
                  <a:xfrm>
                    <a:off x="557"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8" name="Google Shape;498;p5"/>
                  <p:cNvSpPr/>
                  <p:nvPr/>
                </p:nvSpPr>
                <p:spPr>
                  <a:xfrm>
                    <a:off x="551" y="745"/>
                    <a:ext cx="6" cy="6"/>
                  </a:xfrm>
                  <a:custGeom>
                    <a:rect b="b" l="l" r="r" t="t"/>
                    <a:pathLst>
                      <a:path extrusionOk="0" h="6" w="6">
                        <a:moveTo>
                          <a:pt x="0" y="6"/>
                        </a:moveTo>
                        <a:lnTo>
                          <a:pt x="0"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499" name="Google Shape;499;p5"/>
                  <p:cNvSpPr/>
                  <p:nvPr/>
                </p:nvSpPr>
                <p:spPr>
                  <a:xfrm>
                    <a:off x="551" y="7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0" name="Google Shape;500;p5"/>
                  <p:cNvSpPr/>
                  <p:nvPr/>
                </p:nvSpPr>
                <p:spPr>
                  <a:xfrm>
                    <a:off x="557" y="7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1" name="Google Shape;501;p5"/>
                  <p:cNvSpPr/>
                  <p:nvPr/>
                </p:nvSpPr>
                <p:spPr>
                  <a:xfrm>
                    <a:off x="551" y="751"/>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2" name="Google Shape;502;p5"/>
                  <p:cNvSpPr/>
                  <p:nvPr/>
                </p:nvSpPr>
                <p:spPr>
                  <a:xfrm>
                    <a:off x="545" y="757"/>
                    <a:ext cx="6" cy="6"/>
                  </a:xfrm>
                  <a:custGeom>
                    <a:rect b="b" l="l" r="r" t="t"/>
                    <a:pathLst>
                      <a:path extrusionOk="0" h="6" w="6">
                        <a:moveTo>
                          <a:pt x="6" y="0"/>
                        </a:moveTo>
                        <a:lnTo>
                          <a:pt x="0" y="0"/>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3" name="Google Shape;503;p5"/>
                  <p:cNvSpPr/>
                  <p:nvPr/>
                </p:nvSpPr>
                <p:spPr>
                  <a:xfrm>
                    <a:off x="551" y="7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4" name="Google Shape;504;p5"/>
                  <p:cNvSpPr/>
                  <p:nvPr/>
                </p:nvSpPr>
                <p:spPr>
                  <a:xfrm>
                    <a:off x="551" y="763"/>
                    <a:ext cx="6" cy="12"/>
                  </a:xfrm>
                  <a:custGeom>
                    <a:rect b="b" l="l" r="r" t="t"/>
                    <a:pathLst>
                      <a:path extrusionOk="0" h="12" w="6">
                        <a:moveTo>
                          <a:pt x="0" y="12"/>
                        </a:moveTo>
                        <a:lnTo>
                          <a:pt x="0" y="12"/>
                        </a:lnTo>
                        <a:lnTo>
                          <a:pt x="0" y="6"/>
                        </a:lnTo>
                        <a:lnTo>
                          <a:pt x="0" y="0"/>
                        </a:lnTo>
                        <a:lnTo>
                          <a:pt x="6" y="0"/>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5" name="Google Shape;505;p5"/>
                  <p:cNvSpPr/>
                  <p:nvPr/>
                </p:nvSpPr>
                <p:spPr>
                  <a:xfrm>
                    <a:off x="551"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6" name="Google Shape;506;p5"/>
                  <p:cNvSpPr/>
                  <p:nvPr/>
                </p:nvSpPr>
                <p:spPr>
                  <a:xfrm>
                    <a:off x="557" y="7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7" name="Google Shape;507;p5"/>
                  <p:cNvSpPr/>
                  <p:nvPr/>
                </p:nvSpPr>
                <p:spPr>
                  <a:xfrm>
                    <a:off x="551" y="769"/>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8" name="Google Shape;508;p5"/>
                  <p:cNvSpPr/>
                  <p:nvPr/>
                </p:nvSpPr>
                <p:spPr>
                  <a:xfrm>
                    <a:off x="551" y="77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09" name="Google Shape;509;p5"/>
                  <p:cNvSpPr/>
                  <p:nvPr/>
                </p:nvSpPr>
                <p:spPr>
                  <a:xfrm>
                    <a:off x="56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0" name="Google Shape;510;p5"/>
                  <p:cNvSpPr/>
                  <p:nvPr/>
                </p:nvSpPr>
                <p:spPr>
                  <a:xfrm>
                    <a:off x="563" y="851"/>
                    <a:ext cx="12" cy="1"/>
                  </a:xfrm>
                  <a:custGeom>
                    <a:rect b="b" l="l" r="r" t="t"/>
                    <a:pathLst>
                      <a:path extrusionOk="0" h="1" w="12">
                        <a:moveTo>
                          <a:pt x="6" y="0"/>
                        </a:moveTo>
                        <a:lnTo>
                          <a:pt x="6" y="0"/>
                        </a:lnTo>
                        <a:lnTo>
                          <a:pt x="0" y="0"/>
                        </a:lnTo>
                        <a:lnTo>
                          <a:pt x="6" y="0"/>
                        </a:lnTo>
                        <a:lnTo>
                          <a:pt x="12"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1" name="Google Shape;511;p5"/>
                  <p:cNvSpPr/>
                  <p:nvPr/>
                </p:nvSpPr>
                <p:spPr>
                  <a:xfrm>
                    <a:off x="569"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2" name="Google Shape;512;p5"/>
                  <p:cNvSpPr/>
                  <p:nvPr/>
                </p:nvSpPr>
                <p:spPr>
                  <a:xfrm>
                    <a:off x="563" y="8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3" name="Google Shape;513;p5"/>
                  <p:cNvSpPr/>
                  <p:nvPr/>
                </p:nvSpPr>
                <p:spPr>
                  <a:xfrm>
                    <a:off x="563" y="846"/>
                    <a:ext cx="6" cy="5"/>
                  </a:xfrm>
                  <a:custGeom>
                    <a:rect b="b" l="l" r="r" t="t"/>
                    <a:pathLst>
                      <a:path extrusionOk="0" h="5" w="6">
                        <a:moveTo>
                          <a:pt x="0" y="0"/>
                        </a:moveTo>
                        <a:lnTo>
                          <a:pt x="0" y="0"/>
                        </a:lnTo>
                        <a:lnTo>
                          <a:pt x="0" y="5"/>
                        </a:lnTo>
                        <a:lnTo>
                          <a:pt x="6" y="5"/>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4" name="Google Shape;514;p5"/>
                  <p:cNvSpPr/>
                  <p:nvPr/>
                </p:nvSpPr>
                <p:spPr>
                  <a:xfrm>
                    <a:off x="563" y="84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5" name="Google Shape;515;p5"/>
                  <p:cNvSpPr/>
                  <p:nvPr/>
                </p:nvSpPr>
                <p:spPr>
                  <a:xfrm>
                    <a:off x="569"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6" name="Google Shape;516;p5"/>
                  <p:cNvSpPr/>
                  <p:nvPr/>
                </p:nvSpPr>
                <p:spPr>
                  <a:xfrm>
                    <a:off x="557" y="846"/>
                    <a:ext cx="12" cy="11"/>
                  </a:xfrm>
                  <a:custGeom>
                    <a:rect b="b" l="l" r="r" t="t"/>
                    <a:pathLst>
                      <a:path extrusionOk="0" h="11" w="12">
                        <a:moveTo>
                          <a:pt x="0" y="5"/>
                        </a:moveTo>
                        <a:lnTo>
                          <a:pt x="0" y="5"/>
                        </a:lnTo>
                        <a:lnTo>
                          <a:pt x="6" y="5"/>
                        </a:lnTo>
                        <a:lnTo>
                          <a:pt x="12" y="11"/>
                        </a:lnTo>
                        <a:lnTo>
                          <a:pt x="12" y="5"/>
                        </a:lnTo>
                        <a:lnTo>
                          <a:pt x="6" y="5"/>
                        </a:lnTo>
                        <a:lnTo>
                          <a:pt x="0" y="5"/>
                        </a:lnTo>
                        <a:lnTo>
                          <a:pt x="0" y="0"/>
                        </a:lnTo>
                        <a:lnTo>
                          <a:pt x="0"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7" name="Google Shape;517;p5"/>
                  <p:cNvSpPr/>
                  <p:nvPr/>
                </p:nvSpPr>
                <p:spPr>
                  <a:xfrm>
                    <a:off x="55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8" name="Google Shape;518;p5"/>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19" name="Google Shape;519;p5"/>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0" name="Google Shape;520;p5"/>
                  <p:cNvSpPr/>
                  <p:nvPr/>
                </p:nvSpPr>
                <p:spPr>
                  <a:xfrm>
                    <a:off x="563"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1" name="Google Shape;521;p5"/>
                  <p:cNvSpPr/>
                  <p:nvPr/>
                </p:nvSpPr>
                <p:spPr>
                  <a:xfrm>
                    <a:off x="551"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2" name="Google Shape;522;p5"/>
                  <p:cNvSpPr/>
                  <p:nvPr/>
                </p:nvSpPr>
                <p:spPr>
                  <a:xfrm>
                    <a:off x="551" y="851"/>
                    <a:ext cx="12" cy="6"/>
                  </a:xfrm>
                  <a:custGeom>
                    <a:rect b="b" l="l" r="r" t="t"/>
                    <a:pathLst>
                      <a:path extrusionOk="0" h="6" w="12">
                        <a:moveTo>
                          <a:pt x="12" y="0"/>
                        </a:moveTo>
                        <a:lnTo>
                          <a:pt x="12" y="0"/>
                        </a:lnTo>
                        <a:lnTo>
                          <a:pt x="6" y="0"/>
                        </a:lnTo>
                        <a:lnTo>
                          <a:pt x="0" y="0"/>
                        </a:lnTo>
                        <a:lnTo>
                          <a:pt x="0" y="6"/>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3" name="Google Shape;523;p5"/>
                  <p:cNvSpPr/>
                  <p:nvPr/>
                </p:nvSpPr>
                <p:spPr>
                  <a:xfrm>
                    <a:off x="563"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4" name="Google Shape;524;p5"/>
                  <p:cNvSpPr/>
                  <p:nvPr/>
                </p:nvSpPr>
                <p:spPr>
                  <a:xfrm>
                    <a:off x="563" y="85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5" name="Google Shape;525;p5"/>
                  <p:cNvSpPr/>
                  <p:nvPr/>
                </p:nvSpPr>
                <p:spPr>
                  <a:xfrm>
                    <a:off x="563" y="857"/>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6" name="Google Shape;526;p5"/>
                  <p:cNvSpPr/>
                  <p:nvPr/>
                </p:nvSpPr>
                <p:spPr>
                  <a:xfrm>
                    <a:off x="56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7" name="Google Shape;527;p5"/>
                  <p:cNvSpPr/>
                  <p:nvPr/>
                </p:nvSpPr>
                <p:spPr>
                  <a:xfrm>
                    <a:off x="575"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8" name="Google Shape;528;p5"/>
                  <p:cNvSpPr/>
                  <p:nvPr/>
                </p:nvSpPr>
                <p:spPr>
                  <a:xfrm>
                    <a:off x="569"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29" name="Google Shape;529;p5"/>
                  <p:cNvSpPr/>
                  <p:nvPr/>
                </p:nvSpPr>
                <p:spPr>
                  <a:xfrm>
                    <a:off x="569" y="863"/>
                    <a:ext cx="6" cy="6"/>
                  </a:xfrm>
                  <a:custGeom>
                    <a:rect b="b" l="l" r="r" t="t"/>
                    <a:pathLst>
                      <a:path extrusionOk="0" h="6" w="6">
                        <a:moveTo>
                          <a:pt x="0" y="0"/>
                        </a:moveTo>
                        <a:lnTo>
                          <a:pt x="0" y="0"/>
                        </a:lnTo>
                        <a:lnTo>
                          <a:pt x="0" y="6"/>
                        </a:lnTo>
                        <a:lnTo>
                          <a:pt x="6" y="6"/>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0" name="Google Shape;530;p5"/>
                  <p:cNvSpPr/>
                  <p:nvPr/>
                </p:nvSpPr>
                <p:spPr>
                  <a:xfrm>
                    <a:off x="59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1" name="Google Shape;531;p5"/>
                  <p:cNvSpPr/>
                  <p:nvPr/>
                </p:nvSpPr>
                <p:spPr>
                  <a:xfrm>
                    <a:off x="593" y="851"/>
                    <a:ext cx="12" cy="6"/>
                  </a:xfrm>
                  <a:custGeom>
                    <a:rect b="b" l="l" r="r" t="t"/>
                    <a:pathLst>
                      <a:path extrusionOk="0" h="6" w="12">
                        <a:moveTo>
                          <a:pt x="12" y="0"/>
                        </a:moveTo>
                        <a:lnTo>
                          <a:pt x="12" y="0"/>
                        </a:lnTo>
                        <a:lnTo>
                          <a:pt x="6" y="0"/>
                        </a:lnTo>
                        <a:lnTo>
                          <a:pt x="0" y="0"/>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2" name="Google Shape;532;p5"/>
                  <p:cNvSpPr/>
                  <p:nvPr/>
                </p:nvSpPr>
                <p:spPr>
                  <a:xfrm>
                    <a:off x="605"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3" name="Google Shape;533;p5"/>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4" name="Google Shape;534;p5"/>
                  <p:cNvSpPr/>
                  <p:nvPr/>
                </p:nvSpPr>
                <p:spPr>
                  <a:xfrm>
                    <a:off x="605" y="851"/>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5" name="Google Shape;535;p5"/>
                  <p:cNvSpPr/>
                  <p:nvPr/>
                </p:nvSpPr>
                <p:spPr>
                  <a:xfrm>
                    <a:off x="605" y="851"/>
                    <a:ext cx="6" cy="6"/>
                  </a:xfrm>
                  <a:custGeom>
                    <a:rect b="b" l="l" r="r" t="t"/>
                    <a:pathLst>
                      <a:path extrusionOk="0" h="6" w="6">
                        <a:moveTo>
                          <a:pt x="6" y="6"/>
                        </a:moveTo>
                        <a:lnTo>
                          <a:pt x="6" y="6"/>
                        </a:lnTo>
                        <a:lnTo>
                          <a:pt x="0" y="6"/>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6" name="Google Shape;536;p5"/>
                  <p:cNvSpPr/>
                  <p:nvPr/>
                </p:nvSpPr>
                <p:spPr>
                  <a:xfrm>
                    <a:off x="605"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7" name="Google Shape;537;p5"/>
                  <p:cNvSpPr/>
                  <p:nvPr/>
                </p:nvSpPr>
                <p:spPr>
                  <a:xfrm>
                    <a:off x="599"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8" name="Google Shape;538;p5"/>
                  <p:cNvSpPr/>
                  <p:nvPr/>
                </p:nvSpPr>
                <p:spPr>
                  <a:xfrm>
                    <a:off x="599"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39" name="Google Shape;539;p5"/>
                  <p:cNvSpPr/>
                  <p:nvPr/>
                </p:nvSpPr>
                <p:spPr>
                  <a:xfrm>
                    <a:off x="599"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0" name="Google Shape;540;p5"/>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1" name="Google Shape;541;p5"/>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2" name="Google Shape;542;p5"/>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3" name="Google Shape;543;p5"/>
                  <p:cNvSpPr/>
                  <p:nvPr/>
                </p:nvSpPr>
                <p:spPr>
                  <a:xfrm>
                    <a:off x="587"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4" name="Google Shape;544;p5"/>
                  <p:cNvSpPr/>
                  <p:nvPr/>
                </p:nvSpPr>
                <p:spPr>
                  <a:xfrm>
                    <a:off x="587" y="851"/>
                    <a:ext cx="6" cy="6"/>
                  </a:xfrm>
                  <a:custGeom>
                    <a:rect b="b" l="l" r="r" t="t"/>
                    <a:pathLst>
                      <a:path extrusionOk="0" h="6" w="6">
                        <a:moveTo>
                          <a:pt x="6" y="6"/>
                        </a:moveTo>
                        <a:lnTo>
                          <a:pt x="6" y="6"/>
                        </a:lnTo>
                        <a:lnTo>
                          <a:pt x="6" y="0"/>
                        </a:lnTo>
                        <a:lnTo>
                          <a:pt x="0" y="0"/>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5" name="Google Shape;545;p5"/>
                  <p:cNvSpPr/>
                  <p:nvPr/>
                </p:nvSpPr>
                <p:spPr>
                  <a:xfrm>
                    <a:off x="593"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6" name="Google Shape;546;p5"/>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7" name="Google Shape;547;p5"/>
                  <p:cNvSpPr/>
                  <p:nvPr/>
                </p:nvSpPr>
                <p:spPr>
                  <a:xfrm>
                    <a:off x="587" y="851"/>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8" name="Google Shape;548;p5"/>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49" name="Google Shape;549;p5"/>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0" name="Google Shape;550;p5"/>
                  <p:cNvSpPr/>
                  <p:nvPr/>
                </p:nvSpPr>
                <p:spPr>
                  <a:xfrm>
                    <a:off x="587" y="851"/>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1" name="Google Shape;551;p5"/>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2" name="Google Shape;552;p5"/>
                  <p:cNvSpPr/>
                  <p:nvPr/>
                </p:nvSpPr>
                <p:spPr>
                  <a:xfrm>
                    <a:off x="587"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3" name="Google Shape;553;p5"/>
                  <p:cNvSpPr/>
                  <p:nvPr/>
                </p:nvSpPr>
                <p:spPr>
                  <a:xfrm>
                    <a:off x="581"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4" name="Google Shape;554;p5"/>
                  <p:cNvSpPr/>
                  <p:nvPr/>
                </p:nvSpPr>
                <p:spPr>
                  <a:xfrm>
                    <a:off x="581"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5" name="Google Shape;555;p5"/>
                  <p:cNvSpPr/>
                  <p:nvPr/>
                </p:nvSpPr>
                <p:spPr>
                  <a:xfrm>
                    <a:off x="575"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6" name="Google Shape;556;p5"/>
                  <p:cNvSpPr/>
                  <p:nvPr/>
                </p:nvSpPr>
                <p:spPr>
                  <a:xfrm>
                    <a:off x="575" y="863"/>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7" name="Google Shape;557;p5"/>
                  <p:cNvSpPr/>
                  <p:nvPr/>
                </p:nvSpPr>
                <p:spPr>
                  <a:xfrm>
                    <a:off x="575"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8" name="Google Shape;558;p5"/>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59" name="Google Shape;559;p5"/>
                  <p:cNvSpPr/>
                  <p:nvPr/>
                </p:nvSpPr>
                <p:spPr>
                  <a:xfrm>
                    <a:off x="581" y="8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0" name="Google Shape;560;p5"/>
                  <p:cNvSpPr/>
                  <p:nvPr/>
                </p:nvSpPr>
                <p:spPr>
                  <a:xfrm>
                    <a:off x="581" y="8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1" name="Google Shape;561;p5"/>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2" name="Google Shape;562;p5"/>
                  <p:cNvSpPr/>
                  <p:nvPr/>
                </p:nvSpPr>
                <p:spPr>
                  <a:xfrm>
                    <a:off x="593" y="8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3" name="Google Shape;563;p5"/>
                  <p:cNvSpPr/>
                  <p:nvPr/>
                </p:nvSpPr>
                <p:spPr>
                  <a:xfrm>
                    <a:off x="593"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4" name="Google Shape;564;p5"/>
                  <p:cNvSpPr/>
                  <p:nvPr/>
                </p:nvSpPr>
                <p:spPr>
                  <a:xfrm>
                    <a:off x="605" y="857"/>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5" name="Google Shape;565;p5"/>
                  <p:cNvSpPr/>
                  <p:nvPr/>
                </p:nvSpPr>
                <p:spPr>
                  <a:xfrm>
                    <a:off x="605"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6" name="Google Shape;566;p5"/>
                  <p:cNvSpPr/>
                  <p:nvPr/>
                </p:nvSpPr>
                <p:spPr>
                  <a:xfrm>
                    <a:off x="605" y="863"/>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7" name="Google Shape;567;p5"/>
                  <p:cNvSpPr/>
                  <p:nvPr/>
                </p:nvSpPr>
                <p:spPr>
                  <a:xfrm>
                    <a:off x="611"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8" name="Google Shape;568;p5"/>
                  <p:cNvSpPr/>
                  <p:nvPr/>
                </p:nvSpPr>
                <p:spPr>
                  <a:xfrm>
                    <a:off x="611"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69" name="Google Shape;569;p5"/>
                  <p:cNvSpPr/>
                  <p:nvPr/>
                </p:nvSpPr>
                <p:spPr>
                  <a:xfrm>
                    <a:off x="611"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70" name="Google Shape;570;p5"/>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sp>
          <p:nvSpPr>
            <p:cNvPr id="571" name="Google Shape;571;p5"/>
            <p:cNvSpPr/>
            <p:nvPr/>
          </p:nvSpPr>
          <p:spPr>
            <a:xfrm>
              <a:off x="609600" y="152400"/>
              <a:ext cx="2590800" cy="121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cxnSp>
          <p:nvCxnSpPr>
            <p:cNvPr id="572" name="Google Shape;572;p5"/>
            <p:cNvCxnSpPr/>
            <p:nvPr/>
          </p:nvCxnSpPr>
          <p:spPr>
            <a:xfrm>
              <a:off x="381000" y="5410201"/>
              <a:ext cx="8763000" cy="0"/>
            </a:xfrm>
            <a:prstGeom prst="straightConnector1">
              <a:avLst/>
            </a:prstGeom>
            <a:noFill/>
            <a:ln cap="flat" cmpd="sng" w="38100">
              <a:solidFill>
                <a:schemeClr val="dk1"/>
              </a:solidFill>
              <a:prstDash val="solid"/>
              <a:round/>
              <a:headEnd len="med" w="med" type="none"/>
              <a:tailEnd len="med" w="med" type="none"/>
            </a:ln>
          </p:spPr>
        </p:cxnSp>
        <p:cxnSp>
          <p:nvCxnSpPr>
            <p:cNvPr id="573" name="Google Shape;573;p5"/>
            <p:cNvCxnSpPr/>
            <p:nvPr/>
          </p:nvCxnSpPr>
          <p:spPr>
            <a:xfrm flipH="1" rot="10800000">
              <a:off x="892174" y="919219"/>
              <a:ext cx="3976" cy="4938657"/>
            </a:xfrm>
            <a:prstGeom prst="straightConnector1">
              <a:avLst/>
            </a:prstGeom>
            <a:noFill/>
            <a:ln cap="flat" cmpd="sng" w="38100">
              <a:solidFill>
                <a:schemeClr val="dk1"/>
              </a:solidFill>
              <a:prstDash val="solid"/>
              <a:round/>
              <a:headEnd len="med" w="med" type="none"/>
              <a:tailEnd len="med" w="med" type="none"/>
            </a:ln>
          </p:spPr>
        </p:cxnSp>
        <p:sp>
          <p:nvSpPr>
            <p:cNvPr id="574" name="Google Shape;574;p5"/>
            <p:cNvSpPr txBox="1"/>
            <p:nvPr/>
          </p:nvSpPr>
          <p:spPr>
            <a:xfrm>
              <a:off x="437917" y="2389198"/>
              <a:ext cx="365125" cy="147731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rPr b="1" i="0" lang="en-US" sz="1800" u="none" cap="none" strike="noStrike">
                  <a:solidFill>
                    <a:schemeClr val="dk1"/>
                  </a:solidFill>
                  <a:latin typeface="Arial"/>
                  <a:ea typeface="Arial"/>
                  <a:cs typeface="Arial"/>
                  <a:sym typeface="Arial"/>
                </a:rPr>
                <a:t>C A S E S</a:t>
              </a:r>
              <a:endParaRPr/>
            </a:p>
          </p:txBody>
        </p:sp>
        <p:sp>
          <p:nvSpPr>
            <p:cNvPr id="575" name="Google Shape;575;p5"/>
            <p:cNvSpPr txBox="1"/>
            <p:nvPr/>
          </p:nvSpPr>
          <p:spPr>
            <a:xfrm>
              <a:off x="3994647" y="5696346"/>
              <a:ext cx="949325" cy="3667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rPr b="1" i="0" lang="en-US" sz="1800" u="none" cap="none" strike="noStrike">
                  <a:solidFill>
                    <a:schemeClr val="dk1"/>
                  </a:solidFill>
                  <a:latin typeface="Arial"/>
                  <a:ea typeface="Arial"/>
                  <a:cs typeface="Arial"/>
                  <a:sym typeface="Arial"/>
                </a:rPr>
                <a:t>TIME</a:t>
              </a:r>
              <a:endParaRPr/>
            </a:p>
          </p:txBody>
        </p:sp>
        <p:cxnSp>
          <p:nvCxnSpPr>
            <p:cNvPr id="576" name="Google Shape;576;p5"/>
            <p:cNvCxnSpPr/>
            <p:nvPr/>
          </p:nvCxnSpPr>
          <p:spPr>
            <a:xfrm>
              <a:off x="1407324" y="5652977"/>
              <a:ext cx="5210532" cy="47469"/>
            </a:xfrm>
            <a:prstGeom prst="straightConnector1">
              <a:avLst/>
            </a:prstGeom>
            <a:noFill/>
            <a:ln cap="flat" cmpd="sng" w="9525">
              <a:solidFill>
                <a:schemeClr val="dk1"/>
              </a:solidFill>
              <a:prstDash val="solid"/>
              <a:round/>
              <a:headEnd len="med" w="med" type="none"/>
              <a:tailEnd len="med" w="med" type="triangle"/>
            </a:ln>
          </p:spPr>
        </p:cxnSp>
        <p:cxnSp>
          <p:nvCxnSpPr>
            <p:cNvPr id="577" name="Google Shape;577;p5"/>
            <p:cNvCxnSpPr/>
            <p:nvPr/>
          </p:nvCxnSpPr>
          <p:spPr>
            <a:xfrm rot="10800000">
              <a:off x="749488" y="1472708"/>
              <a:ext cx="6697" cy="3742230"/>
            </a:xfrm>
            <a:prstGeom prst="straightConnector1">
              <a:avLst/>
            </a:prstGeom>
            <a:noFill/>
            <a:ln cap="flat" cmpd="sng" w="9525">
              <a:solidFill>
                <a:schemeClr val="dk1"/>
              </a:solidFill>
              <a:prstDash val="solid"/>
              <a:round/>
              <a:headEnd len="med" w="med" type="none"/>
              <a:tailEnd len="med" w="med" type="triangle"/>
            </a:ln>
          </p:spPr>
        </p:cxnSp>
        <p:sp>
          <p:nvSpPr>
            <p:cNvPr id="578" name="Google Shape;578;p5"/>
            <p:cNvSpPr/>
            <p:nvPr/>
          </p:nvSpPr>
          <p:spPr>
            <a:xfrm>
              <a:off x="2508250" y="4503738"/>
              <a:ext cx="4763" cy="3175"/>
            </a:xfrm>
            <a:custGeom>
              <a:rect b="b" l="l" r="r" t="t"/>
              <a:pathLst>
                <a:path extrusionOk="0" h="6" w="6">
                  <a:moveTo>
                    <a:pt x="6" y="0"/>
                  </a:moveTo>
                  <a:lnTo>
                    <a:pt x="6" y="0"/>
                  </a:lnTo>
                  <a:lnTo>
                    <a:pt x="6" y="6"/>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79" name="Google Shape;579;p5"/>
            <p:cNvSpPr/>
            <p:nvPr/>
          </p:nvSpPr>
          <p:spPr>
            <a:xfrm>
              <a:off x="2513013"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0" name="Google Shape;580;p5"/>
            <p:cNvSpPr/>
            <p:nvPr/>
          </p:nvSpPr>
          <p:spPr>
            <a:xfrm>
              <a:off x="2503488" y="4511675"/>
              <a:ext cx="1587" cy="0"/>
            </a:xfrm>
            <a:custGeom>
              <a:rect b="b" l="l" r="r" t="t"/>
              <a:pathLst>
                <a:path extrusionOk="0" h="120000" w="1587">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1" name="Google Shape;581;p5"/>
            <p:cNvSpPr/>
            <p:nvPr/>
          </p:nvSpPr>
          <p:spPr>
            <a:xfrm>
              <a:off x="2503488" y="4503738"/>
              <a:ext cx="4762" cy="7937"/>
            </a:xfrm>
            <a:custGeom>
              <a:rect b="b" l="l" r="r" t="t"/>
              <a:pathLst>
                <a:path extrusionOk="0" h="12" w="6">
                  <a:moveTo>
                    <a:pt x="6" y="6"/>
                  </a:moveTo>
                  <a:lnTo>
                    <a:pt x="6" y="0"/>
                  </a:lnTo>
                  <a:lnTo>
                    <a:pt x="6" y="6"/>
                  </a:lnTo>
                  <a:lnTo>
                    <a:pt x="0" y="6"/>
                  </a:lnTo>
                  <a:lnTo>
                    <a:pt x="0" y="12"/>
                  </a:lnTo>
                  <a:lnTo>
                    <a:pt x="0" y="6"/>
                  </a:lnTo>
                  <a:lnTo>
                    <a:pt x="6" y="6"/>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2" name="Google Shape;582;p5"/>
            <p:cNvSpPr/>
            <p:nvPr/>
          </p:nvSpPr>
          <p:spPr>
            <a:xfrm>
              <a:off x="2513013" y="4498975"/>
              <a:ext cx="0" cy="4763"/>
            </a:xfrm>
            <a:custGeom>
              <a:rect b="b" l="l" r="r" t="t"/>
              <a:pathLst>
                <a:path extrusionOk="0" h="6" w="120000">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3" name="Google Shape;583;p5"/>
            <p:cNvSpPr/>
            <p:nvPr/>
          </p:nvSpPr>
          <p:spPr>
            <a:xfrm>
              <a:off x="2498725" y="4506913"/>
              <a:ext cx="4763" cy="0"/>
            </a:xfrm>
            <a:custGeom>
              <a:rect b="b" l="l" r="r" t="t"/>
              <a:pathLst>
                <a:path extrusionOk="0" h="120000"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4" name="Google Shape;584;p5"/>
            <p:cNvSpPr/>
            <p:nvPr/>
          </p:nvSpPr>
          <p:spPr>
            <a:xfrm>
              <a:off x="2508250" y="4498975"/>
              <a:ext cx="4763" cy="4763"/>
            </a:xfrm>
            <a:custGeom>
              <a:rect b="b" l="l" r="r" t="t"/>
              <a:pathLst>
                <a:path extrusionOk="0" h="6" w="6">
                  <a:moveTo>
                    <a:pt x="6" y="0"/>
                  </a:moveTo>
                  <a:lnTo>
                    <a:pt x="6" y="0"/>
                  </a:lnTo>
                  <a:lnTo>
                    <a:pt x="0" y="0"/>
                  </a:lnTo>
                  <a:lnTo>
                    <a:pt x="0"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5" name="Google Shape;585;p5"/>
            <p:cNvSpPr/>
            <p:nvPr/>
          </p:nvSpPr>
          <p:spPr>
            <a:xfrm>
              <a:off x="2513013" y="44989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6" name="Google Shape;586;p5"/>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7" name="Google Shape;587;p5"/>
            <p:cNvSpPr/>
            <p:nvPr/>
          </p:nvSpPr>
          <p:spPr>
            <a:xfrm>
              <a:off x="2590800" y="4503738"/>
              <a:ext cx="7938" cy="7937"/>
            </a:xfrm>
            <a:custGeom>
              <a:rect b="b" l="l" r="r" t="t"/>
              <a:pathLst>
                <a:path extrusionOk="0" h="12" w="12">
                  <a:moveTo>
                    <a:pt x="0" y="0"/>
                  </a:moveTo>
                  <a:lnTo>
                    <a:pt x="0" y="0"/>
                  </a:lnTo>
                  <a:lnTo>
                    <a:pt x="12"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8" name="Google Shape;588;p5"/>
            <p:cNvSpPr/>
            <p:nvPr/>
          </p:nvSpPr>
          <p:spPr>
            <a:xfrm>
              <a:off x="2590800"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89" name="Google Shape;589;p5"/>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0" name="Google Shape;590;p5"/>
            <p:cNvSpPr/>
            <p:nvPr/>
          </p:nvSpPr>
          <p:spPr>
            <a:xfrm>
              <a:off x="2593975" y="4503738"/>
              <a:ext cx="4763" cy="7937"/>
            </a:xfrm>
            <a:custGeom>
              <a:rect b="b" l="l" r="r" t="t"/>
              <a:pathLst>
                <a:path extrusionOk="0" h="12" w="6">
                  <a:moveTo>
                    <a:pt x="0" y="0"/>
                  </a:moveTo>
                  <a:lnTo>
                    <a:pt x="0" y="0"/>
                  </a:lnTo>
                  <a:lnTo>
                    <a:pt x="6"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1" name="Google Shape;591;p5"/>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2" name="Google Shape;592;p5"/>
            <p:cNvSpPr/>
            <p:nvPr/>
          </p:nvSpPr>
          <p:spPr>
            <a:xfrm>
              <a:off x="2598738" y="4506913"/>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3" name="Google Shape;593;p5"/>
            <p:cNvSpPr/>
            <p:nvPr/>
          </p:nvSpPr>
          <p:spPr>
            <a:xfrm>
              <a:off x="2593975" y="4503738"/>
              <a:ext cx="4763" cy="3175"/>
            </a:xfrm>
            <a:custGeom>
              <a:rect b="b" l="l" r="r" t="t"/>
              <a:pathLst>
                <a:path extrusionOk="0" h="6" w="6">
                  <a:moveTo>
                    <a:pt x="0" y="0"/>
                  </a:moveTo>
                  <a:lnTo>
                    <a:pt x="0" y="0"/>
                  </a:lnTo>
                  <a:lnTo>
                    <a:pt x="6"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4" name="Google Shape;594;p5"/>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595" name="Google Shape;595;p5"/>
            <p:cNvGrpSpPr/>
            <p:nvPr/>
          </p:nvGrpSpPr>
          <p:grpSpPr>
            <a:xfrm rot="258484">
              <a:off x="2526831" y="3056744"/>
              <a:ext cx="1361976" cy="1743454"/>
              <a:chOff x="2328" y="2134"/>
              <a:chExt cx="1122" cy="1263"/>
            </a:xfrm>
          </p:grpSpPr>
          <p:sp>
            <p:nvSpPr>
              <p:cNvPr id="596" name="Google Shape;596;p5"/>
              <p:cNvSpPr/>
              <p:nvPr/>
            </p:nvSpPr>
            <p:spPr>
              <a:xfrm flipH="1" rot="-6795011">
                <a:off x="2381" y="2383"/>
                <a:ext cx="1015" cy="785"/>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597" name="Google Shape;597;p5"/>
              <p:cNvSpPr txBox="1"/>
              <p:nvPr/>
            </p:nvSpPr>
            <p:spPr>
              <a:xfrm rot="-3288893">
                <a:off x="2221" y="2506"/>
                <a:ext cx="1005" cy="1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grpSp>
        <p:grpSp>
          <p:nvGrpSpPr>
            <p:cNvPr id="598" name="Google Shape;598;p5"/>
            <p:cNvGrpSpPr/>
            <p:nvPr/>
          </p:nvGrpSpPr>
          <p:grpSpPr>
            <a:xfrm>
              <a:off x="4703763" y="4749800"/>
              <a:ext cx="579437" cy="669925"/>
              <a:chOff x="4118" y="2024"/>
              <a:chExt cx="509" cy="540"/>
            </a:xfrm>
          </p:grpSpPr>
          <p:sp>
            <p:nvSpPr>
              <p:cNvPr id="599" name="Google Shape;599;p5"/>
              <p:cNvSpPr/>
              <p:nvPr/>
            </p:nvSpPr>
            <p:spPr>
              <a:xfrm>
                <a:off x="4538" y="2043"/>
                <a:ext cx="86" cy="196"/>
              </a:xfrm>
              <a:custGeom>
                <a:rect b="b" l="l" r="r" t="t"/>
                <a:pathLst>
                  <a:path extrusionOk="0" h="619" w="263">
                    <a:moveTo>
                      <a:pt x="0" y="317"/>
                    </a:moveTo>
                    <a:lnTo>
                      <a:pt x="0" y="615"/>
                    </a:lnTo>
                    <a:lnTo>
                      <a:pt x="263" y="619"/>
                    </a:lnTo>
                    <a:lnTo>
                      <a:pt x="262" y="600"/>
                    </a:lnTo>
                    <a:lnTo>
                      <a:pt x="259" y="595"/>
                    </a:lnTo>
                    <a:lnTo>
                      <a:pt x="257" y="591"/>
                    </a:lnTo>
                    <a:lnTo>
                      <a:pt x="256" y="586"/>
                    </a:lnTo>
                    <a:lnTo>
                      <a:pt x="255" y="557"/>
                    </a:lnTo>
                    <a:lnTo>
                      <a:pt x="244" y="478"/>
                    </a:lnTo>
                    <a:lnTo>
                      <a:pt x="239" y="436"/>
                    </a:lnTo>
                    <a:lnTo>
                      <a:pt x="237" y="394"/>
                    </a:lnTo>
                    <a:lnTo>
                      <a:pt x="222" y="374"/>
                    </a:lnTo>
                    <a:lnTo>
                      <a:pt x="221" y="363"/>
                    </a:lnTo>
                    <a:lnTo>
                      <a:pt x="220" y="354"/>
                    </a:lnTo>
                    <a:lnTo>
                      <a:pt x="216" y="346"/>
                    </a:lnTo>
                    <a:lnTo>
                      <a:pt x="212" y="340"/>
                    </a:lnTo>
                    <a:lnTo>
                      <a:pt x="207" y="333"/>
                    </a:lnTo>
                    <a:lnTo>
                      <a:pt x="201" y="327"/>
                    </a:lnTo>
                    <a:lnTo>
                      <a:pt x="182" y="318"/>
                    </a:lnTo>
                    <a:lnTo>
                      <a:pt x="130" y="294"/>
                    </a:lnTo>
                    <a:lnTo>
                      <a:pt x="96" y="276"/>
                    </a:lnTo>
                    <a:lnTo>
                      <a:pt x="55" y="252"/>
                    </a:lnTo>
                    <a:lnTo>
                      <a:pt x="59" y="213"/>
                    </a:lnTo>
                    <a:lnTo>
                      <a:pt x="62" y="191"/>
                    </a:lnTo>
                    <a:lnTo>
                      <a:pt x="69" y="190"/>
                    </a:lnTo>
                    <a:lnTo>
                      <a:pt x="75" y="185"/>
                    </a:lnTo>
                    <a:lnTo>
                      <a:pt x="79" y="179"/>
                    </a:lnTo>
                    <a:lnTo>
                      <a:pt x="83" y="171"/>
                    </a:lnTo>
                    <a:lnTo>
                      <a:pt x="87" y="153"/>
                    </a:lnTo>
                    <a:lnTo>
                      <a:pt x="88" y="134"/>
                    </a:lnTo>
                    <a:lnTo>
                      <a:pt x="84" y="124"/>
                    </a:lnTo>
                    <a:lnTo>
                      <a:pt x="83" y="106"/>
                    </a:lnTo>
                    <a:lnTo>
                      <a:pt x="82" y="87"/>
                    </a:lnTo>
                    <a:lnTo>
                      <a:pt x="78" y="69"/>
                    </a:lnTo>
                    <a:lnTo>
                      <a:pt x="72" y="52"/>
                    </a:lnTo>
                    <a:lnTo>
                      <a:pt x="66" y="38"/>
                    </a:lnTo>
                    <a:lnTo>
                      <a:pt x="57" y="29"/>
                    </a:lnTo>
                    <a:lnTo>
                      <a:pt x="52" y="26"/>
                    </a:lnTo>
                    <a:lnTo>
                      <a:pt x="46" y="26"/>
                    </a:lnTo>
                    <a:lnTo>
                      <a:pt x="40" y="26"/>
                    </a:lnTo>
                    <a:lnTo>
                      <a:pt x="33" y="28"/>
                    </a:lnTo>
                    <a:lnTo>
                      <a:pt x="27" y="17"/>
                    </a:lnTo>
                    <a:lnTo>
                      <a:pt x="19" y="7"/>
                    </a:lnTo>
                    <a:lnTo>
                      <a:pt x="10" y="1"/>
                    </a:lnTo>
                    <a:lnTo>
                      <a:pt x="0" y="0"/>
                    </a:lnTo>
                    <a:lnTo>
                      <a:pt x="0" y="77"/>
                    </a:lnTo>
                    <a:lnTo>
                      <a:pt x="6" y="76"/>
                    </a:lnTo>
                    <a:lnTo>
                      <a:pt x="20" y="73"/>
                    </a:lnTo>
                    <a:lnTo>
                      <a:pt x="33" y="68"/>
                    </a:lnTo>
                    <a:lnTo>
                      <a:pt x="42" y="76"/>
                    </a:lnTo>
                    <a:lnTo>
                      <a:pt x="49" y="83"/>
                    </a:lnTo>
                    <a:lnTo>
                      <a:pt x="53" y="91"/>
                    </a:lnTo>
                    <a:lnTo>
                      <a:pt x="57" y="100"/>
                    </a:lnTo>
                    <a:lnTo>
                      <a:pt x="60" y="121"/>
                    </a:lnTo>
                    <a:lnTo>
                      <a:pt x="66" y="145"/>
                    </a:lnTo>
                    <a:lnTo>
                      <a:pt x="70" y="139"/>
                    </a:lnTo>
                    <a:lnTo>
                      <a:pt x="74" y="132"/>
                    </a:lnTo>
                    <a:lnTo>
                      <a:pt x="78" y="125"/>
                    </a:lnTo>
                    <a:lnTo>
                      <a:pt x="80" y="124"/>
                    </a:lnTo>
                    <a:lnTo>
                      <a:pt x="84" y="124"/>
                    </a:lnTo>
                    <a:lnTo>
                      <a:pt x="88" y="134"/>
                    </a:lnTo>
                    <a:lnTo>
                      <a:pt x="87" y="153"/>
                    </a:lnTo>
                    <a:lnTo>
                      <a:pt x="83" y="171"/>
                    </a:lnTo>
                    <a:lnTo>
                      <a:pt x="79" y="179"/>
                    </a:lnTo>
                    <a:lnTo>
                      <a:pt x="75" y="185"/>
                    </a:lnTo>
                    <a:lnTo>
                      <a:pt x="69" y="190"/>
                    </a:lnTo>
                    <a:lnTo>
                      <a:pt x="62" y="191"/>
                    </a:lnTo>
                    <a:lnTo>
                      <a:pt x="59" y="213"/>
                    </a:lnTo>
                    <a:lnTo>
                      <a:pt x="55" y="252"/>
                    </a:lnTo>
                    <a:lnTo>
                      <a:pt x="52" y="267"/>
                    </a:lnTo>
                    <a:lnTo>
                      <a:pt x="46" y="278"/>
                    </a:lnTo>
                    <a:lnTo>
                      <a:pt x="38" y="288"/>
                    </a:lnTo>
                    <a:lnTo>
                      <a:pt x="29" y="294"/>
                    </a:lnTo>
                    <a:lnTo>
                      <a:pt x="10" y="307"/>
                    </a:lnTo>
                    <a:lnTo>
                      <a:pt x="2" y="314"/>
                    </a:lnTo>
                    <a:lnTo>
                      <a:pt x="0" y="31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0" name="Google Shape;600;p5"/>
              <p:cNvSpPr/>
              <p:nvPr/>
            </p:nvSpPr>
            <p:spPr>
              <a:xfrm>
                <a:off x="4482" y="2024"/>
                <a:ext cx="58" cy="213"/>
              </a:xfrm>
              <a:custGeom>
                <a:rect b="b" l="l" r="r" t="t"/>
                <a:pathLst>
                  <a:path extrusionOk="0" h="676" w="176">
                    <a:moveTo>
                      <a:pt x="176" y="138"/>
                    </a:moveTo>
                    <a:lnTo>
                      <a:pt x="176" y="61"/>
                    </a:lnTo>
                    <a:lnTo>
                      <a:pt x="175" y="61"/>
                    </a:lnTo>
                    <a:lnTo>
                      <a:pt x="161" y="64"/>
                    </a:lnTo>
                    <a:lnTo>
                      <a:pt x="145" y="74"/>
                    </a:lnTo>
                    <a:lnTo>
                      <a:pt x="126" y="91"/>
                    </a:lnTo>
                    <a:lnTo>
                      <a:pt x="105" y="117"/>
                    </a:lnTo>
                    <a:lnTo>
                      <a:pt x="97" y="129"/>
                    </a:lnTo>
                    <a:lnTo>
                      <a:pt x="92" y="138"/>
                    </a:lnTo>
                    <a:lnTo>
                      <a:pt x="90" y="149"/>
                    </a:lnTo>
                    <a:lnTo>
                      <a:pt x="90" y="166"/>
                    </a:lnTo>
                    <a:lnTo>
                      <a:pt x="88" y="181"/>
                    </a:lnTo>
                    <a:lnTo>
                      <a:pt x="89" y="192"/>
                    </a:lnTo>
                    <a:lnTo>
                      <a:pt x="90" y="200"/>
                    </a:lnTo>
                    <a:lnTo>
                      <a:pt x="94" y="208"/>
                    </a:lnTo>
                    <a:lnTo>
                      <a:pt x="91" y="209"/>
                    </a:lnTo>
                    <a:lnTo>
                      <a:pt x="89" y="211"/>
                    </a:lnTo>
                    <a:lnTo>
                      <a:pt x="86" y="218"/>
                    </a:lnTo>
                    <a:lnTo>
                      <a:pt x="64" y="195"/>
                    </a:lnTo>
                    <a:lnTo>
                      <a:pt x="62" y="169"/>
                    </a:lnTo>
                    <a:lnTo>
                      <a:pt x="64" y="164"/>
                    </a:lnTo>
                    <a:lnTo>
                      <a:pt x="66" y="159"/>
                    </a:lnTo>
                    <a:lnTo>
                      <a:pt x="66" y="150"/>
                    </a:lnTo>
                    <a:lnTo>
                      <a:pt x="68" y="124"/>
                    </a:lnTo>
                    <a:lnTo>
                      <a:pt x="71" y="98"/>
                    </a:lnTo>
                    <a:lnTo>
                      <a:pt x="73" y="93"/>
                    </a:lnTo>
                    <a:lnTo>
                      <a:pt x="74" y="87"/>
                    </a:lnTo>
                    <a:lnTo>
                      <a:pt x="74" y="65"/>
                    </a:lnTo>
                    <a:lnTo>
                      <a:pt x="71" y="42"/>
                    </a:lnTo>
                    <a:lnTo>
                      <a:pt x="67" y="31"/>
                    </a:lnTo>
                    <a:lnTo>
                      <a:pt x="63" y="21"/>
                    </a:lnTo>
                    <a:lnTo>
                      <a:pt x="54" y="14"/>
                    </a:lnTo>
                    <a:lnTo>
                      <a:pt x="43" y="8"/>
                    </a:lnTo>
                    <a:lnTo>
                      <a:pt x="33" y="5"/>
                    </a:lnTo>
                    <a:lnTo>
                      <a:pt x="22" y="2"/>
                    </a:lnTo>
                    <a:lnTo>
                      <a:pt x="0" y="0"/>
                    </a:lnTo>
                    <a:lnTo>
                      <a:pt x="0" y="47"/>
                    </a:lnTo>
                    <a:lnTo>
                      <a:pt x="15" y="47"/>
                    </a:lnTo>
                    <a:lnTo>
                      <a:pt x="22" y="37"/>
                    </a:lnTo>
                    <a:lnTo>
                      <a:pt x="38" y="37"/>
                    </a:lnTo>
                    <a:lnTo>
                      <a:pt x="44" y="50"/>
                    </a:lnTo>
                    <a:lnTo>
                      <a:pt x="50" y="65"/>
                    </a:lnTo>
                    <a:lnTo>
                      <a:pt x="56" y="81"/>
                    </a:lnTo>
                    <a:lnTo>
                      <a:pt x="64" y="93"/>
                    </a:lnTo>
                    <a:lnTo>
                      <a:pt x="67" y="97"/>
                    </a:lnTo>
                    <a:lnTo>
                      <a:pt x="71" y="98"/>
                    </a:lnTo>
                    <a:lnTo>
                      <a:pt x="68" y="124"/>
                    </a:lnTo>
                    <a:lnTo>
                      <a:pt x="66" y="150"/>
                    </a:lnTo>
                    <a:lnTo>
                      <a:pt x="66" y="159"/>
                    </a:lnTo>
                    <a:lnTo>
                      <a:pt x="64" y="164"/>
                    </a:lnTo>
                    <a:lnTo>
                      <a:pt x="62" y="169"/>
                    </a:lnTo>
                    <a:lnTo>
                      <a:pt x="64" y="195"/>
                    </a:lnTo>
                    <a:lnTo>
                      <a:pt x="62" y="209"/>
                    </a:lnTo>
                    <a:lnTo>
                      <a:pt x="57" y="219"/>
                    </a:lnTo>
                    <a:lnTo>
                      <a:pt x="49" y="228"/>
                    </a:lnTo>
                    <a:lnTo>
                      <a:pt x="40" y="235"/>
                    </a:lnTo>
                    <a:lnTo>
                      <a:pt x="20" y="249"/>
                    </a:lnTo>
                    <a:lnTo>
                      <a:pt x="10" y="254"/>
                    </a:lnTo>
                    <a:lnTo>
                      <a:pt x="4" y="261"/>
                    </a:lnTo>
                    <a:lnTo>
                      <a:pt x="0" y="259"/>
                    </a:lnTo>
                    <a:lnTo>
                      <a:pt x="0" y="674"/>
                    </a:lnTo>
                    <a:lnTo>
                      <a:pt x="176" y="676"/>
                    </a:lnTo>
                    <a:lnTo>
                      <a:pt x="176" y="378"/>
                    </a:lnTo>
                    <a:lnTo>
                      <a:pt x="171" y="384"/>
                    </a:lnTo>
                    <a:lnTo>
                      <a:pt x="150" y="368"/>
                    </a:lnTo>
                    <a:lnTo>
                      <a:pt x="135" y="353"/>
                    </a:lnTo>
                    <a:lnTo>
                      <a:pt x="131" y="345"/>
                    </a:lnTo>
                    <a:lnTo>
                      <a:pt x="127" y="337"/>
                    </a:lnTo>
                    <a:lnTo>
                      <a:pt x="123" y="319"/>
                    </a:lnTo>
                    <a:lnTo>
                      <a:pt x="122" y="302"/>
                    </a:lnTo>
                    <a:lnTo>
                      <a:pt x="119" y="284"/>
                    </a:lnTo>
                    <a:lnTo>
                      <a:pt x="116" y="268"/>
                    </a:lnTo>
                    <a:lnTo>
                      <a:pt x="111" y="257"/>
                    </a:lnTo>
                    <a:lnTo>
                      <a:pt x="108" y="258"/>
                    </a:lnTo>
                    <a:lnTo>
                      <a:pt x="105" y="259"/>
                    </a:lnTo>
                    <a:lnTo>
                      <a:pt x="102" y="260"/>
                    </a:lnTo>
                    <a:lnTo>
                      <a:pt x="99" y="257"/>
                    </a:lnTo>
                    <a:lnTo>
                      <a:pt x="94" y="248"/>
                    </a:lnTo>
                    <a:lnTo>
                      <a:pt x="92" y="237"/>
                    </a:lnTo>
                    <a:lnTo>
                      <a:pt x="86" y="218"/>
                    </a:lnTo>
                    <a:lnTo>
                      <a:pt x="89" y="211"/>
                    </a:lnTo>
                    <a:lnTo>
                      <a:pt x="90" y="209"/>
                    </a:lnTo>
                    <a:lnTo>
                      <a:pt x="94" y="208"/>
                    </a:lnTo>
                    <a:lnTo>
                      <a:pt x="97" y="209"/>
                    </a:lnTo>
                    <a:lnTo>
                      <a:pt x="99" y="211"/>
                    </a:lnTo>
                    <a:lnTo>
                      <a:pt x="101" y="215"/>
                    </a:lnTo>
                    <a:lnTo>
                      <a:pt x="103" y="216"/>
                    </a:lnTo>
                    <a:lnTo>
                      <a:pt x="105" y="205"/>
                    </a:lnTo>
                    <a:lnTo>
                      <a:pt x="105" y="193"/>
                    </a:lnTo>
                    <a:lnTo>
                      <a:pt x="103" y="169"/>
                    </a:lnTo>
                    <a:lnTo>
                      <a:pt x="109" y="161"/>
                    </a:lnTo>
                    <a:lnTo>
                      <a:pt x="115" y="155"/>
                    </a:lnTo>
                    <a:lnTo>
                      <a:pt x="126" y="144"/>
                    </a:lnTo>
                    <a:lnTo>
                      <a:pt x="140" y="140"/>
                    </a:lnTo>
                    <a:lnTo>
                      <a:pt x="153" y="138"/>
                    </a:lnTo>
                    <a:lnTo>
                      <a:pt x="176" y="13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1" name="Google Shape;601;p5"/>
              <p:cNvSpPr/>
              <p:nvPr/>
            </p:nvSpPr>
            <p:spPr>
              <a:xfrm>
                <a:off x="4435" y="2024"/>
                <a:ext cx="47" cy="213"/>
              </a:xfrm>
              <a:custGeom>
                <a:rect b="b" l="l" r="r" t="t"/>
                <a:pathLst>
                  <a:path extrusionOk="0" h="674" w="145">
                    <a:moveTo>
                      <a:pt x="145" y="47"/>
                    </a:moveTo>
                    <a:lnTo>
                      <a:pt x="145" y="0"/>
                    </a:lnTo>
                    <a:lnTo>
                      <a:pt x="124" y="4"/>
                    </a:lnTo>
                    <a:lnTo>
                      <a:pt x="113" y="7"/>
                    </a:lnTo>
                    <a:lnTo>
                      <a:pt x="103" y="11"/>
                    </a:lnTo>
                    <a:lnTo>
                      <a:pt x="95" y="16"/>
                    </a:lnTo>
                    <a:lnTo>
                      <a:pt x="87" y="22"/>
                    </a:lnTo>
                    <a:lnTo>
                      <a:pt x="81" y="29"/>
                    </a:lnTo>
                    <a:lnTo>
                      <a:pt x="75" y="37"/>
                    </a:lnTo>
                    <a:lnTo>
                      <a:pt x="71" y="46"/>
                    </a:lnTo>
                    <a:lnTo>
                      <a:pt x="69" y="55"/>
                    </a:lnTo>
                    <a:lnTo>
                      <a:pt x="69" y="89"/>
                    </a:lnTo>
                    <a:lnTo>
                      <a:pt x="71" y="102"/>
                    </a:lnTo>
                    <a:lnTo>
                      <a:pt x="79" y="123"/>
                    </a:lnTo>
                    <a:lnTo>
                      <a:pt x="75" y="127"/>
                    </a:lnTo>
                    <a:lnTo>
                      <a:pt x="75" y="133"/>
                    </a:lnTo>
                    <a:lnTo>
                      <a:pt x="76" y="140"/>
                    </a:lnTo>
                    <a:lnTo>
                      <a:pt x="79" y="147"/>
                    </a:lnTo>
                    <a:lnTo>
                      <a:pt x="87" y="159"/>
                    </a:lnTo>
                    <a:lnTo>
                      <a:pt x="90" y="165"/>
                    </a:lnTo>
                    <a:lnTo>
                      <a:pt x="92" y="170"/>
                    </a:lnTo>
                    <a:lnTo>
                      <a:pt x="99" y="172"/>
                    </a:lnTo>
                    <a:lnTo>
                      <a:pt x="103" y="174"/>
                    </a:lnTo>
                    <a:lnTo>
                      <a:pt x="107" y="177"/>
                    </a:lnTo>
                    <a:lnTo>
                      <a:pt x="108" y="182"/>
                    </a:lnTo>
                    <a:lnTo>
                      <a:pt x="111" y="194"/>
                    </a:lnTo>
                    <a:lnTo>
                      <a:pt x="113" y="200"/>
                    </a:lnTo>
                    <a:lnTo>
                      <a:pt x="117" y="206"/>
                    </a:lnTo>
                    <a:lnTo>
                      <a:pt x="118" y="224"/>
                    </a:lnTo>
                    <a:lnTo>
                      <a:pt x="120" y="241"/>
                    </a:lnTo>
                    <a:lnTo>
                      <a:pt x="91" y="267"/>
                    </a:lnTo>
                    <a:lnTo>
                      <a:pt x="83" y="257"/>
                    </a:lnTo>
                    <a:lnTo>
                      <a:pt x="81" y="216"/>
                    </a:lnTo>
                    <a:lnTo>
                      <a:pt x="77" y="194"/>
                    </a:lnTo>
                    <a:lnTo>
                      <a:pt x="71" y="175"/>
                    </a:lnTo>
                    <a:lnTo>
                      <a:pt x="68" y="165"/>
                    </a:lnTo>
                    <a:lnTo>
                      <a:pt x="64" y="156"/>
                    </a:lnTo>
                    <a:lnTo>
                      <a:pt x="58" y="149"/>
                    </a:lnTo>
                    <a:lnTo>
                      <a:pt x="51" y="142"/>
                    </a:lnTo>
                    <a:lnTo>
                      <a:pt x="43" y="136"/>
                    </a:lnTo>
                    <a:lnTo>
                      <a:pt x="35" y="132"/>
                    </a:lnTo>
                    <a:lnTo>
                      <a:pt x="25" y="130"/>
                    </a:lnTo>
                    <a:lnTo>
                      <a:pt x="13" y="128"/>
                    </a:lnTo>
                    <a:lnTo>
                      <a:pt x="8" y="128"/>
                    </a:lnTo>
                    <a:lnTo>
                      <a:pt x="6" y="127"/>
                    </a:lnTo>
                    <a:lnTo>
                      <a:pt x="3" y="125"/>
                    </a:lnTo>
                    <a:lnTo>
                      <a:pt x="0" y="123"/>
                    </a:lnTo>
                    <a:lnTo>
                      <a:pt x="0" y="215"/>
                    </a:lnTo>
                    <a:lnTo>
                      <a:pt x="14" y="211"/>
                    </a:lnTo>
                    <a:lnTo>
                      <a:pt x="25" y="210"/>
                    </a:lnTo>
                    <a:lnTo>
                      <a:pt x="35" y="210"/>
                    </a:lnTo>
                    <a:lnTo>
                      <a:pt x="40" y="212"/>
                    </a:lnTo>
                    <a:lnTo>
                      <a:pt x="45" y="216"/>
                    </a:lnTo>
                    <a:lnTo>
                      <a:pt x="57" y="227"/>
                    </a:lnTo>
                    <a:lnTo>
                      <a:pt x="58" y="264"/>
                    </a:lnTo>
                    <a:lnTo>
                      <a:pt x="58" y="284"/>
                    </a:lnTo>
                    <a:lnTo>
                      <a:pt x="56" y="292"/>
                    </a:lnTo>
                    <a:lnTo>
                      <a:pt x="53" y="301"/>
                    </a:lnTo>
                    <a:lnTo>
                      <a:pt x="45" y="316"/>
                    </a:lnTo>
                    <a:lnTo>
                      <a:pt x="37" y="328"/>
                    </a:lnTo>
                    <a:lnTo>
                      <a:pt x="24" y="343"/>
                    </a:lnTo>
                    <a:lnTo>
                      <a:pt x="23" y="353"/>
                    </a:lnTo>
                    <a:lnTo>
                      <a:pt x="19" y="361"/>
                    </a:lnTo>
                    <a:lnTo>
                      <a:pt x="13" y="376"/>
                    </a:lnTo>
                    <a:lnTo>
                      <a:pt x="6" y="388"/>
                    </a:lnTo>
                    <a:lnTo>
                      <a:pt x="0" y="397"/>
                    </a:lnTo>
                    <a:lnTo>
                      <a:pt x="0" y="672"/>
                    </a:lnTo>
                    <a:lnTo>
                      <a:pt x="145" y="674"/>
                    </a:lnTo>
                    <a:lnTo>
                      <a:pt x="145" y="259"/>
                    </a:lnTo>
                    <a:lnTo>
                      <a:pt x="136" y="252"/>
                    </a:lnTo>
                    <a:lnTo>
                      <a:pt x="120" y="242"/>
                    </a:lnTo>
                    <a:lnTo>
                      <a:pt x="119" y="224"/>
                    </a:lnTo>
                    <a:lnTo>
                      <a:pt x="117" y="206"/>
                    </a:lnTo>
                    <a:lnTo>
                      <a:pt x="113" y="200"/>
                    </a:lnTo>
                    <a:lnTo>
                      <a:pt x="111" y="194"/>
                    </a:lnTo>
                    <a:lnTo>
                      <a:pt x="108" y="182"/>
                    </a:lnTo>
                    <a:lnTo>
                      <a:pt x="107" y="177"/>
                    </a:lnTo>
                    <a:lnTo>
                      <a:pt x="103" y="174"/>
                    </a:lnTo>
                    <a:lnTo>
                      <a:pt x="99" y="172"/>
                    </a:lnTo>
                    <a:lnTo>
                      <a:pt x="92" y="170"/>
                    </a:lnTo>
                    <a:lnTo>
                      <a:pt x="90" y="165"/>
                    </a:lnTo>
                    <a:lnTo>
                      <a:pt x="87" y="159"/>
                    </a:lnTo>
                    <a:lnTo>
                      <a:pt x="79" y="147"/>
                    </a:lnTo>
                    <a:lnTo>
                      <a:pt x="76" y="140"/>
                    </a:lnTo>
                    <a:lnTo>
                      <a:pt x="75" y="133"/>
                    </a:lnTo>
                    <a:lnTo>
                      <a:pt x="75" y="127"/>
                    </a:lnTo>
                    <a:lnTo>
                      <a:pt x="79" y="123"/>
                    </a:lnTo>
                    <a:lnTo>
                      <a:pt x="83" y="131"/>
                    </a:lnTo>
                    <a:lnTo>
                      <a:pt x="88" y="139"/>
                    </a:lnTo>
                    <a:lnTo>
                      <a:pt x="98" y="150"/>
                    </a:lnTo>
                    <a:lnTo>
                      <a:pt x="98" y="109"/>
                    </a:lnTo>
                    <a:lnTo>
                      <a:pt x="105" y="98"/>
                    </a:lnTo>
                    <a:lnTo>
                      <a:pt x="94" y="83"/>
                    </a:lnTo>
                    <a:lnTo>
                      <a:pt x="94" y="73"/>
                    </a:lnTo>
                    <a:lnTo>
                      <a:pt x="95" y="67"/>
                    </a:lnTo>
                    <a:lnTo>
                      <a:pt x="99" y="62"/>
                    </a:lnTo>
                    <a:lnTo>
                      <a:pt x="105" y="54"/>
                    </a:lnTo>
                    <a:lnTo>
                      <a:pt x="115" y="49"/>
                    </a:lnTo>
                    <a:lnTo>
                      <a:pt x="125" y="47"/>
                    </a:lnTo>
                    <a:lnTo>
                      <a:pt x="145" y="46"/>
                    </a:lnTo>
                    <a:lnTo>
                      <a:pt x="145" y="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2" name="Google Shape;602;p5"/>
              <p:cNvSpPr/>
              <p:nvPr/>
            </p:nvSpPr>
            <p:spPr>
              <a:xfrm>
                <a:off x="4435" y="2517"/>
                <a:ext cx="8" cy="22"/>
              </a:xfrm>
              <a:custGeom>
                <a:rect b="b" l="l" r="r" t="t"/>
                <a:pathLst>
                  <a:path extrusionOk="0" h="71" w="27">
                    <a:moveTo>
                      <a:pt x="0" y="0"/>
                    </a:moveTo>
                    <a:lnTo>
                      <a:pt x="0" y="71"/>
                    </a:lnTo>
                    <a:lnTo>
                      <a:pt x="2" y="71"/>
                    </a:lnTo>
                    <a:lnTo>
                      <a:pt x="10" y="68"/>
                    </a:lnTo>
                    <a:lnTo>
                      <a:pt x="17" y="64"/>
                    </a:lnTo>
                    <a:lnTo>
                      <a:pt x="24" y="56"/>
                    </a:lnTo>
                    <a:lnTo>
                      <a:pt x="27" y="47"/>
                    </a:lnTo>
                    <a:lnTo>
                      <a:pt x="20" y="32"/>
                    </a:lnTo>
                    <a:lnTo>
                      <a:pt x="11" y="20"/>
                    </a:lnTo>
                    <a:lnTo>
                      <a:pt x="3" y="6"/>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3" name="Google Shape;603;p5"/>
              <p:cNvSpPr/>
              <p:nvPr/>
            </p:nvSpPr>
            <p:spPr>
              <a:xfrm>
                <a:off x="4435" y="2424"/>
                <a:ext cx="23" cy="94"/>
              </a:xfrm>
              <a:custGeom>
                <a:rect b="b" l="l" r="r" t="t"/>
                <a:pathLst>
                  <a:path extrusionOk="0" h="301" w="72">
                    <a:moveTo>
                      <a:pt x="0" y="9"/>
                    </a:moveTo>
                    <a:lnTo>
                      <a:pt x="0" y="286"/>
                    </a:lnTo>
                    <a:lnTo>
                      <a:pt x="9" y="289"/>
                    </a:lnTo>
                    <a:lnTo>
                      <a:pt x="12" y="291"/>
                    </a:lnTo>
                    <a:lnTo>
                      <a:pt x="17" y="297"/>
                    </a:lnTo>
                    <a:lnTo>
                      <a:pt x="43" y="299"/>
                    </a:lnTo>
                    <a:lnTo>
                      <a:pt x="72" y="301"/>
                    </a:lnTo>
                    <a:lnTo>
                      <a:pt x="61" y="286"/>
                    </a:lnTo>
                    <a:lnTo>
                      <a:pt x="50" y="266"/>
                    </a:lnTo>
                    <a:lnTo>
                      <a:pt x="41" y="253"/>
                    </a:lnTo>
                    <a:lnTo>
                      <a:pt x="29" y="238"/>
                    </a:lnTo>
                    <a:lnTo>
                      <a:pt x="25" y="230"/>
                    </a:lnTo>
                    <a:lnTo>
                      <a:pt x="23" y="218"/>
                    </a:lnTo>
                    <a:lnTo>
                      <a:pt x="20" y="175"/>
                    </a:lnTo>
                    <a:lnTo>
                      <a:pt x="34" y="86"/>
                    </a:lnTo>
                    <a:lnTo>
                      <a:pt x="43" y="30"/>
                    </a:lnTo>
                    <a:lnTo>
                      <a:pt x="48" y="0"/>
                    </a:lnTo>
                    <a:lnTo>
                      <a:pt x="32" y="1"/>
                    </a:lnTo>
                    <a:lnTo>
                      <a:pt x="17" y="5"/>
                    </a:lnTo>
                    <a:lnTo>
                      <a:pt x="2" y="9"/>
                    </a:lnTo>
                    <a:lnTo>
                      <a:pt x="0" y="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4" name="Google Shape;604;p5"/>
              <p:cNvSpPr/>
              <p:nvPr/>
            </p:nvSpPr>
            <p:spPr>
              <a:xfrm>
                <a:off x="4379" y="2046"/>
                <a:ext cx="56" cy="190"/>
              </a:xfrm>
              <a:custGeom>
                <a:rect b="b" l="l" r="r" t="t"/>
                <a:pathLst>
                  <a:path extrusionOk="0" h="604" w="175">
                    <a:moveTo>
                      <a:pt x="175" y="147"/>
                    </a:moveTo>
                    <a:lnTo>
                      <a:pt x="175" y="55"/>
                    </a:lnTo>
                    <a:lnTo>
                      <a:pt x="173" y="54"/>
                    </a:lnTo>
                    <a:lnTo>
                      <a:pt x="166" y="56"/>
                    </a:lnTo>
                    <a:lnTo>
                      <a:pt x="156" y="62"/>
                    </a:lnTo>
                    <a:lnTo>
                      <a:pt x="143" y="71"/>
                    </a:lnTo>
                    <a:lnTo>
                      <a:pt x="131" y="82"/>
                    </a:lnTo>
                    <a:lnTo>
                      <a:pt x="117" y="96"/>
                    </a:lnTo>
                    <a:lnTo>
                      <a:pt x="106" y="110"/>
                    </a:lnTo>
                    <a:lnTo>
                      <a:pt x="97" y="125"/>
                    </a:lnTo>
                    <a:lnTo>
                      <a:pt x="90" y="139"/>
                    </a:lnTo>
                    <a:lnTo>
                      <a:pt x="84" y="166"/>
                    </a:lnTo>
                    <a:lnTo>
                      <a:pt x="80" y="192"/>
                    </a:lnTo>
                    <a:lnTo>
                      <a:pt x="77" y="204"/>
                    </a:lnTo>
                    <a:lnTo>
                      <a:pt x="73" y="217"/>
                    </a:lnTo>
                    <a:lnTo>
                      <a:pt x="68" y="228"/>
                    </a:lnTo>
                    <a:lnTo>
                      <a:pt x="60" y="241"/>
                    </a:lnTo>
                    <a:lnTo>
                      <a:pt x="47" y="220"/>
                    </a:lnTo>
                    <a:lnTo>
                      <a:pt x="49" y="187"/>
                    </a:lnTo>
                    <a:lnTo>
                      <a:pt x="56" y="179"/>
                    </a:lnTo>
                    <a:lnTo>
                      <a:pt x="58" y="173"/>
                    </a:lnTo>
                    <a:lnTo>
                      <a:pt x="59" y="166"/>
                    </a:lnTo>
                    <a:lnTo>
                      <a:pt x="65" y="159"/>
                    </a:lnTo>
                    <a:lnTo>
                      <a:pt x="68" y="150"/>
                    </a:lnTo>
                    <a:lnTo>
                      <a:pt x="71" y="142"/>
                    </a:lnTo>
                    <a:lnTo>
                      <a:pt x="72" y="135"/>
                    </a:lnTo>
                    <a:lnTo>
                      <a:pt x="74" y="124"/>
                    </a:lnTo>
                    <a:lnTo>
                      <a:pt x="76" y="116"/>
                    </a:lnTo>
                    <a:lnTo>
                      <a:pt x="82" y="104"/>
                    </a:lnTo>
                    <a:lnTo>
                      <a:pt x="84" y="89"/>
                    </a:lnTo>
                    <a:lnTo>
                      <a:pt x="83" y="62"/>
                    </a:lnTo>
                    <a:lnTo>
                      <a:pt x="79" y="52"/>
                    </a:lnTo>
                    <a:lnTo>
                      <a:pt x="75" y="45"/>
                    </a:lnTo>
                    <a:lnTo>
                      <a:pt x="68" y="25"/>
                    </a:lnTo>
                    <a:lnTo>
                      <a:pt x="64" y="17"/>
                    </a:lnTo>
                    <a:lnTo>
                      <a:pt x="58" y="9"/>
                    </a:lnTo>
                    <a:lnTo>
                      <a:pt x="49" y="4"/>
                    </a:lnTo>
                    <a:lnTo>
                      <a:pt x="39" y="0"/>
                    </a:lnTo>
                    <a:lnTo>
                      <a:pt x="24" y="0"/>
                    </a:lnTo>
                    <a:lnTo>
                      <a:pt x="11" y="3"/>
                    </a:lnTo>
                    <a:lnTo>
                      <a:pt x="0" y="6"/>
                    </a:lnTo>
                    <a:lnTo>
                      <a:pt x="0" y="45"/>
                    </a:lnTo>
                    <a:lnTo>
                      <a:pt x="14" y="42"/>
                    </a:lnTo>
                    <a:lnTo>
                      <a:pt x="33" y="38"/>
                    </a:lnTo>
                    <a:lnTo>
                      <a:pt x="54" y="35"/>
                    </a:lnTo>
                    <a:lnTo>
                      <a:pt x="59" y="51"/>
                    </a:lnTo>
                    <a:lnTo>
                      <a:pt x="68" y="66"/>
                    </a:lnTo>
                    <a:lnTo>
                      <a:pt x="66" y="98"/>
                    </a:lnTo>
                    <a:lnTo>
                      <a:pt x="65" y="133"/>
                    </a:lnTo>
                    <a:lnTo>
                      <a:pt x="67" y="125"/>
                    </a:lnTo>
                    <a:lnTo>
                      <a:pt x="69" y="114"/>
                    </a:lnTo>
                    <a:lnTo>
                      <a:pt x="72" y="113"/>
                    </a:lnTo>
                    <a:lnTo>
                      <a:pt x="73" y="115"/>
                    </a:lnTo>
                    <a:lnTo>
                      <a:pt x="73" y="121"/>
                    </a:lnTo>
                    <a:lnTo>
                      <a:pt x="72" y="135"/>
                    </a:lnTo>
                    <a:lnTo>
                      <a:pt x="71" y="142"/>
                    </a:lnTo>
                    <a:lnTo>
                      <a:pt x="68" y="150"/>
                    </a:lnTo>
                    <a:lnTo>
                      <a:pt x="65" y="159"/>
                    </a:lnTo>
                    <a:lnTo>
                      <a:pt x="59" y="166"/>
                    </a:lnTo>
                    <a:lnTo>
                      <a:pt x="58" y="173"/>
                    </a:lnTo>
                    <a:lnTo>
                      <a:pt x="56" y="179"/>
                    </a:lnTo>
                    <a:lnTo>
                      <a:pt x="49" y="187"/>
                    </a:lnTo>
                    <a:lnTo>
                      <a:pt x="47" y="220"/>
                    </a:lnTo>
                    <a:lnTo>
                      <a:pt x="46" y="229"/>
                    </a:lnTo>
                    <a:lnTo>
                      <a:pt x="42" y="237"/>
                    </a:lnTo>
                    <a:lnTo>
                      <a:pt x="39" y="244"/>
                    </a:lnTo>
                    <a:lnTo>
                      <a:pt x="34" y="251"/>
                    </a:lnTo>
                    <a:lnTo>
                      <a:pt x="24" y="260"/>
                    </a:lnTo>
                    <a:lnTo>
                      <a:pt x="16" y="266"/>
                    </a:lnTo>
                    <a:lnTo>
                      <a:pt x="7" y="258"/>
                    </a:lnTo>
                    <a:lnTo>
                      <a:pt x="0" y="252"/>
                    </a:lnTo>
                    <a:lnTo>
                      <a:pt x="0" y="601"/>
                    </a:lnTo>
                    <a:lnTo>
                      <a:pt x="175" y="604"/>
                    </a:lnTo>
                    <a:lnTo>
                      <a:pt x="175" y="329"/>
                    </a:lnTo>
                    <a:lnTo>
                      <a:pt x="173" y="333"/>
                    </a:lnTo>
                    <a:lnTo>
                      <a:pt x="151" y="301"/>
                    </a:lnTo>
                    <a:lnTo>
                      <a:pt x="139" y="285"/>
                    </a:lnTo>
                    <a:lnTo>
                      <a:pt x="125" y="270"/>
                    </a:lnTo>
                    <a:lnTo>
                      <a:pt x="128" y="265"/>
                    </a:lnTo>
                    <a:lnTo>
                      <a:pt x="128" y="259"/>
                    </a:lnTo>
                    <a:lnTo>
                      <a:pt x="124" y="235"/>
                    </a:lnTo>
                    <a:lnTo>
                      <a:pt x="120" y="225"/>
                    </a:lnTo>
                    <a:lnTo>
                      <a:pt x="118" y="215"/>
                    </a:lnTo>
                    <a:lnTo>
                      <a:pt x="116" y="193"/>
                    </a:lnTo>
                    <a:lnTo>
                      <a:pt x="117" y="175"/>
                    </a:lnTo>
                    <a:lnTo>
                      <a:pt x="122" y="158"/>
                    </a:lnTo>
                    <a:lnTo>
                      <a:pt x="124" y="159"/>
                    </a:lnTo>
                    <a:lnTo>
                      <a:pt x="127" y="158"/>
                    </a:lnTo>
                    <a:lnTo>
                      <a:pt x="135" y="155"/>
                    </a:lnTo>
                    <a:lnTo>
                      <a:pt x="147" y="143"/>
                    </a:lnTo>
                    <a:lnTo>
                      <a:pt x="152" y="147"/>
                    </a:lnTo>
                    <a:lnTo>
                      <a:pt x="157" y="148"/>
                    </a:lnTo>
                    <a:lnTo>
                      <a:pt x="168" y="149"/>
                    </a:lnTo>
                    <a:lnTo>
                      <a:pt x="175" y="1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5" name="Google Shape;605;p5"/>
              <p:cNvSpPr/>
              <p:nvPr/>
            </p:nvSpPr>
            <p:spPr>
              <a:xfrm>
                <a:off x="4427" y="2427"/>
                <a:ext cx="8" cy="88"/>
              </a:xfrm>
              <a:custGeom>
                <a:rect b="b" l="l" r="r" t="t"/>
                <a:pathLst>
                  <a:path extrusionOk="0" h="279" w="23">
                    <a:moveTo>
                      <a:pt x="23" y="279"/>
                    </a:moveTo>
                    <a:lnTo>
                      <a:pt x="23" y="0"/>
                    </a:lnTo>
                    <a:lnTo>
                      <a:pt x="9" y="2"/>
                    </a:lnTo>
                    <a:lnTo>
                      <a:pt x="8" y="31"/>
                    </a:lnTo>
                    <a:lnTo>
                      <a:pt x="6" y="59"/>
                    </a:lnTo>
                    <a:lnTo>
                      <a:pt x="2" y="87"/>
                    </a:lnTo>
                    <a:lnTo>
                      <a:pt x="0" y="114"/>
                    </a:lnTo>
                    <a:lnTo>
                      <a:pt x="0" y="142"/>
                    </a:lnTo>
                    <a:lnTo>
                      <a:pt x="1" y="170"/>
                    </a:lnTo>
                    <a:lnTo>
                      <a:pt x="4" y="197"/>
                    </a:lnTo>
                    <a:lnTo>
                      <a:pt x="7" y="224"/>
                    </a:lnTo>
                    <a:lnTo>
                      <a:pt x="14" y="251"/>
                    </a:lnTo>
                    <a:lnTo>
                      <a:pt x="21" y="277"/>
                    </a:lnTo>
                    <a:lnTo>
                      <a:pt x="23" y="27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6" name="Google Shape;606;p5"/>
              <p:cNvSpPr/>
              <p:nvPr/>
            </p:nvSpPr>
            <p:spPr>
              <a:xfrm>
                <a:off x="4397" y="2425"/>
                <a:ext cx="38" cy="114"/>
              </a:xfrm>
              <a:custGeom>
                <a:rect b="b" l="l" r="r" t="t"/>
                <a:pathLst>
                  <a:path extrusionOk="0" h="361" w="118">
                    <a:moveTo>
                      <a:pt x="118" y="361"/>
                    </a:moveTo>
                    <a:lnTo>
                      <a:pt x="118" y="289"/>
                    </a:lnTo>
                    <a:lnTo>
                      <a:pt x="118" y="288"/>
                    </a:lnTo>
                    <a:lnTo>
                      <a:pt x="116" y="281"/>
                    </a:lnTo>
                    <a:lnTo>
                      <a:pt x="108" y="254"/>
                    </a:lnTo>
                    <a:lnTo>
                      <a:pt x="102" y="227"/>
                    </a:lnTo>
                    <a:lnTo>
                      <a:pt x="97" y="201"/>
                    </a:lnTo>
                    <a:lnTo>
                      <a:pt x="95" y="174"/>
                    </a:lnTo>
                    <a:lnTo>
                      <a:pt x="94" y="146"/>
                    </a:lnTo>
                    <a:lnTo>
                      <a:pt x="95" y="118"/>
                    </a:lnTo>
                    <a:lnTo>
                      <a:pt x="97" y="90"/>
                    </a:lnTo>
                    <a:lnTo>
                      <a:pt x="101" y="61"/>
                    </a:lnTo>
                    <a:lnTo>
                      <a:pt x="102" y="35"/>
                    </a:lnTo>
                    <a:lnTo>
                      <a:pt x="104" y="6"/>
                    </a:lnTo>
                    <a:lnTo>
                      <a:pt x="0" y="0"/>
                    </a:lnTo>
                    <a:lnTo>
                      <a:pt x="1" y="23"/>
                    </a:lnTo>
                    <a:lnTo>
                      <a:pt x="2" y="43"/>
                    </a:lnTo>
                    <a:lnTo>
                      <a:pt x="10" y="83"/>
                    </a:lnTo>
                    <a:lnTo>
                      <a:pt x="19" y="122"/>
                    </a:lnTo>
                    <a:lnTo>
                      <a:pt x="29" y="159"/>
                    </a:lnTo>
                    <a:lnTo>
                      <a:pt x="39" y="188"/>
                    </a:lnTo>
                    <a:lnTo>
                      <a:pt x="46" y="221"/>
                    </a:lnTo>
                    <a:lnTo>
                      <a:pt x="45" y="227"/>
                    </a:lnTo>
                    <a:lnTo>
                      <a:pt x="42" y="237"/>
                    </a:lnTo>
                    <a:lnTo>
                      <a:pt x="42" y="245"/>
                    </a:lnTo>
                    <a:lnTo>
                      <a:pt x="42" y="253"/>
                    </a:lnTo>
                    <a:lnTo>
                      <a:pt x="44" y="262"/>
                    </a:lnTo>
                    <a:lnTo>
                      <a:pt x="48" y="273"/>
                    </a:lnTo>
                    <a:lnTo>
                      <a:pt x="63" y="305"/>
                    </a:lnTo>
                    <a:lnTo>
                      <a:pt x="71" y="320"/>
                    </a:lnTo>
                    <a:lnTo>
                      <a:pt x="83" y="340"/>
                    </a:lnTo>
                    <a:lnTo>
                      <a:pt x="92" y="351"/>
                    </a:lnTo>
                    <a:lnTo>
                      <a:pt x="101" y="356"/>
                    </a:lnTo>
                    <a:lnTo>
                      <a:pt x="110" y="361"/>
                    </a:lnTo>
                    <a:lnTo>
                      <a:pt x="118" y="361"/>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7" name="Google Shape;607;p5"/>
              <p:cNvSpPr/>
              <p:nvPr/>
            </p:nvSpPr>
            <p:spPr>
              <a:xfrm>
                <a:off x="4297" y="2030"/>
                <a:ext cx="82" cy="206"/>
              </a:xfrm>
              <a:custGeom>
                <a:rect b="b" l="l" r="r" t="t"/>
                <a:pathLst>
                  <a:path extrusionOk="0" h="648" w="254">
                    <a:moveTo>
                      <a:pt x="254" y="92"/>
                    </a:moveTo>
                    <a:lnTo>
                      <a:pt x="254" y="53"/>
                    </a:lnTo>
                    <a:lnTo>
                      <a:pt x="250" y="54"/>
                    </a:lnTo>
                    <a:lnTo>
                      <a:pt x="236" y="60"/>
                    </a:lnTo>
                    <a:lnTo>
                      <a:pt x="223" y="68"/>
                    </a:lnTo>
                    <a:lnTo>
                      <a:pt x="209" y="77"/>
                    </a:lnTo>
                    <a:lnTo>
                      <a:pt x="198" y="88"/>
                    </a:lnTo>
                    <a:lnTo>
                      <a:pt x="185" y="103"/>
                    </a:lnTo>
                    <a:lnTo>
                      <a:pt x="186" y="124"/>
                    </a:lnTo>
                    <a:lnTo>
                      <a:pt x="188" y="132"/>
                    </a:lnTo>
                    <a:lnTo>
                      <a:pt x="185" y="137"/>
                    </a:lnTo>
                    <a:lnTo>
                      <a:pt x="183" y="140"/>
                    </a:lnTo>
                    <a:lnTo>
                      <a:pt x="182" y="145"/>
                    </a:lnTo>
                    <a:lnTo>
                      <a:pt x="182" y="161"/>
                    </a:lnTo>
                    <a:lnTo>
                      <a:pt x="183" y="173"/>
                    </a:lnTo>
                    <a:lnTo>
                      <a:pt x="185" y="181"/>
                    </a:lnTo>
                    <a:lnTo>
                      <a:pt x="193" y="192"/>
                    </a:lnTo>
                    <a:lnTo>
                      <a:pt x="201" y="195"/>
                    </a:lnTo>
                    <a:lnTo>
                      <a:pt x="209" y="214"/>
                    </a:lnTo>
                    <a:lnTo>
                      <a:pt x="199" y="242"/>
                    </a:lnTo>
                    <a:lnTo>
                      <a:pt x="195" y="243"/>
                    </a:lnTo>
                    <a:lnTo>
                      <a:pt x="192" y="246"/>
                    </a:lnTo>
                    <a:lnTo>
                      <a:pt x="185" y="255"/>
                    </a:lnTo>
                    <a:lnTo>
                      <a:pt x="172" y="279"/>
                    </a:lnTo>
                    <a:lnTo>
                      <a:pt x="103" y="304"/>
                    </a:lnTo>
                    <a:lnTo>
                      <a:pt x="88" y="297"/>
                    </a:lnTo>
                    <a:lnTo>
                      <a:pt x="70" y="287"/>
                    </a:lnTo>
                    <a:lnTo>
                      <a:pt x="52" y="274"/>
                    </a:lnTo>
                    <a:lnTo>
                      <a:pt x="39" y="262"/>
                    </a:lnTo>
                    <a:lnTo>
                      <a:pt x="39" y="254"/>
                    </a:lnTo>
                    <a:lnTo>
                      <a:pt x="37" y="248"/>
                    </a:lnTo>
                    <a:lnTo>
                      <a:pt x="32" y="245"/>
                    </a:lnTo>
                    <a:lnTo>
                      <a:pt x="25" y="241"/>
                    </a:lnTo>
                    <a:lnTo>
                      <a:pt x="31" y="233"/>
                    </a:lnTo>
                    <a:lnTo>
                      <a:pt x="37" y="223"/>
                    </a:lnTo>
                    <a:lnTo>
                      <a:pt x="42" y="212"/>
                    </a:lnTo>
                    <a:lnTo>
                      <a:pt x="46" y="202"/>
                    </a:lnTo>
                    <a:lnTo>
                      <a:pt x="53" y="189"/>
                    </a:lnTo>
                    <a:lnTo>
                      <a:pt x="56" y="181"/>
                    </a:lnTo>
                    <a:lnTo>
                      <a:pt x="57" y="172"/>
                    </a:lnTo>
                    <a:lnTo>
                      <a:pt x="65" y="173"/>
                    </a:lnTo>
                    <a:lnTo>
                      <a:pt x="71" y="172"/>
                    </a:lnTo>
                    <a:lnTo>
                      <a:pt x="73" y="171"/>
                    </a:lnTo>
                    <a:lnTo>
                      <a:pt x="75" y="168"/>
                    </a:lnTo>
                    <a:lnTo>
                      <a:pt x="78" y="154"/>
                    </a:lnTo>
                    <a:lnTo>
                      <a:pt x="79" y="147"/>
                    </a:lnTo>
                    <a:lnTo>
                      <a:pt x="78" y="141"/>
                    </a:lnTo>
                    <a:lnTo>
                      <a:pt x="74" y="137"/>
                    </a:lnTo>
                    <a:lnTo>
                      <a:pt x="69" y="137"/>
                    </a:lnTo>
                    <a:lnTo>
                      <a:pt x="84" y="107"/>
                    </a:lnTo>
                    <a:lnTo>
                      <a:pt x="89" y="97"/>
                    </a:lnTo>
                    <a:lnTo>
                      <a:pt x="91" y="87"/>
                    </a:lnTo>
                    <a:lnTo>
                      <a:pt x="89" y="71"/>
                    </a:lnTo>
                    <a:lnTo>
                      <a:pt x="89" y="59"/>
                    </a:lnTo>
                    <a:lnTo>
                      <a:pt x="87" y="48"/>
                    </a:lnTo>
                    <a:lnTo>
                      <a:pt x="83" y="44"/>
                    </a:lnTo>
                    <a:lnTo>
                      <a:pt x="78" y="39"/>
                    </a:lnTo>
                    <a:lnTo>
                      <a:pt x="62" y="26"/>
                    </a:lnTo>
                    <a:lnTo>
                      <a:pt x="38" y="11"/>
                    </a:lnTo>
                    <a:lnTo>
                      <a:pt x="24" y="5"/>
                    </a:lnTo>
                    <a:lnTo>
                      <a:pt x="11" y="1"/>
                    </a:lnTo>
                    <a:lnTo>
                      <a:pt x="0" y="0"/>
                    </a:lnTo>
                    <a:lnTo>
                      <a:pt x="0" y="29"/>
                    </a:lnTo>
                    <a:lnTo>
                      <a:pt x="4" y="29"/>
                    </a:lnTo>
                    <a:lnTo>
                      <a:pt x="13" y="31"/>
                    </a:lnTo>
                    <a:lnTo>
                      <a:pt x="20" y="36"/>
                    </a:lnTo>
                    <a:lnTo>
                      <a:pt x="25" y="42"/>
                    </a:lnTo>
                    <a:lnTo>
                      <a:pt x="41" y="42"/>
                    </a:lnTo>
                    <a:lnTo>
                      <a:pt x="46" y="43"/>
                    </a:lnTo>
                    <a:lnTo>
                      <a:pt x="50" y="44"/>
                    </a:lnTo>
                    <a:lnTo>
                      <a:pt x="59" y="54"/>
                    </a:lnTo>
                    <a:lnTo>
                      <a:pt x="76" y="72"/>
                    </a:lnTo>
                    <a:lnTo>
                      <a:pt x="74" y="90"/>
                    </a:lnTo>
                    <a:lnTo>
                      <a:pt x="69" y="112"/>
                    </a:lnTo>
                    <a:lnTo>
                      <a:pt x="64" y="131"/>
                    </a:lnTo>
                    <a:lnTo>
                      <a:pt x="63" y="139"/>
                    </a:lnTo>
                    <a:lnTo>
                      <a:pt x="63" y="146"/>
                    </a:lnTo>
                    <a:lnTo>
                      <a:pt x="69" y="137"/>
                    </a:lnTo>
                    <a:lnTo>
                      <a:pt x="72" y="137"/>
                    </a:lnTo>
                    <a:lnTo>
                      <a:pt x="74" y="137"/>
                    </a:lnTo>
                    <a:lnTo>
                      <a:pt x="78" y="141"/>
                    </a:lnTo>
                    <a:lnTo>
                      <a:pt x="79" y="147"/>
                    </a:lnTo>
                    <a:lnTo>
                      <a:pt x="78" y="154"/>
                    </a:lnTo>
                    <a:lnTo>
                      <a:pt x="75" y="168"/>
                    </a:lnTo>
                    <a:lnTo>
                      <a:pt x="73" y="171"/>
                    </a:lnTo>
                    <a:lnTo>
                      <a:pt x="71" y="172"/>
                    </a:lnTo>
                    <a:lnTo>
                      <a:pt x="65" y="173"/>
                    </a:lnTo>
                    <a:lnTo>
                      <a:pt x="57" y="172"/>
                    </a:lnTo>
                    <a:lnTo>
                      <a:pt x="56" y="181"/>
                    </a:lnTo>
                    <a:lnTo>
                      <a:pt x="53" y="189"/>
                    </a:lnTo>
                    <a:lnTo>
                      <a:pt x="46" y="202"/>
                    </a:lnTo>
                    <a:lnTo>
                      <a:pt x="42" y="212"/>
                    </a:lnTo>
                    <a:lnTo>
                      <a:pt x="37" y="223"/>
                    </a:lnTo>
                    <a:lnTo>
                      <a:pt x="31" y="233"/>
                    </a:lnTo>
                    <a:lnTo>
                      <a:pt x="25" y="241"/>
                    </a:lnTo>
                    <a:lnTo>
                      <a:pt x="24" y="254"/>
                    </a:lnTo>
                    <a:lnTo>
                      <a:pt x="23" y="263"/>
                    </a:lnTo>
                    <a:lnTo>
                      <a:pt x="20" y="271"/>
                    </a:lnTo>
                    <a:lnTo>
                      <a:pt x="12" y="276"/>
                    </a:lnTo>
                    <a:lnTo>
                      <a:pt x="2" y="278"/>
                    </a:lnTo>
                    <a:lnTo>
                      <a:pt x="0" y="276"/>
                    </a:lnTo>
                    <a:lnTo>
                      <a:pt x="0" y="645"/>
                    </a:lnTo>
                    <a:lnTo>
                      <a:pt x="254" y="648"/>
                    </a:lnTo>
                    <a:lnTo>
                      <a:pt x="254" y="299"/>
                    </a:lnTo>
                    <a:lnTo>
                      <a:pt x="251" y="297"/>
                    </a:lnTo>
                    <a:lnTo>
                      <a:pt x="227" y="283"/>
                    </a:lnTo>
                    <a:lnTo>
                      <a:pt x="216" y="276"/>
                    </a:lnTo>
                    <a:lnTo>
                      <a:pt x="208" y="267"/>
                    </a:lnTo>
                    <a:lnTo>
                      <a:pt x="201" y="256"/>
                    </a:lnTo>
                    <a:lnTo>
                      <a:pt x="199" y="242"/>
                    </a:lnTo>
                    <a:lnTo>
                      <a:pt x="209" y="214"/>
                    </a:lnTo>
                    <a:lnTo>
                      <a:pt x="201" y="195"/>
                    </a:lnTo>
                    <a:lnTo>
                      <a:pt x="193" y="192"/>
                    </a:lnTo>
                    <a:lnTo>
                      <a:pt x="185" y="181"/>
                    </a:lnTo>
                    <a:lnTo>
                      <a:pt x="183" y="173"/>
                    </a:lnTo>
                    <a:lnTo>
                      <a:pt x="182" y="161"/>
                    </a:lnTo>
                    <a:lnTo>
                      <a:pt x="182" y="145"/>
                    </a:lnTo>
                    <a:lnTo>
                      <a:pt x="183" y="140"/>
                    </a:lnTo>
                    <a:lnTo>
                      <a:pt x="185" y="137"/>
                    </a:lnTo>
                    <a:lnTo>
                      <a:pt x="188" y="138"/>
                    </a:lnTo>
                    <a:lnTo>
                      <a:pt x="189" y="141"/>
                    </a:lnTo>
                    <a:lnTo>
                      <a:pt x="192" y="149"/>
                    </a:lnTo>
                    <a:lnTo>
                      <a:pt x="195" y="158"/>
                    </a:lnTo>
                    <a:lnTo>
                      <a:pt x="197" y="163"/>
                    </a:lnTo>
                    <a:lnTo>
                      <a:pt x="199" y="164"/>
                    </a:lnTo>
                    <a:lnTo>
                      <a:pt x="205" y="162"/>
                    </a:lnTo>
                    <a:lnTo>
                      <a:pt x="210" y="160"/>
                    </a:lnTo>
                    <a:lnTo>
                      <a:pt x="211" y="153"/>
                    </a:lnTo>
                    <a:lnTo>
                      <a:pt x="212" y="148"/>
                    </a:lnTo>
                    <a:lnTo>
                      <a:pt x="218" y="139"/>
                    </a:lnTo>
                    <a:lnTo>
                      <a:pt x="216" y="115"/>
                    </a:lnTo>
                    <a:lnTo>
                      <a:pt x="216" y="103"/>
                    </a:lnTo>
                    <a:lnTo>
                      <a:pt x="218" y="88"/>
                    </a:lnTo>
                    <a:lnTo>
                      <a:pt x="233" y="92"/>
                    </a:lnTo>
                    <a:lnTo>
                      <a:pt x="245" y="93"/>
                    </a:lnTo>
                    <a:lnTo>
                      <a:pt x="254" y="92"/>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8" name="Google Shape;608;p5"/>
              <p:cNvSpPr/>
              <p:nvPr/>
            </p:nvSpPr>
            <p:spPr>
              <a:xfrm>
                <a:off x="4197" y="2030"/>
                <a:ext cx="101" cy="204"/>
              </a:xfrm>
              <a:custGeom>
                <a:rect b="b" l="l" r="r" t="t"/>
                <a:pathLst>
                  <a:path extrusionOk="0" h="646" w="316">
                    <a:moveTo>
                      <a:pt x="316" y="30"/>
                    </a:moveTo>
                    <a:lnTo>
                      <a:pt x="316" y="0"/>
                    </a:lnTo>
                    <a:lnTo>
                      <a:pt x="311" y="0"/>
                    </a:lnTo>
                    <a:lnTo>
                      <a:pt x="297" y="1"/>
                    </a:lnTo>
                    <a:lnTo>
                      <a:pt x="278" y="6"/>
                    </a:lnTo>
                    <a:lnTo>
                      <a:pt x="271" y="11"/>
                    </a:lnTo>
                    <a:lnTo>
                      <a:pt x="266" y="14"/>
                    </a:lnTo>
                    <a:lnTo>
                      <a:pt x="259" y="25"/>
                    </a:lnTo>
                    <a:lnTo>
                      <a:pt x="250" y="37"/>
                    </a:lnTo>
                    <a:lnTo>
                      <a:pt x="248" y="74"/>
                    </a:lnTo>
                    <a:lnTo>
                      <a:pt x="248" y="96"/>
                    </a:lnTo>
                    <a:lnTo>
                      <a:pt x="249" y="104"/>
                    </a:lnTo>
                    <a:lnTo>
                      <a:pt x="251" y="110"/>
                    </a:lnTo>
                    <a:lnTo>
                      <a:pt x="239" y="114"/>
                    </a:lnTo>
                    <a:lnTo>
                      <a:pt x="237" y="121"/>
                    </a:lnTo>
                    <a:lnTo>
                      <a:pt x="240" y="132"/>
                    </a:lnTo>
                    <a:lnTo>
                      <a:pt x="243" y="150"/>
                    </a:lnTo>
                    <a:lnTo>
                      <a:pt x="249" y="153"/>
                    </a:lnTo>
                    <a:lnTo>
                      <a:pt x="251" y="154"/>
                    </a:lnTo>
                    <a:lnTo>
                      <a:pt x="253" y="155"/>
                    </a:lnTo>
                    <a:lnTo>
                      <a:pt x="252" y="200"/>
                    </a:lnTo>
                    <a:lnTo>
                      <a:pt x="244" y="212"/>
                    </a:lnTo>
                    <a:lnTo>
                      <a:pt x="241" y="218"/>
                    </a:lnTo>
                    <a:lnTo>
                      <a:pt x="239" y="226"/>
                    </a:lnTo>
                    <a:lnTo>
                      <a:pt x="226" y="230"/>
                    </a:lnTo>
                    <a:lnTo>
                      <a:pt x="218" y="233"/>
                    </a:lnTo>
                    <a:lnTo>
                      <a:pt x="210" y="241"/>
                    </a:lnTo>
                    <a:lnTo>
                      <a:pt x="140" y="290"/>
                    </a:lnTo>
                    <a:lnTo>
                      <a:pt x="139" y="283"/>
                    </a:lnTo>
                    <a:lnTo>
                      <a:pt x="135" y="277"/>
                    </a:lnTo>
                    <a:lnTo>
                      <a:pt x="129" y="268"/>
                    </a:lnTo>
                    <a:lnTo>
                      <a:pt x="121" y="260"/>
                    </a:lnTo>
                    <a:lnTo>
                      <a:pt x="115" y="254"/>
                    </a:lnTo>
                    <a:lnTo>
                      <a:pt x="113" y="248"/>
                    </a:lnTo>
                    <a:lnTo>
                      <a:pt x="113" y="243"/>
                    </a:lnTo>
                    <a:lnTo>
                      <a:pt x="114" y="232"/>
                    </a:lnTo>
                    <a:lnTo>
                      <a:pt x="113" y="218"/>
                    </a:lnTo>
                    <a:lnTo>
                      <a:pt x="112" y="210"/>
                    </a:lnTo>
                    <a:lnTo>
                      <a:pt x="107" y="201"/>
                    </a:lnTo>
                    <a:lnTo>
                      <a:pt x="99" y="183"/>
                    </a:lnTo>
                    <a:lnTo>
                      <a:pt x="92" y="169"/>
                    </a:lnTo>
                    <a:lnTo>
                      <a:pt x="83" y="153"/>
                    </a:lnTo>
                    <a:lnTo>
                      <a:pt x="72" y="137"/>
                    </a:lnTo>
                    <a:lnTo>
                      <a:pt x="59" y="124"/>
                    </a:lnTo>
                    <a:lnTo>
                      <a:pt x="51" y="120"/>
                    </a:lnTo>
                    <a:lnTo>
                      <a:pt x="44" y="118"/>
                    </a:lnTo>
                    <a:lnTo>
                      <a:pt x="36" y="115"/>
                    </a:lnTo>
                    <a:lnTo>
                      <a:pt x="27" y="116"/>
                    </a:lnTo>
                    <a:lnTo>
                      <a:pt x="16" y="112"/>
                    </a:lnTo>
                    <a:lnTo>
                      <a:pt x="6" y="110"/>
                    </a:lnTo>
                    <a:lnTo>
                      <a:pt x="0" y="110"/>
                    </a:lnTo>
                    <a:lnTo>
                      <a:pt x="0" y="144"/>
                    </a:lnTo>
                    <a:lnTo>
                      <a:pt x="25" y="145"/>
                    </a:lnTo>
                    <a:lnTo>
                      <a:pt x="33" y="196"/>
                    </a:lnTo>
                    <a:lnTo>
                      <a:pt x="46" y="206"/>
                    </a:lnTo>
                    <a:lnTo>
                      <a:pt x="53" y="210"/>
                    </a:lnTo>
                    <a:lnTo>
                      <a:pt x="61" y="212"/>
                    </a:lnTo>
                    <a:lnTo>
                      <a:pt x="64" y="242"/>
                    </a:lnTo>
                    <a:lnTo>
                      <a:pt x="64" y="254"/>
                    </a:lnTo>
                    <a:lnTo>
                      <a:pt x="62" y="265"/>
                    </a:lnTo>
                    <a:lnTo>
                      <a:pt x="59" y="274"/>
                    </a:lnTo>
                    <a:lnTo>
                      <a:pt x="55" y="283"/>
                    </a:lnTo>
                    <a:lnTo>
                      <a:pt x="48" y="291"/>
                    </a:lnTo>
                    <a:lnTo>
                      <a:pt x="39" y="298"/>
                    </a:lnTo>
                    <a:lnTo>
                      <a:pt x="41" y="308"/>
                    </a:lnTo>
                    <a:lnTo>
                      <a:pt x="45" y="318"/>
                    </a:lnTo>
                    <a:lnTo>
                      <a:pt x="53" y="334"/>
                    </a:lnTo>
                    <a:lnTo>
                      <a:pt x="50" y="339"/>
                    </a:lnTo>
                    <a:lnTo>
                      <a:pt x="46" y="342"/>
                    </a:lnTo>
                    <a:lnTo>
                      <a:pt x="31" y="350"/>
                    </a:lnTo>
                    <a:lnTo>
                      <a:pt x="13" y="360"/>
                    </a:lnTo>
                    <a:lnTo>
                      <a:pt x="5" y="367"/>
                    </a:lnTo>
                    <a:lnTo>
                      <a:pt x="0" y="371"/>
                    </a:lnTo>
                    <a:lnTo>
                      <a:pt x="0" y="641"/>
                    </a:lnTo>
                    <a:lnTo>
                      <a:pt x="316" y="646"/>
                    </a:lnTo>
                    <a:lnTo>
                      <a:pt x="316" y="277"/>
                    </a:lnTo>
                    <a:lnTo>
                      <a:pt x="303" y="263"/>
                    </a:lnTo>
                    <a:lnTo>
                      <a:pt x="291" y="250"/>
                    </a:lnTo>
                    <a:lnTo>
                      <a:pt x="269" y="235"/>
                    </a:lnTo>
                    <a:lnTo>
                      <a:pt x="261" y="229"/>
                    </a:lnTo>
                    <a:lnTo>
                      <a:pt x="256" y="222"/>
                    </a:lnTo>
                    <a:lnTo>
                      <a:pt x="252" y="213"/>
                    </a:lnTo>
                    <a:lnTo>
                      <a:pt x="252" y="200"/>
                    </a:lnTo>
                    <a:lnTo>
                      <a:pt x="253" y="155"/>
                    </a:lnTo>
                    <a:lnTo>
                      <a:pt x="251" y="154"/>
                    </a:lnTo>
                    <a:lnTo>
                      <a:pt x="249" y="153"/>
                    </a:lnTo>
                    <a:lnTo>
                      <a:pt x="243" y="150"/>
                    </a:lnTo>
                    <a:lnTo>
                      <a:pt x="240" y="132"/>
                    </a:lnTo>
                    <a:lnTo>
                      <a:pt x="237" y="121"/>
                    </a:lnTo>
                    <a:lnTo>
                      <a:pt x="239" y="114"/>
                    </a:lnTo>
                    <a:lnTo>
                      <a:pt x="251" y="110"/>
                    </a:lnTo>
                    <a:lnTo>
                      <a:pt x="257" y="110"/>
                    </a:lnTo>
                    <a:lnTo>
                      <a:pt x="258" y="86"/>
                    </a:lnTo>
                    <a:lnTo>
                      <a:pt x="262" y="65"/>
                    </a:lnTo>
                    <a:lnTo>
                      <a:pt x="270" y="48"/>
                    </a:lnTo>
                    <a:lnTo>
                      <a:pt x="279" y="37"/>
                    </a:lnTo>
                    <a:lnTo>
                      <a:pt x="286" y="34"/>
                    </a:lnTo>
                    <a:lnTo>
                      <a:pt x="293" y="31"/>
                    </a:lnTo>
                    <a:lnTo>
                      <a:pt x="310" y="29"/>
                    </a:lnTo>
                    <a:lnTo>
                      <a:pt x="316" y="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09" name="Google Shape;609;p5"/>
              <p:cNvSpPr/>
              <p:nvPr/>
            </p:nvSpPr>
            <p:spPr>
              <a:xfrm>
                <a:off x="4218" y="2471"/>
                <a:ext cx="24" cy="65"/>
              </a:xfrm>
              <a:custGeom>
                <a:rect b="b" l="l" r="r" t="t"/>
                <a:pathLst>
                  <a:path extrusionOk="0" h="209" w="77">
                    <a:moveTo>
                      <a:pt x="70" y="104"/>
                    </a:moveTo>
                    <a:lnTo>
                      <a:pt x="65" y="77"/>
                    </a:lnTo>
                    <a:lnTo>
                      <a:pt x="77" y="19"/>
                    </a:lnTo>
                    <a:lnTo>
                      <a:pt x="68" y="25"/>
                    </a:lnTo>
                    <a:lnTo>
                      <a:pt x="64" y="27"/>
                    </a:lnTo>
                    <a:lnTo>
                      <a:pt x="61" y="31"/>
                    </a:lnTo>
                    <a:lnTo>
                      <a:pt x="58" y="16"/>
                    </a:lnTo>
                    <a:lnTo>
                      <a:pt x="54" y="6"/>
                    </a:lnTo>
                    <a:lnTo>
                      <a:pt x="48" y="7"/>
                    </a:lnTo>
                    <a:lnTo>
                      <a:pt x="39" y="5"/>
                    </a:lnTo>
                    <a:lnTo>
                      <a:pt x="30" y="1"/>
                    </a:lnTo>
                    <a:lnTo>
                      <a:pt x="20" y="0"/>
                    </a:lnTo>
                    <a:lnTo>
                      <a:pt x="24" y="57"/>
                    </a:lnTo>
                    <a:lnTo>
                      <a:pt x="23" y="79"/>
                    </a:lnTo>
                    <a:lnTo>
                      <a:pt x="22" y="90"/>
                    </a:lnTo>
                    <a:lnTo>
                      <a:pt x="19" y="99"/>
                    </a:lnTo>
                    <a:lnTo>
                      <a:pt x="16" y="111"/>
                    </a:lnTo>
                    <a:lnTo>
                      <a:pt x="15" y="125"/>
                    </a:lnTo>
                    <a:lnTo>
                      <a:pt x="13" y="138"/>
                    </a:lnTo>
                    <a:lnTo>
                      <a:pt x="7" y="155"/>
                    </a:lnTo>
                    <a:lnTo>
                      <a:pt x="5" y="175"/>
                    </a:lnTo>
                    <a:lnTo>
                      <a:pt x="3" y="183"/>
                    </a:lnTo>
                    <a:lnTo>
                      <a:pt x="0" y="189"/>
                    </a:lnTo>
                    <a:lnTo>
                      <a:pt x="8" y="203"/>
                    </a:lnTo>
                    <a:lnTo>
                      <a:pt x="11" y="208"/>
                    </a:lnTo>
                    <a:lnTo>
                      <a:pt x="14" y="209"/>
                    </a:lnTo>
                    <a:lnTo>
                      <a:pt x="23" y="208"/>
                    </a:lnTo>
                    <a:lnTo>
                      <a:pt x="37" y="201"/>
                    </a:lnTo>
                    <a:lnTo>
                      <a:pt x="49" y="189"/>
                    </a:lnTo>
                    <a:lnTo>
                      <a:pt x="58" y="178"/>
                    </a:lnTo>
                    <a:lnTo>
                      <a:pt x="64" y="167"/>
                    </a:lnTo>
                    <a:lnTo>
                      <a:pt x="67" y="155"/>
                    </a:lnTo>
                    <a:lnTo>
                      <a:pt x="69" y="144"/>
                    </a:lnTo>
                    <a:lnTo>
                      <a:pt x="70" y="132"/>
                    </a:lnTo>
                    <a:lnTo>
                      <a:pt x="70" y="1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0" name="Google Shape;610;p5"/>
              <p:cNvSpPr/>
              <p:nvPr/>
            </p:nvSpPr>
            <p:spPr>
              <a:xfrm>
                <a:off x="4145" y="2065"/>
                <a:ext cx="52" cy="168"/>
              </a:xfrm>
              <a:custGeom>
                <a:rect b="b" l="l" r="r" t="t"/>
                <a:pathLst>
                  <a:path extrusionOk="0" h="533" w="156">
                    <a:moveTo>
                      <a:pt x="156" y="34"/>
                    </a:moveTo>
                    <a:lnTo>
                      <a:pt x="156" y="0"/>
                    </a:lnTo>
                    <a:lnTo>
                      <a:pt x="154" y="0"/>
                    </a:lnTo>
                    <a:lnTo>
                      <a:pt x="146" y="2"/>
                    </a:lnTo>
                    <a:lnTo>
                      <a:pt x="139" y="5"/>
                    </a:lnTo>
                    <a:lnTo>
                      <a:pt x="134" y="8"/>
                    </a:lnTo>
                    <a:lnTo>
                      <a:pt x="126" y="15"/>
                    </a:lnTo>
                    <a:lnTo>
                      <a:pt x="119" y="13"/>
                    </a:lnTo>
                    <a:lnTo>
                      <a:pt x="114" y="13"/>
                    </a:lnTo>
                    <a:lnTo>
                      <a:pt x="109" y="14"/>
                    </a:lnTo>
                    <a:lnTo>
                      <a:pt x="105" y="17"/>
                    </a:lnTo>
                    <a:lnTo>
                      <a:pt x="99" y="29"/>
                    </a:lnTo>
                    <a:lnTo>
                      <a:pt x="93" y="45"/>
                    </a:lnTo>
                    <a:lnTo>
                      <a:pt x="84" y="80"/>
                    </a:lnTo>
                    <a:lnTo>
                      <a:pt x="80" y="98"/>
                    </a:lnTo>
                    <a:lnTo>
                      <a:pt x="82" y="108"/>
                    </a:lnTo>
                    <a:lnTo>
                      <a:pt x="83" y="119"/>
                    </a:lnTo>
                    <a:lnTo>
                      <a:pt x="77" y="153"/>
                    </a:lnTo>
                    <a:lnTo>
                      <a:pt x="74" y="173"/>
                    </a:lnTo>
                    <a:lnTo>
                      <a:pt x="74" y="180"/>
                    </a:lnTo>
                    <a:lnTo>
                      <a:pt x="76" y="189"/>
                    </a:lnTo>
                    <a:lnTo>
                      <a:pt x="86" y="211"/>
                    </a:lnTo>
                    <a:lnTo>
                      <a:pt x="79" y="219"/>
                    </a:lnTo>
                    <a:lnTo>
                      <a:pt x="74" y="227"/>
                    </a:lnTo>
                    <a:lnTo>
                      <a:pt x="70" y="235"/>
                    </a:lnTo>
                    <a:lnTo>
                      <a:pt x="70" y="243"/>
                    </a:lnTo>
                    <a:lnTo>
                      <a:pt x="71" y="250"/>
                    </a:lnTo>
                    <a:lnTo>
                      <a:pt x="76" y="257"/>
                    </a:lnTo>
                    <a:lnTo>
                      <a:pt x="82" y="261"/>
                    </a:lnTo>
                    <a:lnTo>
                      <a:pt x="90" y="263"/>
                    </a:lnTo>
                    <a:lnTo>
                      <a:pt x="76" y="268"/>
                    </a:lnTo>
                    <a:lnTo>
                      <a:pt x="60" y="271"/>
                    </a:lnTo>
                    <a:lnTo>
                      <a:pt x="52" y="275"/>
                    </a:lnTo>
                    <a:lnTo>
                      <a:pt x="45" y="279"/>
                    </a:lnTo>
                    <a:lnTo>
                      <a:pt x="40" y="285"/>
                    </a:lnTo>
                    <a:lnTo>
                      <a:pt x="37" y="294"/>
                    </a:lnTo>
                    <a:lnTo>
                      <a:pt x="10" y="411"/>
                    </a:lnTo>
                    <a:lnTo>
                      <a:pt x="6" y="440"/>
                    </a:lnTo>
                    <a:lnTo>
                      <a:pt x="3" y="464"/>
                    </a:lnTo>
                    <a:lnTo>
                      <a:pt x="0" y="506"/>
                    </a:lnTo>
                    <a:lnTo>
                      <a:pt x="9" y="520"/>
                    </a:lnTo>
                    <a:lnTo>
                      <a:pt x="20" y="531"/>
                    </a:lnTo>
                    <a:lnTo>
                      <a:pt x="156" y="533"/>
                    </a:lnTo>
                    <a:lnTo>
                      <a:pt x="156" y="263"/>
                    </a:lnTo>
                    <a:lnTo>
                      <a:pt x="153" y="267"/>
                    </a:lnTo>
                    <a:lnTo>
                      <a:pt x="143" y="259"/>
                    </a:lnTo>
                    <a:lnTo>
                      <a:pt x="135" y="249"/>
                    </a:lnTo>
                    <a:lnTo>
                      <a:pt x="132" y="237"/>
                    </a:lnTo>
                    <a:lnTo>
                      <a:pt x="130" y="222"/>
                    </a:lnTo>
                    <a:lnTo>
                      <a:pt x="126" y="198"/>
                    </a:lnTo>
                    <a:lnTo>
                      <a:pt x="124" y="175"/>
                    </a:lnTo>
                    <a:lnTo>
                      <a:pt x="112" y="158"/>
                    </a:lnTo>
                    <a:lnTo>
                      <a:pt x="103" y="140"/>
                    </a:lnTo>
                    <a:lnTo>
                      <a:pt x="97" y="119"/>
                    </a:lnTo>
                    <a:lnTo>
                      <a:pt x="94" y="98"/>
                    </a:lnTo>
                    <a:lnTo>
                      <a:pt x="99" y="102"/>
                    </a:lnTo>
                    <a:lnTo>
                      <a:pt x="102" y="107"/>
                    </a:lnTo>
                    <a:lnTo>
                      <a:pt x="105" y="108"/>
                    </a:lnTo>
                    <a:lnTo>
                      <a:pt x="109" y="84"/>
                    </a:lnTo>
                    <a:lnTo>
                      <a:pt x="109" y="57"/>
                    </a:lnTo>
                    <a:lnTo>
                      <a:pt x="125" y="32"/>
                    </a:lnTo>
                    <a:lnTo>
                      <a:pt x="153" y="34"/>
                    </a:lnTo>
                    <a:lnTo>
                      <a:pt x="156" y="3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1" name="Google Shape;611;p5"/>
              <p:cNvSpPr/>
              <p:nvPr/>
            </p:nvSpPr>
            <p:spPr>
              <a:xfrm>
                <a:off x="4131" y="2460"/>
                <a:ext cx="50" cy="69"/>
              </a:xfrm>
              <a:custGeom>
                <a:rect b="b" l="l" r="r" t="t"/>
                <a:pathLst>
                  <a:path extrusionOk="0" h="224" w="152">
                    <a:moveTo>
                      <a:pt x="89" y="0"/>
                    </a:moveTo>
                    <a:lnTo>
                      <a:pt x="103" y="9"/>
                    </a:lnTo>
                    <a:lnTo>
                      <a:pt x="119" y="17"/>
                    </a:lnTo>
                    <a:lnTo>
                      <a:pt x="135" y="23"/>
                    </a:lnTo>
                    <a:lnTo>
                      <a:pt x="152" y="25"/>
                    </a:lnTo>
                    <a:lnTo>
                      <a:pt x="146" y="50"/>
                    </a:lnTo>
                    <a:lnTo>
                      <a:pt x="139" y="77"/>
                    </a:lnTo>
                    <a:lnTo>
                      <a:pt x="133" y="104"/>
                    </a:lnTo>
                    <a:lnTo>
                      <a:pt x="131" y="119"/>
                    </a:lnTo>
                    <a:lnTo>
                      <a:pt x="131" y="133"/>
                    </a:lnTo>
                    <a:lnTo>
                      <a:pt x="90" y="172"/>
                    </a:lnTo>
                    <a:lnTo>
                      <a:pt x="71" y="195"/>
                    </a:lnTo>
                    <a:lnTo>
                      <a:pt x="53" y="220"/>
                    </a:lnTo>
                    <a:lnTo>
                      <a:pt x="39" y="222"/>
                    </a:lnTo>
                    <a:lnTo>
                      <a:pt x="23" y="224"/>
                    </a:lnTo>
                    <a:lnTo>
                      <a:pt x="9" y="224"/>
                    </a:lnTo>
                    <a:lnTo>
                      <a:pt x="3" y="222"/>
                    </a:lnTo>
                    <a:lnTo>
                      <a:pt x="0" y="219"/>
                    </a:lnTo>
                    <a:lnTo>
                      <a:pt x="9" y="213"/>
                    </a:lnTo>
                    <a:lnTo>
                      <a:pt x="16" y="207"/>
                    </a:lnTo>
                    <a:lnTo>
                      <a:pt x="20" y="202"/>
                    </a:lnTo>
                    <a:lnTo>
                      <a:pt x="47" y="163"/>
                    </a:lnTo>
                    <a:lnTo>
                      <a:pt x="56" y="145"/>
                    </a:lnTo>
                    <a:lnTo>
                      <a:pt x="65" y="118"/>
                    </a:lnTo>
                    <a:lnTo>
                      <a:pt x="79" y="59"/>
                    </a:lnTo>
                    <a:lnTo>
                      <a:pt x="86" y="25"/>
                    </a:lnTo>
                    <a:lnTo>
                      <a:pt x="89"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2" name="Google Shape;612;p5"/>
              <p:cNvSpPr/>
              <p:nvPr/>
            </p:nvSpPr>
            <p:spPr>
              <a:xfrm>
                <a:off x="4555" y="2237"/>
                <a:ext cx="72" cy="321"/>
              </a:xfrm>
              <a:custGeom>
                <a:rect b="b" l="l" r="r" t="t"/>
                <a:pathLst>
                  <a:path extrusionOk="0" h="1016" w="227">
                    <a:moveTo>
                      <a:pt x="0" y="780"/>
                    </a:moveTo>
                    <a:lnTo>
                      <a:pt x="0" y="876"/>
                    </a:lnTo>
                    <a:lnTo>
                      <a:pt x="11" y="877"/>
                    </a:lnTo>
                    <a:lnTo>
                      <a:pt x="23" y="877"/>
                    </a:lnTo>
                    <a:lnTo>
                      <a:pt x="28" y="890"/>
                    </a:lnTo>
                    <a:lnTo>
                      <a:pt x="32" y="896"/>
                    </a:lnTo>
                    <a:lnTo>
                      <a:pt x="40" y="905"/>
                    </a:lnTo>
                    <a:lnTo>
                      <a:pt x="41" y="924"/>
                    </a:lnTo>
                    <a:lnTo>
                      <a:pt x="45" y="941"/>
                    </a:lnTo>
                    <a:lnTo>
                      <a:pt x="50" y="986"/>
                    </a:lnTo>
                    <a:lnTo>
                      <a:pt x="53" y="995"/>
                    </a:lnTo>
                    <a:lnTo>
                      <a:pt x="58" y="1002"/>
                    </a:lnTo>
                    <a:lnTo>
                      <a:pt x="63" y="1008"/>
                    </a:lnTo>
                    <a:lnTo>
                      <a:pt x="70" y="1012"/>
                    </a:lnTo>
                    <a:lnTo>
                      <a:pt x="84" y="1016"/>
                    </a:lnTo>
                    <a:lnTo>
                      <a:pt x="99" y="1013"/>
                    </a:lnTo>
                    <a:lnTo>
                      <a:pt x="113" y="1008"/>
                    </a:lnTo>
                    <a:lnTo>
                      <a:pt x="124" y="999"/>
                    </a:lnTo>
                    <a:lnTo>
                      <a:pt x="127" y="992"/>
                    </a:lnTo>
                    <a:lnTo>
                      <a:pt x="131" y="985"/>
                    </a:lnTo>
                    <a:lnTo>
                      <a:pt x="132" y="978"/>
                    </a:lnTo>
                    <a:lnTo>
                      <a:pt x="132" y="970"/>
                    </a:lnTo>
                    <a:lnTo>
                      <a:pt x="130" y="957"/>
                    </a:lnTo>
                    <a:lnTo>
                      <a:pt x="124" y="942"/>
                    </a:lnTo>
                    <a:lnTo>
                      <a:pt x="118" y="927"/>
                    </a:lnTo>
                    <a:lnTo>
                      <a:pt x="115" y="915"/>
                    </a:lnTo>
                    <a:lnTo>
                      <a:pt x="116" y="909"/>
                    </a:lnTo>
                    <a:lnTo>
                      <a:pt x="116" y="899"/>
                    </a:lnTo>
                    <a:lnTo>
                      <a:pt x="121" y="892"/>
                    </a:lnTo>
                    <a:lnTo>
                      <a:pt x="122" y="884"/>
                    </a:lnTo>
                    <a:lnTo>
                      <a:pt x="122" y="864"/>
                    </a:lnTo>
                    <a:lnTo>
                      <a:pt x="122" y="829"/>
                    </a:lnTo>
                    <a:lnTo>
                      <a:pt x="123" y="781"/>
                    </a:lnTo>
                    <a:lnTo>
                      <a:pt x="128" y="668"/>
                    </a:lnTo>
                    <a:lnTo>
                      <a:pt x="133" y="552"/>
                    </a:lnTo>
                    <a:lnTo>
                      <a:pt x="133" y="504"/>
                    </a:lnTo>
                    <a:lnTo>
                      <a:pt x="131" y="467"/>
                    </a:lnTo>
                    <a:lnTo>
                      <a:pt x="130" y="448"/>
                    </a:lnTo>
                    <a:lnTo>
                      <a:pt x="131" y="427"/>
                    </a:lnTo>
                    <a:lnTo>
                      <a:pt x="134" y="384"/>
                    </a:lnTo>
                    <a:lnTo>
                      <a:pt x="140" y="339"/>
                    </a:lnTo>
                    <a:lnTo>
                      <a:pt x="142" y="298"/>
                    </a:lnTo>
                    <a:lnTo>
                      <a:pt x="151" y="296"/>
                    </a:lnTo>
                    <a:lnTo>
                      <a:pt x="160" y="289"/>
                    </a:lnTo>
                    <a:lnTo>
                      <a:pt x="168" y="281"/>
                    </a:lnTo>
                    <a:lnTo>
                      <a:pt x="176" y="273"/>
                    </a:lnTo>
                    <a:lnTo>
                      <a:pt x="174" y="254"/>
                    </a:lnTo>
                    <a:lnTo>
                      <a:pt x="169" y="232"/>
                    </a:lnTo>
                    <a:lnTo>
                      <a:pt x="160" y="191"/>
                    </a:lnTo>
                    <a:lnTo>
                      <a:pt x="173" y="174"/>
                    </a:lnTo>
                    <a:lnTo>
                      <a:pt x="183" y="154"/>
                    </a:lnTo>
                    <a:lnTo>
                      <a:pt x="191" y="132"/>
                    </a:lnTo>
                    <a:lnTo>
                      <a:pt x="193" y="121"/>
                    </a:lnTo>
                    <a:lnTo>
                      <a:pt x="194" y="110"/>
                    </a:lnTo>
                    <a:lnTo>
                      <a:pt x="200" y="109"/>
                    </a:lnTo>
                    <a:lnTo>
                      <a:pt x="204" y="106"/>
                    </a:lnTo>
                    <a:lnTo>
                      <a:pt x="213" y="96"/>
                    </a:lnTo>
                    <a:lnTo>
                      <a:pt x="220" y="81"/>
                    </a:lnTo>
                    <a:lnTo>
                      <a:pt x="225" y="64"/>
                    </a:lnTo>
                    <a:lnTo>
                      <a:pt x="227" y="45"/>
                    </a:lnTo>
                    <a:lnTo>
                      <a:pt x="226" y="28"/>
                    </a:lnTo>
                    <a:lnTo>
                      <a:pt x="223" y="13"/>
                    </a:lnTo>
                    <a:lnTo>
                      <a:pt x="220" y="8"/>
                    </a:lnTo>
                    <a:lnTo>
                      <a:pt x="216" y="3"/>
                    </a:lnTo>
                    <a:lnTo>
                      <a:pt x="0" y="0"/>
                    </a:lnTo>
                    <a:lnTo>
                      <a:pt x="0" y="596"/>
                    </a:lnTo>
                    <a:lnTo>
                      <a:pt x="5" y="602"/>
                    </a:lnTo>
                    <a:lnTo>
                      <a:pt x="6" y="654"/>
                    </a:lnTo>
                    <a:lnTo>
                      <a:pt x="11" y="703"/>
                    </a:lnTo>
                    <a:lnTo>
                      <a:pt x="14" y="750"/>
                    </a:lnTo>
                    <a:lnTo>
                      <a:pt x="16" y="796"/>
                    </a:lnTo>
                    <a:lnTo>
                      <a:pt x="0" y="78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3" name="Google Shape;613;p5"/>
              <p:cNvSpPr/>
              <p:nvPr/>
            </p:nvSpPr>
            <p:spPr>
              <a:xfrm>
                <a:off x="4377" y="2234"/>
                <a:ext cx="178" cy="322"/>
              </a:xfrm>
              <a:custGeom>
                <a:rect b="b" l="l" r="r" t="t"/>
                <a:pathLst>
                  <a:path extrusionOk="0" h="1020" w="548">
                    <a:moveTo>
                      <a:pt x="548" y="604"/>
                    </a:moveTo>
                    <a:lnTo>
                      <a:pt x="548" y="8"/>
                    </a:lnTo>
                    <a:lnTo>
                      <a:pt x="0" y="0"/>
                    </a:lnTo>
                    <a:lnTo>
                      <a:pt x="0" y="422"/>
                    </a:lnTo>
                    <a:lnTo>
                      <a:pt x="2" y="448"/>
                    </a:lnTo>
                    <a:lnTo>
                      <a:pt x="6" y="473"/>
                    </a:lnTo>
                    <a:lnTo>
                      <a:pt x="0" y="570"/>
                    </a:lnTo>
                    <a:lnTo>
                      <a:pt x="0" y="764"/>
                    </a:lnTo>
                    <a:lnTo>
                      <a:pt x="3" y="763"/>
                    </a:lnTo>
                    <a:lnTo>
                      <a:pt x="0" y="772"/>
                    </a:lnTo>
                    <a:lnTo>
                      <a:pt x="0" y="774"/>
                    </a:lnTo>
                    <a:lnTo>
                      <a:pt x="0" y="821"/>
                    </a:lnTo>
                    <a:lnTo>
                      <a:pt x="10" y="828"/>
                    </a:lnTo>
                    <a:lnTo>
                      <a:pt x="25" y="832"/>
                    </a:lnTo>
                    <a:lnTo>
                      <a:pt x="40" y="834"/>
                    </a:lnTo>
                    <a:lnTo>
                      <a:pt x="61" y="834"/>
                    </a:lnTo>
                    <a:lnTo>
                      <a:pt x="69" y="841"/>
                    </a:lnTo>
                    <a:lnTo>
                      <a:pt x="79" y="848"/>
                    </a:lnTo>
                    <a:lnTo>
                      <a:pt x="98" y="858"/>
                    </a:lnTo>
                    <a:lnTo>
                      <a:pt x="94" y="867"/>
                    </a:lnTo>
                    <a:lnTo>
                      <a:pt x="94" y="875"/>
                    </a:lnTo>
                    <a:lnTo>
                      <a:pt x="95" y="883"/>
                    </a:lnTo>
                    <a:lnTo>
                      <a:pt x="98" y="889"/>
                    </a:lnTo>
                    <a:lnTo>
                      <a:pt x="108" y="901"/>
                    </a:lnTo>
                    <a:lnTo>
                      <a:pt x="119" y="915"/>
                    </a:lnTo>
                    <a:lnTo>
                      <a:pt x="123" y="925"/>
                    </a:lnTo>
                    <a:lnTo>
                      <a:pt x="127" y="940"/>
                    </a:lnTo>
                    <a:lnTo>
                      <a:pt x="132" y="957"/>
                    </a:lnTo>
                    <a:lnTo>
                      <a:pt x="136" y="965"/>
                    </a:lnTo>
                    <a:lnTo>
                      <a:pt x="141" y="973"/>
                    </a:lnTo>
                    <a:lnTo>
                      <a:pt x="147" y="977"/>
                    </a:lnTo>
                    <a:lnTo>
                      <a:pt x="156" y="982"/>
                    </a:lnTo>
                    <a:lnTo>
                      <a:pt x="180" y="989"/>
                    </a:lnTo>
                    <a:lnTo>
                      <a:pt x="205" y="992"/>
                    </a:lnTo>
                    <a:lnTo>
                      <a:pt x="222" y="994"/>
                    </a:lnTo>
                    <a:lnTo>
                      <a:pt x="228" y="991"/>
                    </a:lnTo>
                    <a:lnTo>
                      <a:pt x="229" y="987"/>
                    </a:lnTo>
                    <a:lnTo>
                      <a:pt x="230" y="984"/>
                    </a:lnTo>
                    <a:lnTo>
                      <a:pt x="229" y="978"/>
                    </a:lnTo>
                    <a:lnTo>
                      <a:pt x="228" y="973"/>
                    </a:lnTo>
                    <a:lnTo>
                      <a:pt x="222" y="959"/>
                    </a:lnTo>
                    <a:lnTo>
                      <a:pt x="214" y="945"/>
                    </a:lnTo>
                    <a:lnTo>
                      <a:pt x="208" y="932"/>
                    </a:lnTo>
                    <a:lnTo>
                      <a:pt x="224" y="934"/>
                    </a:lnTo>
                    <a:lnTo>
                      <a:pt x="250" y="935"/>
                    </a:lnTo>
                    <a:lnTo>
                      <a:pt x="275" y="933"/>
                    </a:lnTo>
                    <a:lnTo>
                      <a:pt x="284" y="930"/>
                    </a:lnTo>
                    <a:lnTo>
                      <a:pt x="290" y="925"/>
                    </a:lnTo>
                    <a:lnTo>
                      <a:pt x="288" y="918"/>
                    </a:lnTo>
                    <a:lnTo>
                      <a:pt x="285" y="913"/>
                    </a:lnTo>
                    <a:lnTo>
                      <a:pt x="280" y="909"/>
                    </a:lnTo>
                    <a:lnTo>
                      <a:pt x="273" y="906"/>
                    </a:lnTo>
                    <a:lnTo>
                      <a:pt x="258" y="898"/>
                    </a:lnTo>
                    <a:lnTo>
                      <a:pt x="249" y="892"/>
                    </a:lnTo>
                    <a:lnTo>
                      <a:pt x="241" y="887"/>
                    </a:lnTo>
                    <a:lnTo>
                      <a:pt x="230" y="866"/>
                    </a:lnTo>
                    <a:lnTo>
                      <a:pt x="221" y="854"/>
                    </a:lnTo>
                    <a:lnTo>
                      <a:pt x="209" y="838"/>
                    </a:lnTo>
                    <a:lnTo>
                      <a:pt x="205" y="830"/>
                    </a:lnTo>
                    <a:lnTo>
                      <a:pt x="203" y="818"/>
                    </a:lnTo>
                    <a:lnTo>
                      <a:pt x="200" y="775"/>
                    </a:lnTo>
                    <a:lnTo>
                      <a:pt x="214" y="686"/>
                    </a:lnTo>
                    <a:lnTo>
                      <a:pt x="223" y="630"/>
                    </a:lnTo>
                    <a:lnTo>
                      <a:pt x="228" y="600"/>
                    </a:lnTo>
                    <a:lnTo>
                      <a:pt x="238" y="596"/>
                    </a:lnTo>
                    <a:lnTo>
                      <a:pt x="251" y="591"/>
                    </a:lnTo>
                    <a:lnTo>
                      <a:pt x="263" y="583"/>
                    </a:lnTo>
                    <a:lnTo>
                      <a:pt x="273" y="575"/>
                    </a:lnTo>
                    <a:lnTo>
                      <a:pt x="280" y="587"/>
                    </a:lnTo>
                    <a:lnTo>
                      <a:pt x="283" y="600"/>
                    </a:lnTo>
                    <a:lnTo>
                      <a:pt x="286" y="613"/>
                    </a:lnTo>
                    <a:lnTo>
                      <a:pt x="293" y="626"/>
                    </a:lnTo>
                    <a:lnTo>
                      <a:pt x="291" y="636"/>
                    </a:lnTo>
                    <a:lnTo>
                      <a:pt x="291" y="647"/>
                    </a:lnTo>
                    <a:lnTo>
                      <a:pt x="292" y="673"/>
                    </a:lnTo>
                    <a:lnTo>
                      <a:pt x="294" y="701"/>
                    </a:lnTo>
                    <a:lnTo>
                      <a:pt x="297" y="722"/>
                    </a:lnTo>
                    <a:lnTo>
                      <a:pt x="293" y="746"/>
                    </a:lnTo>
                    <a:lnTo>
                      <a:pt x="290" y="763"/>
                    </a:lnTo>
                    <a:lnTo>
                      <a:pt x="292" y="775"/>
                    </a:lnTo>
                    <a:lnTo>
                      <a:pt x="296" y="789"/>
                    </a:lnTo>
                    <a:lnTo>
                      <a:pt x="283" y="808"/>
                    </a:lnTo>
                    <a:lnTo>
                      <a:pt x="269" y="828"/>
                    </a:lnTo>
                    <a:lnTo>
                      <a:pt x="263" y="838"/>
                    </a:lnTo>
                    <a:lnTo>
                      <a:pt x="258" y="848"/>
                    </a:lnTo>
                    <a:lnTo>
                      <a:pt x="256" y="857"/>
                    </a:lnTo>
                    <a:lnTo>
                      <a:pt x="257" y="866"/>
                    </a:lnTo>
                    <a:lnTo>
                      <a:pt x="257" y="872"/>
                    </a:lnTo>
                    <a:lnTo>
                      <a:pt x="260" y="876"/>
                    </a:lnTo>
                    <a:lnTo>
                      <a:pt x="264" y="880"/>
                    </a:lnTo>
                    <a:lnTo>
                      <a:pt x="269" y="883"/>
                    </a:lnTo>
                    <a:lnTo>
                      <a:pt x="281" y="885"/>
                    </a:lnTo>
                    <a:lnTo>
                      <a:pt x="292" y="887"/>
                    </a:lnTo>
                    <a:lnTo>
                      <a:pt x="301" y="885"/>
                    </a:lnTo>
                    <a:lnTo>
                      <a:pt x="310" y="882"/>
                    </a:lnTo>
                    <a:lnTo>
                      <a:pt x="318" y="877"/>
                    </a:lnTo>
                    <a:lnTo>
                      <a:pt x="325" y="871"/>
                    </a:lnTo>
                    <a:lnTo>
                      <a:pt x="339" y="856"/>
                    </a:lnTo>
                    <a:lnTo>
                      <a:pt x="351" y="840"/>
                    </a:lnTo>
                    <a:lnTo>
                      <a:pt x="383" y="820"/>
                    </a:lnTo>
                    <a:lnTo>
                      <a:pt x="383" y="797"/>
                    </a:lnTo>
                    <a:lnTo>
                      <a:pt x="382" y="789"/>
                    </a:lnTo>
                    <a:lnTo>
                      <a:pt x="381" y="780"/>
                    </a:lnTo>
                    <a:lnTo>
                      <a:pt x="378" y="773"/>
                    </a:lnTo>
                    <a:lnTo>
                      <a:pt x="379" y="767"/>
                    </a:lnTo>
                    <a:lnTo>
                      <a:pt x="383" y="763"/>
                    </a:lnTo>
                    <a:lnTo>
                      <a:pt x="384" y="758"/>
                    </a:lnTo>
                    <a:lnTo>
                      <a:pt x="385" y="755"/>
                    </a:lnTo>
                    <a:lnTo>
                      <a:pt x="383" y="743"/>
                    </a:lnTo>
                    <a:lnTo>
                      <a:pt x="383" y="730"/>
                    </a:lnTo>
                    <a:lnTo>
                      <a:pt x="382" y="703"/>
                    </a:lnTo>
                    <a:lnTo>
                      <a:pt x="382" y="673"/>
                    </a:lnTo>
                    <a:lnTo>
                      <a:pt x="381" y="659"/>
                    </a:lnTo>
                    <a:lnTo>
                      <a:pt x="377" y="643"/>
                    </a:lnTo>
                    <a:lnTo>
                      <a:pt x="377" y="612"/>
                    </a:lnTo>
                    <a:lnTo>
                      <a:pt x="377" y="582"/>
                    </a:lnTo>
                    <a:lnTo>
                      <a:pt x="377" y="552"/>
                    </a:lnTo>
                    <a:lnTo>
                      <a:pt x="379" y="537"/>
                    </a:lnTo>
                    <a:lnTo>
                      <a:pt x="382" y="524"/>
                    </a:lnTo>
                    <a:lnTo>
                      <a:pt x="392" y="667"/>
                    </a:lnTo>
                    <a:lnTo>
                      <a:pt x="395" y="687"/>
                    </a:lnTo>
                    <a:lnTo>
                      <a:pt x="399" y="714"/>
                    </a:lnTo>
                    <a:lnTo>
                      <a:pt x="404" y="773"/>
                    </a:lnTo>
                    <a:lnTo>
                      <a:pt x="410" y="811"/>
                    </a:lnTo>
                    <a:lnTo>
                      <a:pt x="413" y="822"/>
                    </a:lnTo>
                    <a:lnTo>
                      <a:pt x="419" y="832"/>
                    </a:lnTo>
                    <a:lnTo>
                      <a:pt x="427" y="897"/>
                    </a:lnTo>
                    <a:lnTo>
                      <a:pt x="424" y="910"/>
                    </a:lnTo>
                    <a:lnTo>
                      <a:pt x="423" y="917"/>
                    </a:lnTo>
                    <a:lnTo>
                      <a:pt x="423" y="921"/>
                    </a:lnTo>
                    <a:lnTo>
                      <a:pt x="425" y="924"/>
                    </a:lnTo>
                    <a:lnTo>
                      <a:pt x="410" y="958"/>
                    </a:lnTo>
                    <a:lnTo>
                      <a:pt x="406" y="974"/>
                    </a:lnTo>
                    <a:lnTo>
                      <a:pt x="404" y="996"/>
                    </a:lnTo>
                    <a:lnTo>
                      <a:pt x="408" y="1003"/>
                    </a:lnTo>
                    <a:lnTo>
                      <a:pt x="412" y="1009"/>
                    </a:lnTo>
                    <a:lnTo>
                      <a:pt x="417" y="1013"/>
                    </a:lnTo>
                    <a:lnTo>
                      <a:pt x="423" y="1017"/>
                    </a:lnTo>
                    <a:lnTo>
                      <a:pt x="434" y="1019"/>
                    </a:lnTo>
                    <a:lnTo>
                      <a:pt x="446" y="1020"/>
                    </a:lnTo>
                    <a:lnTo>
                      <a:pt x="458" y="1018"/>
                    </a:lnTo>
                    <a:lnTo>
                      <a:pt x="468" y="1015"/>
                    </a:lnTo>
                    <a:lnTo>
                      <a:pt x="475" y="1010"/>
                    </a:lnTo>
                    <a:lnTo>
                      <a:pt x="479" y="1008"/>
                    </a:lnTo>
                    <a:lnTo>
                      <a:pt x="487" y="996"/>
                    </a:lnTo>
                    <a:lnTo>
                      <a:pt x="489" y="985"/>
                    </a:lnTo>
                    <a:lnTo>
                      <a:pt x="491" y="952"/>
                    </a:lnTo>
                    <a:lnTo>
                      <a:pt x="502" y="938"/>
                    </a:lnTo>
                    <a:lnTo>
                      <a:pt x="501" y="916"/>
                    </a:lnTo>
                    <a:lnTo>
                      <a:pt x="506" y="914"/>
                    </a:lnTo>
                    <a:lnTo>
                      <a:pt x="512" y="911"/>
                    </a:lnTo>
                    <a:lnTo>
                      <a:pt x="520" y="871"/>
                    </a:lnTo>
                    <a:lnTo>
                      <a:pt x="523" y="875"/>
                    </a:lnTo>
                    <a:lnTo>
                      <a:pt x="530" y="879"/>
                    </a:lnTo>
                    <a:lnTo>
                      <a:pt x="544" y="883"/>
                    </a:lnTo>
                    <a:lnTo>
                      <a:pt x="548" y="884"/>
                    </a:lnTo>
                    <a:lnTo>
                      <a:pt x="548" y="788"/>
                    </a:lnTo>
                    <a:lnTo>
                      <a:pt x="542" y="781"/>
                    </a:lnTo>
                    <a:lnTo>
                      <a:pt x="542" y="753"/>
                    </a:lnTo>
                    <a:lnTo>
                      <a:pt x="535" y="744"/>
                    </a:lnTo>
                    <a:lnTo>
                      <a:pt x="538" y="724"/>
                    </a:lnTo>
                    <a:lnTo>
                      <a:pt x="539" y="706"/>
                    </a:lnTo>
                    <a:lnTo>
                      <a:pt x="536" y="667"/>
                    </a:lnTo>
                    <a:lnTo>
                      <a:pt x="534" y="627"/>
                    </a:lnTo>
                    <a:lnTo>
                      <a:pt x="534" y="608"/>
                    </a:lnTo>
                    <a:lnTo>
                      <a:pt x="538" y="589"/>
                    </a:lnTo>
                    <a:lnTo>
                      <a:pt x="548" y="6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4" name="Google Shape;614;p5"/>
              <p:cNvSpPr/>
              <p:nvPr/>
            </p:nvSpPr>
            <p:spPr>
              <a:xfrm>
                <a:off x="4377" y="2521"/>
                <a:ext cx="5" cy="18"/>
              </a:xfrm>
              <a:custGeom>
                <a:rect b="b" l="l" r="r" t="t"/>
                <a:pathLst>
                  <a:path extrusionOk="0" h="55" w="17">
                    <a:moveTo>
                      <a:pt x="0" y="0"/>
                    </a:moveTo>
                    <a:lnTo>
                      <a:pt x="0" y="55"/>
                    </a:lnTo>
                    <a:lnTo>
                      <a:pt x="6" y="51"/>
                    </a:lnTo>
                    <a:lnTo>
                      <a:pt x="17" y="43"/>
                    </a:lnTo>
                    <a:lnTo>
                      <a:pt x="16" y="31"/>
                    </a:lnTo>
                    <a:lnTo>
                      <a:pt x="12" y="16"/>
                    </a:lnTo>
                    <a:lnTo>
                      <a:pt x="10" y="10"/>
                    </a:lnTo>
                    <a:lnTo>
                      <a:pt x="5"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5" name="Google Shape;615;p5"/>
              <p:cNvSpPr/>
              <p:nvPr/>
            </p:nvSpPr>
            <p:spPr>
              <a:xfrm>
                <a:off x="4377" y="2502"/>
                <a:ext cx="2" cy="16"/>
              </a:xfrm>
              <a:custGeom>
                <a:rect b="b" l="l" r="r" t="t"/>
                <a:pathLst>
                  <a:path extrusionOk="0" h="54" w="6">
                    <a:moveTo>
                      <a:pt x="0" y="0"/>
                    </a:moveTo>
                    <a:lnTo>
                      <a:pt x="0" y="54"/>
                    </a:lnTo>
                    <a:lnTo>
                      <a:pt x="3" y="53"/>
                    </a:lnTo>
                    <a:lnTo>
                      <a:pt x="6" y="45"/>
                    </a:lnTo>
                    <a:lnTo>
                      <a:pt x="6" y="37"/>
                    </a:lnTo>
                    <a:lnTo>
                      <a:pt x="4" y="29"/>
                    </a:lnTo>
                    <a:lnTo>
                      <a:pt x="5" y="21"/>
                    </a:lnTo>
                    <a:lnTo>
                      <a:pt x="4" y="13"/>
                    </a:lnTo>
                    <a:lnTo>
                      <a:pt x="2"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6" name="Google Shape;616;p5"/>
              <p:cNvSpPr/>
              <p:nvPr/>
            </p:nvSpPr>
            <p:spPr>
              <a:xfrm>
                <a:off x="4118" y="2231"/>
                <a:ext cx="259" cy="333"/>
              </a:xfrm>
              <a:custGeom>
                <a:rect b="b" l="l" r="r" t="t"/>
                <a:pathLst>
                  <a:path extrusionOk="0" h="1054" w="804">
                    <a:moveTo>
                      <a:pt x="804" y="430"/>
                    </a:moveTo>
                    <a:lnTo>
                      <a:pt x="804" y="10"/>
                    </a:lnTo>
                    <a:lnTo>
                      <a:pt x="105" y="0"/>
                    </a:lnTo>
                    <a:lnTo>
                      <a:pt x="107" y="26"/>
                    </a:lnTo>
                    <a:lnTo>
                      <a:pt x="107" y="46"/>
                    </a:lnTo>
                    <a:lnTo>
                      <a:pt x="107" y="63"/>
                    </a:lnTo>
                    <a:lnTo>
                      <a:pt x="109" y="79"/>
                    </a:lnTo>
                    <a:lnTo>
                      <a:pt x="131" y="156"/>
                    </a:lnTo>
                    <a:lnTo>
                      <a:pt x="133" y="164"/>
                    </a:lnTo>
                    <a:lnTo>
                      <a:pt x="133" y="173"/>
                    </a:lnTo>
                    <a:lnTo>
                      <a:pt x="128" y="193"/>
                    </a:lnTo>
                    <a:lnTo>
                      <a:pt x="122" y="214"/>
                    </a:lnTo>
                    <a:lnTo>
                      <a:pt x="118" y="231"/>
                    </a:lnTo>
                    <a:lnTo>
                      <a:pt x="113" y="272"/>
                    </a:lnTo>
                    <a:lnTo>
                      <a:pt x="110" y="315"/>
                    </a:lnTo>
                    <a:lnTo>
                      <a:pt x="107" y="413"/>
                    </a:lnTo>
                    <a:lnTo>
                      <a:pt x="103" y="538"/>
                    </a:lnTo>
                    <a:lnTo>
                      <a:pt x="97" y="701"/>
                    </a:lnTo>
                    <a:lnTo>
                      <a:pt x="99" y="707"/>
                    </a:lnTo>
                    <a:lnTo>
                      <a:pt x="102" y="710"/>
                    </a:lnTo>
                    <a:lnTo>
                      <a:pt x="105" y="714"/>
                    </a:lnTo>
                    <a:lnTo>
                      <a:pt x="110" y="715"/>
                    </a:lnTo>
                    <a:lnTo>
                      <a:pt x="120" y="717"/>
                    </a:lnTo>
                    <a:lnTo>
                      <a:pt x="129" y="722"/>
                    </a:lnTo>
                    <a:lnTo>
                      <a:pt x="126" y="747"/>
                    </a:lnTo>
                    <a:lnTo>
                      <a:pt x="119" y="781"/>
                    </a:lnTo>
                    <a:lnTo>
                      <a:pt x="105" y="840"/>
                    </a:lnTo>
                    <a:lnTo>
                      <a:pt x="96" y="866"/>
                    </a:lnTo>
                    <a:lnTo>
                      <a:pt x="86" y="885"/>
                    </a:lnTo>
                    <a:lnTo>
                      <a:pt x="60" y="924"/>
                    </a:lnTo>
                    <a:lnTo>
                      <a:pt x="23" y="942"/>
                    </a:lnTo>
                    <a:lnTo>
                      <a:pt x="7" y="952"/>
                    </a:lnTo>
                    <a:lnTo>
                      <a:pt x="2" y="956"/>
                    </a:lnTo>
                    <a:lnTo>
                      <a:pt x="0" y="961"/>
                    </a:lnTo>
                    <a:lnTo>
                      <a:pt x="6" y="972"/>
                    </a:lnTo>
                    <a:lnTo>
                      <a:pt x="11" y="975"/>
                    </a:lnTo>
                    <a:lnTo>
                      <a:pt x="20" y="977"/>
                    </a:lnTo>
                    <a:lnTo>
                      <a:pt x="45" y="980"/>
                    </a:lnTo>
                    <a:lnTo>
                      <a:pt x="73" y="979"/>
                    </a:lnTo>
                    <a:lnTo>
                      <a:pt x="84" y="976"/>
                    </a:lnTo>
                    <a:lnTo>
                      <a:pt x="92" y="972"/>
                    </a:lnTo>
                    <a:lnTo>
                      <a:pt x="104" y="954"/>
                    </a:lnTo>
                    <a:lnTo>
                      <a:pt x="120" y="939"/>
                    </a:lnTo>
                    <a:lnTo>
                      <a:pt x="128" y="934"/>
                    </a:lnTo>
                    <a:lnTo>
                      <a:pt x="137" y="929"/>
                    </a:lnTo>
                    <a:lnTo>
                      <a:pt x="147" y="927"/>
                    </a:lnTo>
                    <a:lnTo>
                      <a:pt x="159" y="926"/>
                    </a:lnTo>
                    <a:lnTo>
                      <a:pt x="165" y="930"/>
                    </a:lnTo>
                    <a:lnTo>
                      <a:pt x="169" y="936"/>
                    </a:lnTo>
                    <a:lnTo>
                      <a:pt x="171" y="944"/>
                    </a:lnTo>
                    <a:lnTo>
                      <a:pt x="173" y="952"/>
                    </a:lnTo>
                    <a:lnTo>
                      <a:pt x="184" y="952"/>
                    </a:lnTo>
                    <a:lnTo>
                      <a:pt x="184" y="932"/>
                    </a:lnTo>
                    <a:lnTo>
                      <a:pt x="185" y="921"/>
                    </a:lnTo>
                    <a:lnTo>
                      <a:pt x="188" y="913"/>
                    </a:lnTo>
                    <a:lnTo>
                      <a:pt x="190" y="904"/>
                    </a:lnTo>
                    <a:lnTo>
                      <a:pt x="187" y="887"/>
                    </a:lnTo>
                    <a:lnTo>
                      <a:pt x="184" y="875"/>
                    </a:lnTo>
                    <a:lnTo>
                      <a:pt x="178" y="865"/>
                    </a:lnTo>
                    <a:lnTo>
                      <a:pt x="170" y="854"/>
                    </a:lnTo>
                    <a:lnTo>
                      <a:pt x="171" y="840"/>
                    </a:lnTo>
                    <a:lnTo>
                      <a:pt x="172" y="826"/>
                    </a:lnTo>
                    <a:lnTo>
                      <a:pt x="179" y="798"/>
                    </a:lnTo>
                    <a:lnTo>
                      <a:pt x="186" y="772"/>
                    </a:lnTo>
                    <a:lnTo>
                      <a:pt x="190" y="747"/>
                    </a:lnTo>
                    <a:lnTo>
                      <a:pt x="197" y="741"/>
                    </a:lnTo>
                    <a:lnTo>
                      <a:pt x="204" y="738"/>
                    </a:lnTo>
                    <a:lnTo>
                      <a:pt x="215" y="735"/>
                    </a:lnTo>
                    <a:lnTo>
                      <a:pt x="227" y="734"/>
                    </a:lnTo>
                    <a:lnTo>
                      <a:pt x="232" y="733"/>
                    </a:lnTo>
                    <a:lnTo>
                      <a:pt x="238" y="730"/>
                    </a:lnTo>
                    <a:lnTo>
                      <a:pt x="238" y="741"/>
                    </a:lnTo>
                    <a:lnTo>
                      <a:pt x="239" y="752"/>
                    </a:lnTo>
                    <a:lnTo>
                      <a:pt x="273" y="754"/>
                    </a:lnTo>
                    <a:lnTo>
                      <a:pt x="277" y="759"/>
                    </a:lnTo>
                    <a:lnTo>
                      <a:pt x="282" y="761"/>
                    </a:lnTo>
                    <a:lnTo>
                      <a:pt x="289" y="763"/>
                    </a:lnTo>
                    <a:lnTo>
                      <a:pt x="297" y="763"/>
                    </a:lnTo>
                    <a:lnTo>
                      <a:pt x="325" y="757"/>
                    </a:lnTo>
                    <a:lnTo>
                      <a:pt x="329" y="814"/>
                    </a:lnTo>
                    <a:lnTo>
                      <a:pt x="328" y="836"/>
                    </a:lnTo>
                    <a:lnTo>
                      <a:pt x="326" y="846"/>
                    </a:lnTo>
                    <a:lnTo>
                      <a:pt x="324" y="856"/>
                    </a:lnTo>
                    <a:lnTo>
                      <a:pt x="321" y="868"/>
                    </a:lnTo>
                    <a:lnTo>
                      <a:pt x="320" y="882"/>
                    </a:lnTo>
                    <a:lnTo>
                      <a:pt x="317" y="896"/>
                    </a:lnTo>
                    <a:lnTo>
                      <a:pt x="312" y="913"/>
                    </a:lnTo>
                    <a:lnTo>
                      <a:pt x="302" y="942"/>
                    </a:lnTo>
                    <a:lnTo>
                      <a:pt x="297" y="953"/>
                    </a:lnTo>
                    <a:lnTo>
                      <a:pt x="295" y="964"/>
                    </a:lnTo>
                    <a:lnTo>
                      <a:pt x="294" y="975"/>
                    </a:lnTo>
                    <a:lnTo>
                      <a:pt x="296" y="986"/>
                    </a:lnTo>
                    <a:lnTo>
                      <a:pt x="300" y="998"/>
                    </a:lnTo>
                    <a:lnTo>
                      <a:pt x="308" y="1013"/>
                    </a:lnTo>
                    <a:lnTo>
                      <a:pt x="315" y="1017"/>
                    </a:lnTo>
                    <a:lnTo>
                      <a:pt x="323" y="1017"/>
                    </a:lnTo>
                    <a:lnTo>
                      <a:pt x="332" y="1015"/>
                    </a:lnTo>
                    <a:lnTo>
                      <a:pt x="340" y="1012"/>
                    </a:lnTo>
                    <a:lnTo>
                      <a:pt x="356" y="1003"/>
                    </a:lnTo>
                    <a:lnTo>
                      <a:pt x="362" y="997"/>
                    </a:lnTo>
                    <a:lnTo>
                      <a:pt x="365" y="993"/>
                    </a:lnTo>
                    <a:lnTo>
                      <a:pt x="367" y="985"/>
                    </a:lnTo>
                    <a:lnTo>
                      <a:pt x="367" y="975"/>
                    </a:lnTo>
                    <a:lnTo>
                      <a:pt x="368" y="953"/>
                    </a:lnTo>
                    <a:lnTo>
                      <a:pt x="373" y="934"/>
                    </a:lnTo>
                    <a:lnTo>
                      <a:pt x="377" y="920"/>
                    </a:lnTo>
                    <a:lnTo>
                      <a:pt x="381" y="907"/>
                    </a:lnTo>
                    <a:lnTo>
                      <a:pt x="381" y="890"/>
                    </a:lnTo>
                    <a:lnTo>
                      <a:pt x="370" y="834"/>
                    </a:lnTo>
                    <a:lnTo>
                      <a:pt x="382" y="776"/>
                    </a:lnTo>
                    <a:lnTo>
                      <a:pt x="398" y="766"/>
                    </a:lnTo>
                    <a:lnTo>
                      <a:pt x="406" y="764"/>
                    </a:lnTo>
                    <a:lnTo>
                      <a:pt x="416" y="764"/>
                    </a:lnTo>
                    <a:lnTo>
                      <a:pt x="418" y="760"/>
                    </a:lnTo>
                    <a:lnTo>
                      <a:pt x="419" y="756"/>
                    </a:lnTo>
                    <a:lnTo>
                      <a:pt x="422" y="750"/>
                    </a:lnTo>
                    <a:lnTo>
                      <a:pt x="427" y="747"/>
                    </a:lnTo>
                    <a:lnTo>
                      <a:pt x="431" y="938"/>
                    </a:lnTo>
                    <a:lnTo>
                      <a:pt x="432" y="943"/>
                    </a:lnTo>
                    <a:lnTo>
                      <a:pt x="435" y="946"/>
                    </a:lnTo>
                    <a:lnTo>
                      <a:pt x="444" y="952"/>
                    </a:lnTo>
                    <a:lnTo>
                      <a:pt x="455" y="955"/>
                    </a:lnTo>
                    <a:lnTo>
                      <a:pt x="461" y="956"/>
                    </a:lnTo>
                    <a:lnTo>
                      <a:pt x="461" y="985"/>
                    </a:lnTo>
                    <a:lnTo>
                      <a:pt x="470" y="993"/>
                    </a:lnTo>
                    <a:lnTo>
                      <a:pt x="478" y="1000"/>
                    </a:lnTo>
                    <a:lnTo>
                      <a:pt x="483" y="994"/>
                    </a:lnTo>
                    <a:lnTo>
                      <a:pt x="489" y="1014"/>
                    </a:lnTo>
                    <a:lnTo>
                      <a:pt x="499" y="1026"/>
                    </a:lnTo>
                    <a:lnTo>
                      <a:pt x="512" y="1036"/>
                    </a:lnTo>
                    <a:lnTo>
                      <a:pt x="529" y="1044"/>
                    </a:lnTo>
                    <a:lnTo>
                      <a:pt x="548" y="1049"/>
                    </a:lnTo>
                    <a:lnTo>
                      <a:pt x="568" y="1053"/>
                    </a:lnTo>
                    <a:lnTo>
                      <a:pt x="582" y="1054"/>
                    </a:lnTo>
                    <a:lnTo>
                      <a:pt x="593" y="1051"/>
                    </a:lnTo>
                    <a:lnTo>
                      <a:pt x="604" y="1043"/>
                    </a:lnTo>
                    <a:lnTo>
                      <a:pt x="604" y="1027"/>
                    </a:lnTo>
                    <a:lnTo>
                      <a:pt x="604" y="1019"/>
                    </a:lnTo>
                    <a:lnTo>
                      <a:pt x="601" y="1012"/>
                    </a:lnTo>
                    <a:lnTo>
                      <a:pt x="565" y="975"/>
                    </a:lnTo>
                    <a:lnTo>
                      <a:pt x="553" y="944"/>
                    </a:lnTo>
                    <a:lnTo>
                      <a:pt x="554" y="919"/>
                    </a:lnTo>
                    <a:lnTo>
                      <a:pt x="557" y="876"/>
                    </a:lnTo>
                    <a:lnTo>
                      <a:pt x="560" y="755"/>
                    </a:lnTo>
                    <a:lnTo>
                      <a:pt x="565" y="630"/>
                    </a:lnTo>
                    <a:lnTo>
                      <a:pt x="567" y="581"/>
                    </a:lnTo>
                    <a:lnTo>
                      <a:pt x="570" y="551"/>
                    </a:lnTo>
                    <a:lnTo>
                      <a:pt x="575" y="543"/>
                    </a:lnTo>
                    <a:lnTo>
                      <a:pt x="578" y="532"/>
                    </a:lnTo>
                    <a:lnTo>
                      <a:pt x="583" y="505"/>
                    </a:lnTo>
                    <a:lnTo>
                      <a:pt x="587" y="455"/>
                    </a:lnTo>
                    <a:lnTo>
                      <a:pt x="599" y="547"/>
                    </a:lnTo>
                    <a:lnTo>
                      <a:pt x="595" y="577"/>
                    </a:lnTo>
                    <a:lnTo>
                      <a:pt x="594" y="605"/>
                    </a:lnTo>
                    <a:lnTo>
                      <a:pt x="595" y="634"/>
                    </a:lnTo>
                    <a:lnTo>
                      <a:pt x="597" y="664"/>
                    </a:lnTo>
                    <a:lnTo>
                      <a:pt x="602" y="723"/>
                    </a:lnTo>
                    <a:lnTo>
                      <a:pt x="604" y="752"/>
                    </a:lnTo>
                    <a:lnTo>
                      <a:pt x="604" y="782"/>
                    </a:lnTo>
                    <a:lnTo>
                      <a:pt x="580" y="878"/>
                    </a:lnTo>
                    <a:lnTo>
                      <a:pt x="578" y="892"/>
                    </a:lnTo>
                    <a:lnTo>
                      <a:pt x="578" y="903"/>
                    </a:lnTo>
                    <a:lnTo>
                      <a:pt x="580" y="911"/>
                    </a:lnTo>
                    <a:lnTo>
                      <a:pt x="585" y="918"/>
                    </a:lnTo>
                    <a:lnTo>
                      <a:pt x="585" y="949"/>
                    </a:lnTo>
                    <a:lnTo>
                      <a:pt x="591" y="955"/>
                    </a:lnTo>
                    <a:lnTo>
                      <a:pt x="597" y="960"/>
                    </a:lnTo>
                    <a:lnTo>
                      <a:pt x="605" y="963"/>
                    </a:lnTo>
                    <a:lnTo>
                      <a:pt x="614" y="964"/>
                    </a:lnTo>
                    <a:lnTo>
                      <a:pt x="633" y="964"/>
                    </a:lnTo>
                    <a:lnTo>
                      <a:pt x="651" y="964"/>
                    </a:lnTo>
                    <a:lnTo>
                      <a:pt x="651" y="942"/>
                    </a:lnTo>
                    <a:lnTo>
                      <a:pt x="656" y="941"/>
                    </a:lnTo>
                    <a:lnTo>
                      <a:pt x="663" y="942"/>
                    </a:lnTo>
                    <a:lnTo>
                      <a:pt x="678" y="950"/>
                    </a:lnTo>
                    <a:lnTo>
                      <a:pt x="692" y="960"/>
                    </a:lnTo>
                    <a:lnTo>
                      <a:pt x="703" y="967"/>
                    </a:lnTo>
                    <a:lnTo>
                      <a:pt x="714" y="971"/>
                    </a:lnTo>
                    <a:lnTo>
                      <a:pt x="729" y="976"/>
                    </a:lnTo>
                    <a:lnTo>
                      <a:pt x="746" y="979"/>
                    </a:lnTo>
                    <a:lnTo>
                      <a:pt x="764" y="979"/>
                    </a:lnTo>
                    <a:lnTo>
                      <a:pt x="782" y="979"/>
                    </a:lnTo>
                    <a:lnTo>
                      <a:pt x="798" y="976"/>
                    </a:lnTo>
                    <a:lnTo>
                      <a:pt x="804" y="973"/>
                    </a:lnTo>
                    <a:lnTo>
                      <a:pt x="804" y="919"/>
                    </a:lnTo>
                    <a:lnTo>
                      <a:pt x="799" y="916"/>
                    </a:lnTo>
                    <a:lnTo>
                      <a:pt x="804" y="912"/>
                    </a:lnTo>
                    <a:lnTo>
                      <a:pt x="804" y="857"/>
                    </a:lnTo>
                    <a:lnTo>
                      <a:pt x="802" y="854"/>
                    </a:lnTo>
                    <a:lnTo>
                      <a:pt x="794" y="836"/>
                    </a:lnTo>
                    <a:lnTo>
                      <a:pt x="786" y="823"/>
                    </a:lnTo>
                    <a:lnTo>
                      <a:pt x="789" y="819"/>
                    </a:lnTo>
                    <a:lnTo>
                      <a:pt x="791" y="812"/>
                    </a:lnTo>
                    <a:lnTo>
                      <a:pt x="794" y="795"/>
                    </a:lnTo>
                    <a:lnTo>
                      <a:pt x="794" y="788"/>
                    </a:lnTo>
                    <a:lnTo>
                      <a:pt x="796" y="780"/>
                    </a:lnTo>
                    <a:lnTo>
                      <a:pt x="800" y="774"/>
                    </a:lnTo>
                    <a:lnTo>
                      <a:pt x="804" y="774"/>
                    </a:lnTo>
                    <a:lnTo>
                      <a:pt x="804" y="579"/>
                    </a:lnTo>
                    <a:lnTo>
                      <a:pt x="796" y="477"/>
                    </a:lnTo>
                    <a:lnTo>
                      <a:pt x="799" y="370"/>
                    </a:lnTo>
                    <a:lnTo>
                      <a:pt x="800" y="396"/>
                    </a:lnTo>
                    <a:lnTo>
                      <a:pt x="803" y="427"/>
                    </a:lnTo>
                    <a:lnTo>
                      <a:pt x="804" y="4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7" name="Google Shape;617;p5"/>
              <p:cNvSpPr/>
              <p:nvPr/>
            </p:nvSpPr>
            <p:spPr>
              <a:xfrm>
                <a:off x="4376" y="2479"/>
                <a:ext cx="1" cy="14"/>
              </a:xfrm>
              <a:custGeom>
                <a:rect b="b" l="l" r="r" t="t"/>
                <a:pathLst>
                  <a:path extrusionOk="0" h="48" w="4">
                    <a:moveTo>
                      <a:pt x="4" y="48"/>
                    </a:moveTo>
                    <a:lnTo>
                      <a:pt x="4" y="0"/>
                    </a:lnTo>
                    <a:lnTo>
                      <a:pt x="1" y="14"/>
                    </a:lnTo>
                    <a:lnTo>
                      <a:pt x="0" y="45"/>
                    </a:lnTo>
                    <a:lnTo>
                      <a:pt x="4" y="4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sp>
          <p:nvSpPr>
            <p:cNvPr id="618" name="Google Shape;618;p5"/>
            <p:cNvSpPr/>
            <p:nvPr/>
          </p:nvSpPr>
          <p:spPr>
            <a:xfrm>
              <a:off x="1808163" y="5214938"/>
              <a:ext cx="5218112" cy="204787"/>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19" name="Google Shape;619;p5"/>
            <p:cNvSpPr/>
            <p:nvPr/>
          </p:nvSpPr>
          <p:spPr>
            <a:xfrm>
              <a:off x="2770188" y="5281613"/>
              <a:ext cx="4308475" cy="138112"/>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20" name="Google Shape;620;p5"/>
            <p:cNvSpPr/>
            <p:nvPr/>
          </p:nvSpPr>
          <p:spPr>
            <a:xfrm>
              <a:off x="1943100" y="5316538"/>
              <a:ext cx="2514600" cy="88900"/>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pic>
          <p:nvPicPr>
            <p:cNvPr descr="gorille2" id="621" name="Google Shape;621;p5"/>
            <p:cNvPicPr preferRelativeResize="0"/>
            <p:nvPr/>
          </p:nvPicPr>
          <p:blipFill rotWithShape="1">
            <a:blip r:embed="rId5">
              <a:alphaModFix/>
            </a:blip>
            <a:srcRect b="0" l="0" r="0" t="0"/>
            <a:stretch/>
          </p:blipFill>
          <p:spPr>
            <a:xfrm>
              <a:off x="2426066" y="4754450"/>
              <a:ext cx="521923" cy="630350"/>
            </a:xfrm>
            <a:prstGeom prst="rect">
              <a:avLst/>
            </a:prstGeom>
            <a:noFill/>
            <a:ln>
              <a:noFill/>
            </a:ln>
          </p:spPr>
        </p:pic>
        <p:sp>
          <p:nvSpPr>
            <p:cNvPr id="622" name="Google Shape;622;p5"/>
            <p:cNvSpPr txBox="1"/>
            <p:nvPr/>
          </p:nvSpPr>
          <p:spPr>
            <a:xfrm>
              <a:off x="5189106" y="297515"/>
              <a:ext cx="14287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rgbClr val="E6C133"/>
                </a:solidFill>
                <a:latin typeface="Arial"/>
                <a:ea typeface="Arial"/>
                <a:cs typeface="Arial"/>
                <a:sym typeface="Arial"/>
              </a:endParaRPr>
            </a:p>
          </p:txBody>
        </p:sp>
      </p:grpSp>
      <p:sp>
        <p:nvSpPr>
          <p:cNvPr id="623" name="Google Shape;623;p5"/>
          <p:cNvSpPr/>
          <p:nvPr/>
        </p:nvSpPr>
        <p:spPr>
          <a:xfrm>
            <a:off x="1074540" y="60860"/>
            <a:ext cx="916725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2800"/>
              <a:buFont typeface="Arial"/>
              <a:buNone/>
            </a:pPr>
            <a:r>
              <a:rPr b="0" lang="en-US" sz="2800" u="none" cap="none" strike="noStrike">
                <a:solidFill>
                  <a:schemeClr val="dk1"/>
                </a:solidFill>
                <a:latin typeface="Arial"/>
                <a:ea typeface="Arial"/>
                <a:cs typeface="Arial"/>
                <a:sym typeface="Arial"/>
              </a:rPr>
              <a:t>Zoonotic Diseases Due To Increased Contact Rates</a:t>
            </a:r>
            <a:endParaRPr/>
          </a:p>
        </p:txBody>
      </p:sp>
      <p:pic>
        <p:nvPicPr>
          <p:cNvPr descr="Tiger Temple.jpg" id="624" name="Google Shape;624;p5"/>
          <p:cNvPicPr preferRelativeResize="0"/>
          <p:nvPr/>
        </p:nvPicPr>
        <p:blipFill rotWithShape="1">
          <a:blip r:embed="rId6">
            <a:alphaModFix/>
          </a:blip>
          <a:srcRect b="0" l="1026" r="171" t="0"/>
          <a:stretch/>
        </p:blipFill>
        <p:spPr>
          <a:xfrm>
            <a:off x="7814157" y="1200784"/>
            <a:ext cx="1958452" cy="1486757"/>
          </a:xfrm>
          <a:prstGeom prst="rect">
            <a:avLst/>
          </a:prstGeom>
          <a:noFill/>
          <a:ln cap="flat" cmpd="sng" w="19050">
            <a:solidFill>
              <a:schemeClr val="dk1"/>
            </a:solidFill>
            <a:prstDash val="solid"/>
            <a:miter lim="800000"/>
            <a:headEnd len="sm" w="sm" type="none"/>
            <a:tailEnd len="sm" w="sm" type="none"/>
          </a:ln>
        </p:spPr>
      </p:pic>
      <p:pic>
        <p:nvPicPr>
          <p:cNvPr id="625" name="Google Shape;625;p5"/>
          <p:cNvPicPr preferRelativeResize="0"/>
          <p:nvPr/>
        </p:nvPicPr>
        <p:blipFill rotWithShape="1">
          <a:blip r:embed="rId7">
            <a:alphaModFix/>
          </a:blip>
          <a:srcRect b="0" l="0" r="0" t="0"/>
          <a:stretch/>
        </p:blipFill>
        <p:spPr>
          <a:xfrm>
            <a:off x="1774650" y="2703529"/>
            <a:ext cx="1560451" cy="1699670"/>
          </a:xfrm>
          <a:prstGeom prst="rect">
            <a:avLst/>
          </a:prstGeom>
          <a:noFill/>
          <a:ln cap="flat" cmpd="sng" w="9525">
            <a:solidFill>
              <a:schemeClr val="dk1"/>
            </a:solidFill>
            <a:prstDash val="solid"/>
            <a:miter lim="800000"/>
            <a:headEnd len="sm" w="sm" type="none"/>
            <a:tailEnd len="sm" w="sm" type="none"/>
          </a:ln>
        </p:spPr>
      </p:pic>
      <p:pic>
        <p:nvPicPr>
          <p:cNvPr id="626" name="Google Shape;626;p5"/>
          <p:cNvPicPr preferRelativeResize="0"/>
          <p:nvPr/>
        </p:nvPicPr>
        <p:blipFill rotWithShape="1">
          <a:blip r:embed="rId8">
            <a:alphaModFix/>
          </a:blip>
          <a:srcRect b="0" l="0" r="0" t="0"/>
          <a:stretch/>
        </p:blipFill>
        <p:spPr>
          <a:xfrm>
            <a:off x="10297009" y="1326165"/>
            <a:ext cx="1240339" cy="1860508"/>
          </a:xfrm>
          <a:prstGeom prst="rect">
            <a:avLst/>
          </a:prstGeom>
          <a:noFill/>
          <a:ln cap="flat" cmpd="sng" w="25400">
            <a:solidFill>
              <a:schemeClr val="dk1"/>
            </a:solidFill>
            <a:prstDash val="solid"/>
            <a:round/>
            <a:headEnd len="sm" w="sm" type="none"/>
            <a:tailEnd len="sm" w="sm" type="none"/>
          </a:ln>
        </p:spPr>
      </p:pic>
      <p:pic>
        <p:nvPicPr>
          <p:cNvPr id="627" name="Google Shape;627;p5"/>
          <p:cNvPicPr preferRelativeResize="0"/>
          <p:nvPr/>
        </p:nvPicPr>
        <p:blipFill rotWithShape="1">
          <a:blip r:embed="rId9">
            <a:alphaModFix/>
          </a:blip>
          <a:srcRect b="-286" l="75856" r="438" t="287"/>
          <a:stretch/>
        </p:blipFill>
        <p:spPr>
          <a:xfrm>
            <a:off x="2471443" y="1073099"/>
            <a:ext cx="1564942" cy="1430553"/>
          </a:xfrm>
          <a:prstGeom prst="rect">
            <a:avLst/>
          </a:prstGeom>
          <a:noFill/>
          <a:ln cap="flat" cmpd="sng" w="25400">
            <a:solidFill>
              <a:schemeClr val="dk1"/>
            </a:solidFill>
            <a:prstDash val="solid"/>
            <a:round/>
            <a:headEnd len="sm" w="sm" type="none"/>
            <a:tailEnd len="sm" w="sm" type="none"/>
          </a:ln>
        </p:spPr>
      </p:pic>
      <p:pic>
        <p:nvPicPr>
          <p:cNvPr id="628" name="Google Shape;628;p5"/>
          <p:cNvPicPr preferRelativeResize="0"/>
          <p:nvPr/>
        </p:nvPicPr>
        <p:blipFill rotWithShape="1">
          <a:blip r:embed="rId10">
            <a:alphaModFix/>
          </a:blip>
          <a:srcRect b="0" l="0" r="0" t="0"/>
          <a:stretch/>
        </p:blipFill>
        <p:spPr>
          <a:xfrm>
            <a:off x="6542545" y="5430827"/>
            <a:ext cx="1022282" cy="848621"/>
          </a:xfrm>
          <a:prstGeom prst="rect">
            <a:avLst/>
          </a:prstGeom>
          <a:noFill/>
          <a:ln>
            <a:noFill/>
          </a:ln>
          <a:effectLst>
            <a:outerShdw blurRad="50800" rotWithShape="0" algn="tl" dir="2700000" dist="38100">
              <a:srgbClr val="000000">
                <a:alpha val="40000"/>
              </a:srgbClr>
            </a:outerShdw>
          </a:effectLst>
        </p:spPr>
      </p:pic>
      <p:sp>
        <p:nvSpPr>
          <p:cNvPr id="629" name="Google Shape;629;p5"/>
          <p:cNvSpPr/>
          <p:nvPr/>
        </p:nvSpPr>
        <p:spPr>
          <a:xfrm>
            <a:off x="3916941" y="4886276"/>
            <a:ext cx="6397361" cy="1302268"/>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0" name="Google Shape;630;p5"/>
          <p:cNvSpPr/>
          <p:nvPr/>
        </p:nvSpPr>
        <p:spPr>
          <a:xfrm flipH="1" rot="340640">
            <a:off x="5875113" y="4219043"/>
            <a:ext cx="1754340" cy="1336193"/>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1" name="Google Shape;631;p5"/>
          <p:cNvSpPr txBox="1"/>
          <p:nvPr/>
        </p:nvSpPr>
        <p:spPr>
          <a:xfrm rot="3864940">
            <a:off x="6544548" y="4878297"/>
            <a:ext cx="1523532" cy="31700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sp>
        <p:nvSpPr>
          <p:cNvPr id="632" name="Google Shape;632;p5"/>
          <p:cNvSpPr/>
          <p:nvPr/>
        </p:nvSpPr>
        <p:spPr>
          <a:xfrm flipH="1" rot="-2481569">
            <a:off x="4811152" y="4639483"/>
            <a:ext cx="1544540" cy="1709507"/>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33" name="Google Shape;633;p5"/>
          <p:cNvSpPr txBox="1"/>
          <p:nvPr/>
        </p:nvSpPr>
        <p:spPr>
          <a:xfrm rot="1186764">
            <a:off x="5019382" y="4926478"/>
            <a:ext cx="1430955" cy="3078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pic>
        <p:nvPicPr>
          <p:cNvPr id="634" name="Google Shape;634;p5"/>
          <p:cNvPicPr preferRelativeResize="0"/>
          <p:nvPr/>
        </p:nvPicPr>
        <p:blipFill rotWithShape="1">
          <a:blip r:embed="rId10">
            <a:alphaModFix/>
          </a:blip>
          <a:srcRect b="0" l="0" r="0" t="0"/>
          <a:stretch/>
        </p:blipFill>
        <p:spPr>
          <a:xfrm>
            <a:off x="6773103" y="5504489"/>
            <a:ext cx="1022282" cy="848621"/>
          </a:xfrm>
          <a:prstGeom prst="rect">
            <a:avLst/>
          </a:prstGeom>
          <a:noFill/>
          <a:ln>
            <a:noFill/>
          </a:ln>
          <a:effectLst>
            <a:outerShdw blurRad="50800" rotWithShape="0" algn="tl" dir="2700000" dist="38100">
              <a:srgbClr val="000000">
                <a:alpha val="40000"/>
              </a:srgbClr>
            </a:outerShdw>
          </a:effectLst>
        </p:spPr>
      </p:pic>
      <p:pic>
        <p:nvPicPr>
          <p:cNvPr descr="http://www.cifor.cgiar.org/NR/rdonlyres/32C8D350-59F4-4B01-93FD-AE32881DDEE5/0/bushmeat.jpg" id="635" name="Google Shape;635;p5"/>
          <p:cNvPicPr preferRelativeResize="0"/>
          <p:nvPr/>
        </p:nvPicPr>
        <p:blipFill rotWithShape="1">
          <a:blip r:embed="rId11">
            <a:alphaModFix/>
          </a:blip>
          <a:srcRect b="0" l="0" r="0" t="0"/>
          <a:stretch/>
        </p:blipFill>
        <p:spPr>
          <a:xfrm>
            <a:off x="1293991" y="4634748"/>
            <a:ext cx="1440192" cy="1109713"/>
          </a:xfrm>
          <a:prstGeom prst="rect">
            <a:avLst/>
          </a:prstGeom>
          <a:noFill/>
          <a:ln cap="flat" cmpd="sng" w="25400">
            <a:solidFill>
              <a:schemeClr val="dk1"/>
            </a:solidFill>
            <a:prstDash val="solid"/>
            <a:miter lim="800000"/>
            <a:headEnd len="sm" w="sm" type="none"/>
            <a:tailEnd len="sm" w="sm" type="none"/>
          </a:ln>
        </p:spPr>
      </p:pic>
      <p:pic>
        <p:nvPicPr>
          <p:cNvPr id="636" name="Google Shape;636;p5"/>
          <p:cNvPicPr preferRelativeResize="0"/>
          <p:nvPr/>
        </p:nvPicPr>
        <p:blipFill rotWithShape="1">
          <a:blip r:embed="rId12">
            <a:alphaModFix/>
          </a:blip>
          <a:srcRect b="0" l="0" r="0" t="0"/>
          <a:stretch/>
        </p:blipFill>
        <p:spPr>
          <a:xfrm>
            <a:off x="8793383" y="3679513"/>
            <a:ext cx="2068929" cy="1405249"/>
          </a:xfrm>
          <a:prstGeom prst="rect">
            <a:avLst/>
          </a:prstGeom>
          <a:noFill/>
          <a:ln cap="flat" cmpd="sng" w="25400">
            <a:solidFill>
              <a:schemeClr val="dk1"/>
            </a:solidFill>
            <a:prstDash val="solid"/>
            <a:miter lim="800000"/>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grpSp>
        <p:nvGrpSpPr>
          <p:cNvPr id="641" name="Google Shape;641;p6"/>
          <p:cNvGrpSpPr/>
          <p:nvPr/>
        </p:nvGrpSpPr>
        <p:grpSpPr>
          <a:xfrm>
            <a:off x="1569121" y="603287"/>
            <a:ext cx="1469687" cy="1396927"/>
            <a:chOff x="0" y="0"/>
            <a:chExt cx="2939373" cy="2793853"/>
          </a:xfrm>
        </p:grpSpPr>
        <p:pic>
          <p:nvPicPr>
            <p:cNvPr descr="deforestation.png" id="642" name="Google Shape;642;p6"/>
            <p:cNvPicPr preferRelativeResize="0"/>
            <p:nvPr/>
          </p:nvPicPr>
          <p:blipFill rotWithShape="1">
            <a:blip r:embed="rId3">
              <a:alphaModFix/>
            </a:blip>
            <a:srcRect b="0" l="0" r="0" t="0"/>
            <a:stretch/>
          </p:blipFill>
          <p:spPr>
            <a:xfrm>
              <a:off x="529960" y="0"/>
              <a:ext cx="1879453" cy="1879453"/>
            </a:xfrm>
            <a:prstGeom prst="rect">
              <a:avLst/>
            </a:prstGeom>
            <a:noFill/>
            <a:ln>
              <a:noFill/>
            </a:ln>
          </p:spPr>
        </p:pic>
        <p:sp>
          <p:nvSpPr>
            <p:cNvPr id="643" name="Google Shape;643;p6"/>
            <p:cNvSpPr/>
            <p:nvPr/>
          </p:nvSpPr>
          <p:spPr>
            <a:xfrm>
              <a:off x="0" y="1955652"/>
              <a:ext cx="2939373" cy="838201"/>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LARGE SCALE DEFORESTATION</a:t>
              </a:r>
              <a:endParaRPr/>
            </a:p>
          </p:txBody>
        </p:sp>
      </p:grpSp>
      <p:grpSp>
        <p:nvGrpSpPr>
          <p:cNvPr id="644" name="Google Shape;644;p6"/>
          <p:cNvGrpSpPr/>
          <p:nvPr/>
        </p:nvGrpSpPr>
        <p:grpSpPr>
          <a:xfrm>
            <a:off x="3685395" y="441966"/>
            <a:ext cx="1469687" cy="1719569"/>
            <a:chOff x="0" y="0"/>
            <a:chExt cx="2939373" cy="3439138"/>
          </a:xfrm>
        </p:grpSpPr>
        <p:pic>
          <p:nvPicPr>
            <p:cNvPr descr="livestock.png" id="645" name="Google Shape;645;p6"/>
            <p:cNvPicPr preferRelativeResize="0"/>
            <p:nvPr/>
          </p:nvPicPr>
          <p:blipFill rotWithShape="1">
            <a:blip r:embed="rId4">
              <a:alphaModFix/>
            </a:blip>
            <a:srcRect b="0" l="0" r="0" t="0"/>
            <a:stretch/>
          </p:blipFill>
          <p:spPr>
            <a:xfrm>
              <a:off x="368720" y="0"/>
              <a:ext cx="2181839" cy="2181838"/>
            </a:xfrm>
            <a:prstGeom prst="rect">
              <a:avLst/>
            </a:prstGeom>
            <a:noFill/>
            <a:ln>
              <a:noFill/>
            </a:ln>
          </p:spPr>
        </p:pic>
        <p:sp>
          <p:nvSpPr>
            <p:cNvPr id="646" name="Google Shape;646;p6"/>
            <p:cNvSpPr/>
            <p:nvPr/>
          </p:nvSpPr>
          <p:spPr>
            <a:xfrm>
              <a:off x="0" y="2258037"/>
              <a:ext cx="2939373" cy="1181101"/>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INTENSIFICATION OF LIVESTOCK PRODUCTION</a:t>
              </a:r>
              <a:endParaRPr/>
            </a:p>
          </p:txBody>
        </p:sp>
      </p:grpSp>
      <p:grpSp>
        <p:nvGrpSpPr>
          <p:cNvPr id="647" name="Google Shape;647;p6"/>
          <p:cNvGrpSpPr/>
          <p:nvPr/>
        </p:nvGrpSpPr>
        <p:grpSpPr>
          <a:xfrm>
            <a:off x="1605465" y="2537497"/>
            <a:ext cx="1397002" cy="1421057"/>
            <a:chOff x="0" y="0"/>
            <a:chExt cx="2794000" cy="2842113"/>
          </a:xfrm>
        </p:grpSpPr>
        <p:pic>
          <p:nvPicPr>
            <p:cNvPr descr="antibiotic.png" id="648" name="Google Shape;648;p6"/>
            <p:cNvPicPr preferRelativeResize="0"/>
            <p:nvPr/>
          </p:nvPicPr>
          <p:blipFill rotWithShape="1">
            <a:blip r:embed="rId5">
              <a:alphaModFix/>
            </a:blip>
            <a:srcRect b="886" l="0" r="0" t="885"/>
            <a:stretch/>
          </p:blipFill>
          <p:spPr>
            <a:xfrm>
              <a:off x="590292" y="0"/>
              <a:ext cx="1613416" cy="1584813"/>
            </a:xfrm>
            <a:prstGeom prst="rect">
              <a:avLst/>
            </a:prstGeom>
            <a:noFill/>
            <a:ln>
              <a:noFill/>
            </a:ln>
          </p:spPr>
        </p:pic>
        <p:sp>
          <p:nvSpPr>
            <p:cNvPr id="649" name="Google Shape;649;p6"/>
            <p:cNvSpPr/>
            <p:nvPr/>
          </p:nvSpPr>
          <p:spPr>
            <a:xfrm>
              <a:off x="0" y="1661012"/>
              <a:ext cx="2794000" cy="1181101"/>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THE OVERUSE AND MISUSE OF ANTIMICROBIALS</a:t>
              </a:r>
              <a:endParaRPr/>
            </a:p>
          </p:txBody>
        </p:sp>
      </p:grpSp>
      <p:grpSp>
        <p:nvGrpSpPr>
          <p:cNvPr id="650" name="Google Shape;650;p6"/>
          <p:cNvGrpSpPr/>
          <p:nvPr/>
        </p:nvGrpSpPr>
        <p:grpSpPr>
          <a:xfrm>
            <a:off x="3721738" y="2535479"/>
            <a:ext cx="1397002" cy="1596544"/>
            <a:chOff x="0" y="0"/>
            <a:chExt cx="2794000" cy="3193085"/>
          </a:xfrm>
        </p:grpSpPr>
        <p:pic>
          <p:nvPicPr>
            <p:cNvPr descr="butcher-shop.png" id="651" name="Google Shape;651;p6"/>
            <p:cNvPicPr preferRelativeResize="0"/>
            <p:nvPr/>
          </p:nvPicPr>
          <p:blipFill rotWithShape="1">
            <a:blip r:embed="rId6">
              <a:alphaModFix/>
            </a:blip>
            <a:srcRect b="0" l="0" r="0" t="0"/>
            <a:stretch/>
          </p:blipFill>
          <p:spPr>
            <a:xfrm>
              <a:off x="600557" y="0"/>
              <a:ext cx="1592886" cy="1592885"/>
            </a:xfrm>
            <a:prstGeom prst="rect">
              <a:avLst/>
            </a:prstGeom>
            <a:noFill/>
            <a:ln>
              <a:noFill/>
            </a:ln>
          </p:spPr>
        </p:pic>
        <p:sp>
          <p:nvSpPr>
            <p:cNvPr id="652" name="Google Shape;652;p6"/>
            <p:cNvSpPr/>
            <p:nvPr/>
          </p:nvSpPr>
          <p:spPr>
            <a:xfrm>
              <a:off x="0" y="1669084"/>
              <a:ext cx="2794000" cy="1524001"/>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THE WAY WE PRODUCE, CONSUME, AND TRADE FOOD</a:t>
              </a:r>
              <a:endParaRPr/>
            </a:p>
          </p:txBody>
        </p:sp>
      </p:grpSp>
      <p:grpSp>
        <p:nvGrpSpPr>
          <p:cNvPr id="653" name="Google Shape;653;p6"/>
          <p:cNvGrpSpPr/>
          <p:nvPr/>
        </p:nvGrpSpPr>
        <p:grpSpPr>
          <a:xfrm>
            <a:off x="1605465" y="4453446"/>
            <a:ext cx="1397001" cy="1092202"/>
            <a:chOff x="0" y="0"/>
            <a:chExt cx="2794000" cy="2184400"/>
          </a:xfrm>
        </p:grpSpPr>
        <p:pic>
          <p:nvPicPr>
            <p:cNvPr descr="pangolin.png" id="654" name="Google Shape;654;p6"/>
            <p:cNvPicPr preferRelativeResize="0"/>
            <p:nvPr/>
          </p:nvPicPr>
          <p:blipFill rotWithShape="1">
            <a:blip r:embed="rId7">
              <a:alphaModFix/>
            </a:blip>
            <a:srcRect b="16418" l="0" r="0" t="16419"/>
            <a:stretch/>
          </p:blipFill>
          <p:spPr>
            <a:xfrm>
              <a:off x="451509" y="0"/>
              <a:ext cx="1890982" cy="1270000"/>
            </a:xfrm>
            <a:prstGeom prst="rect">
              <a:avLst/>
            </a:prstGeom>
            <a:noFill/>
            <a:ln>
              <a:noFill/>
            </a:ln>
          </p:spPr>
        </p:pic>
        <p:sp>
          <p:nvSpPr>
            <p:cNvPr id="655" name="Google Shape;655;p6"/>
            <p:cNvSpPr/>
            <p:nvPr/>
          </p:nvSpPr>
          <p:spPr>
            <a:xfrm>
              <a:off x="0" y="1346200"/>
              <a:ext cx="2794000" cy="838200"/>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UNREGULATED WILDLIFE TRADE</a:t>
              </a:r>
              <a:endParaRPr/>
            </a:p>
          </p:txBody>
        </p:sp>
      </p:grpSp>
      <p:grpSp>
        <p:nvGrpSpPr>
          <p:cNvPr id="656" name="Google Shape;656;p6"/>
          <p:cNvGrpSpPr/>
          <p:nvPr/>
        </p:nvGrpSpPr>
        <p:grpSpPr>
          <a:xfrm>
            <a:off x="3721738" y="4313746"/>
            <a:ext cx="1397002" cy="1143001"/>
            <a:chOff x="0" y="0"/>
            <a:chExt cx="2794000" cy="2286000"/>
          </a:xfrm>
        </p:grpSpPr>
        <p:pic>
          <p:nvPicPr>
            <p:cNvPr descr="disaster.png" id="657" name="Google Shape;657;p6"/>
            <p:cNvPicPr preferRelativeResize="0"/>
            <p:nvPr/>
          </p:nvPicPr>
          <p:blipFill rotWithShape="1">
            <a:blip r:embed="rId8">
              <a:alphaModFix/>
            </a:blip>
            <a:srcRect b="0" l="0" r="0" t="0"/>
            <a:stretch/>
          </p:blipFill>
          <p:spPr>
            <a:xfrm>
              <a:off x="539749" y="0"/>
              <a:ext cx="1714502" cy="1714500"/>
            </a:xfrm>
            <a:prstGeom prst="rect">
              <a:avLst/>
            </a:prstGeom>
            <a:noFill/>
            <a:ln>
              <a:noFill/>
            </a:ln>
          </p:spPr>
        </p:pic>
        <p:sp>
          <p:nvSpPr>
            <p:cNvPr id="658" name="Google Shape;658;p6"/>
            <p:cNvSpPr/>
            <p:nvPr/>
          </p:nvSpPr>
          <p:spPr>
            <a:xfrm>
              <a:off x="0" y="1790700"/>
              <a:ext cx="2794000" cy="495300"/>
            </a:xfrm>
            <a:prstGeom prst="rect">
              <a:avLst/>
            </a:prstGeom>
            <a:noFill/>
            <a:ln>
              <a:noFill/>
            </a:ln>
          </p:spPr>
          <p:txBody>
            <a:bodyPr anchorCtr="0" anchor="t" bIns="38100" lIns="38100" spcFirstLastPara="1" rIns="38100" wrap="square" tIns="38100">
              <a:noAutofit/>
            </a:bodyPr>
            <a:lstStyle/>
            <a:p>
              <a:pPr indent="0" lvl="0" marL="0" marR="0" rtl="0" algn="l">
                <a:spcBef>
                  <a:spcPts val="0"/>
                </a:spcBef>
                <a:spcAft>
                  <a:spcPts val="0"/>
                </a:spcAft>
                <a:buNone/>
              </a:pPr>
              <a:r>
                <a:rPr b="1" lang="en-US" sz="1200" cap="none">
                  <a:solidFill>
                    <a:srgbClr val="53585F"/>
                  </a:solidFill>
                  <a:latin typeface="Avenir"/>
                  <a:ea typeface="Avenir"/>
                  <a:cs typeface="Avenir"/>
                  <a:sym typeface="Avenir"/>
                </a:rPr>
                <a:t>CLIMATE CHANGE</a:t>
              </a:r>
              <a:endParaRPr/>
            </a:p>
          </p:txBody>
        </p:sp>
      </p:grpSp>
      <p:sp>
        <p:nvSpPr>
          <p:cNvPr id="659" name="Google Shape;659;p6"/>
          <p:cNvSpPr txBox="1"/>
          <p:nvPr>
            <p:ph type="title"/>
          </p:nvPr>
        </p:nvSpPr>
        <p:spPr>
          <a:xfrm>
            <a:off x="5904686" y="4339051"/>
            <a:ext cx="5526590" cy="1759140"/>
          </a:xfrm>
          <a:prstGeom prst="rect">
            <a:avLst/>
          </a:prstGeom>
          <a:noFill/>
          <a:ln>
            <a:noFill/>
          </a:ln>
        </p:spPr>
        <p:txBody>
          <a:bodyPr anchorCtr="0" anchor="t" bIns="45700" lIns="540000" spcFirstLastPara="1" rIns="360000" wrap="square" tIns="0">
            <a:noAutofit/>
          </a:bodyPr>
          <a:lstStyle/>
          <a:p>
            <a:pPr indent="0" lvl="0" marL="0" marR="0" rtl="0" algn="ctr">
              <a:spcBef>
                <a:spcPts val="0"/>
              </a:spcBef>
              <a:spcAft>
                <a:spcPts val="0"/>
              </a:spcAft>
              <a:buClr>
                <a:srgbClr val="595959"/>
              </a:buClr>
              <a:buSzPts val="3000"/>
              <a:buFont typeface="Avenir"/>
              <a:buNone/>
            </a:pPr>
            <a:r>
              <a:rPr b="1" i="0" lang="en-US" sz="3000" u="none" cap="none" strike="noStrike">
                <a:solidFill>
                  <a:srgbClr val="595959"/>
                </a:solidFill>
                <a:latin typeface="Avenir"/>
                <a:ea typeface="Avenir"/>
                <a:cs typeface="Avenir"/>
                <a:sym typeface="Avenir"/>
              </a:rPr>
              <a:t>We live in close proximity with animals – more so than ever before..</a:t>
            </a:r>
            <a:endParaRPr b="1" i="0" sz="3000" u="none" cap="none" strike="noStrike">
              <a:solidFill>
                <a:srgbClr val="595959"/>
              </a:solidFill>
              <a:latin typeface="Avenir"/>
              <a:ea typeface="Avenir"/>
              <a:cs typeface="Avenir"/>
              <a:sym typeface="Avenir"/>
            </a:endParaRPr>
          </a:p>
        </p:txBody>
      </p:sp>
      <p:sp>
        <p:nvSpPr>
          <p:cNvPr id="660" name="Google Shape;660;p6"/>
          <p:cNvSpPr/>
          <p:nvPr/>
        </p:nvSpPr>
        <p:spPr>
          <a:xfrm>
            <a:off x="5164275" y="987425"/>
            <a:ext cx="978408" cy="484632"/>
          </a:xfrm>
          <a:prstGeom prst="leftArrow">
            <a:avLst>
              <a:gd fmla="val 50000" name="adj1"/>
              <a:gd fmla="val 50000" name="adj2"/>
            </a:avLst>
          </a:prstGeom>
          <a:solidFill>
            <a:schemeClr val="accent1"/>
          </a:solidFill>
          <a:ln cap="rnd" cmpd="sng" w="19050">
            <a:solidFill>
              <a:srgbClr val="4594A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661" name="Google Shape;661;p6"/>
          <p:cNvSpPr/>
          <p:nvPr/>
        </p:nvSpPr>
        <p:spPr>
          <a:xfrm>
            <a:off x="5154750" y="2622360"/>
            <a:ext cx="978408" cy="484632"/>
          </a:xfrm>
          <a:prstGeom prst="leftArrow">
            <a:avLst>
              <a:gd fmla="val 50000" name="adj1"/>
              <a:gd fmla="val 50000" name="adj2"/>
            </a:avLst>
          </a:prstGeom>
          <a:solidFill>
            <a:schemeClr val="accent1"/>
          </a:solidFill>
          <a:ln cap="rnd" cmpd="sng" w="19050">
            <a:solidFill>
              <a:srgbClr val="4594A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sp>
        <p:nvSpPr>
          <p:cNvPr id="662" name="Google Shape;662;p6"/>
          <p:cNvSpPr/>
          <p:nvPr/>
        </p:nvSpPr>
        <p:spPr>
          <a:xfrm rot="10800000">
            <a:off x="332116" y="4884231"/>
            <a:ext cx="978408" cy="484632"/>
          </a:xfrm>
          <a:prstGeom prst="leftArrow">
            <a:avLst>
              <a:gd fmla="val 50000" name="adj1"/>
              <a:gd fmla="val 50000" name="adj2"/>
            </a:avLst>
          </a:prstGeom>
          <a:solidFill>
            <a:schemeClr val="accent1"/>
          </a:solidFill>
          <a:ln cap="rnd" cmpd="sng" w="19050">
            <a:solidFill>
              <a:srgbClr val="4594A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rebuchet MS"/>
              <a:ea typeface="Trebuchet MS"/>
              <a:cs typeface="Trebuchet MS"/>
              <a:sym typeface="Trebuchet MS"/>
            </a:endParaRPr>
          </a:p>
        </p:txBody>
      </p:sp>
      <p:pic>
        <p:nvPicPr>
          <p:cNvPr id="663" name="Google Shape;663;p6"/>
          <p:cNvPicPr preferRelativeResize="0"/>
          <p:nvPr/>
        </p:nvPicPr>
        <p:blipFill rotWithShape="1">
          <a:blip r:embed="rId9">
            <a:alphaModFix/>
          </a:blip>
          <a:srcRect b="0" l="28305" r="23966" t="0"/>
          <a:stretch/>
        </p:blipFill>
        <p:spPr>
          <a:xfrm>
            <a:off x="6716195" y="945747"/>
            <a:ext cx="3162299" cy="3089254"/>
          </a:xfrm>
          <a:prstGeom prst="rect">
            <a:avLst/>
          </a:prstGeom>
          <a:noFill/>
          <a:ln>
            <a:noFill/>
          </a:ln>
        </p:spPr>
      </p:pic>
      <p:pic>
        <p:nvPicPr>
          <p:cNvPr id="664" name="Google Shape;664;p6"/>
          <p:cNvPicPr preferRelativeResize="0"/>
          <p:nvPr/>
        </p:nvPicPr>
        <p:blipFill rotWithShape="1">
          <a:blip r:embed="rId10">
            <a:alphaModFix/>
          </a:blip>
          <a:srcRect b="63980" l="0" r="58913" t="2862"/>
          <a:stretch/>
        </p:blipFill>
        <p:spPr>
          <a:xfrm>
            <a:off x="0" y="-9525"/>
            <a:ext cx="1489437" cy="676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0"/>
                                  </p:stCondLst>
                                  <p:childTnLst>
                                    <p:set>
                                      <p:cBhvr>
                                        <p:cTn dur="1" fill="hold">
                                          <p:stCondLst>
                                            <p:cond delay="0"/>
                                          </p:stCondLst>
                                        </p:cTn>
                                        <p:tgtEl>
                                          <p:spTgt spid="660"/>
                                        </p:tgtEl>
                                        <p:attrNameLst>
                                          <p:attrName>style.visibility</p:attrName>
                                        </p:attrNameLst>
                                      </p:cBhvr>
                                      <p:to>
                                        <p:strVal val="visible"/>
                                      </p:to>
                                    </p:set>
                                    <p:animEffect filter="fade" transition="in">
                                      <p:cBhvr>
                                        <p:cTn dur="1000"/>
                                        <p:tgtEl>
                                          <p:spTgt spid="660"/>
                                        </p:tgtEl>
                                      </p:cBhvr>
                                    </p:animEffect>
                                  </p:childTnLst>
                                </p:cTn>
                              </p:par>
                              <p:par>
                                <p:cTn fill="hold" nodeType="withEffect" presetClass="entr" presetID="10" presetSubtype="0">
                                  <p:stCondLst>
                                    <p:cond delay="5000"/>
                                  </p:stCondLst>
                                  <p:childTnLst>
                                    <p:set>
                                      <p:cBhvr>
                                        <p:cTn dur="1" fill="hold">
                                          <p:stCondLst>
                                            <p:cond delay="0"/>
                                          </p:stCondLst>
                                        </p:cTn>
                                        <p:tgtEl>
                                          <p:spTgt spid="661"/>
                                        </p:tgtEl>
                                        <p:attrNameLst>
                                          <p:attrName>style.visibility</p:attrName>
                                        </p:attrNameLst>
                                      </p:cBhvr>
                                      <p:to>
                                        <p:strVal val="visible"/>
                                      </p:to>
                                    </p:set>
                                    <p:animEffect filter="fade" transition="in">
                                      <p:cBhvr>
                                        <p:cTn dur="1000"/>
                                        <p:tgtEl>
                                          <p:spTgt spid="661"/>
                                        </p:tgtEl>
                                      </p:cBhvr>
                                    </p:animEffect>
                                  </p:childTnLst>
                                </p:cTn>
                              </p:par>
                              <p:par>
                                <p:cTn fill="hold" nodeType="withEffect" presetClass="entr" presetID="10" presetSubtype="0">
                                  <p:stCondLst>
                                    <p:cond delay="5000"/>
                                  </p:stCondLst>
                                  <p:childTnLst>
                                    <p:set>
                                      <p:cBhvr>
                                        <p:cTn dur="1" fill="hold">
                                          <p:stCondLst>
                                            <p:cond delay="0"/>
                                          </p:stCondLst>
                                        </p:cTn>
                                        <p:tgtEl>
                                          <p:spTgt spid="662"/>
                                        </p:tgtEl>
                                        <p:attrNameLst>
                                          <p:attrName>style.visibility</p:attrName>
                                        </p:attrNameLst>
                                      </p:cBhvr>
                                      <p:to>
                                        <p:strVal val="visible"/>
                                      </p:to>
                                    </p:set>
                                    <p:animEffect filter="fade" transition="in">
                                      <p:cBhvr>
                                        <p:cTn dur="1000"/>
                                        <p:tgtEl>
                                          <p:spTgt spid="6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7"/>
          <p:cNvSpPr txBox="1"/>
          <p:nvPr>
            <p:ph idx="1" type="body"/>
          </p:nvPr>
        </p:nvSpPr>
        <p:spPr>
          <a:xfrm>
            <a:off x="441789" y="2151049"/>
            <a:ext cx="11250202" cy="447761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760"/>
              <a:buNone/>
            </a:pPr>
            <a:r>
              <a:rPr lang="en-US" sz="2200">
                <a:solidFill>
                  <a:schemeClr val="accent4"/>
                </a:solidFill>
              </a:rPr>
              <a:t>HIV, Nipah, Malaria, Ebola, Zika, Chikungunya, Dengue…</a:t>
            </a:r>
            <a:endParaRPr/>
          </a:p>
          <a:p>
            <a:pPr indent="-342900" lvl="0" marL="342900" rtl="0" algn="l">
              <a:spcBef>
                <a:spcPts val="1000"/>
              </a:spcBef>
              <a:spcAft>
                <a:spcPts val="0"/>
              </a:spcAft>
              <a:buSzPts val="1440"/>
              <a:buChar char="►"/>
            </a:pPr>
            <a:r>
              <a:rPr lang="en-US" u="sng"/>
              <a:t>Habitat disturbance, encroachment &amp; extractive industries </a:t>
            </a:r>
            <a:r>
              <a:rPr b="1" lang="en-US">
                <a:solidFill>
                  <a:srgbClr val="226292"/>
                </a:solidFill>
              </a:rPr>
              <a:t>increase direct human-wildlife &amp; human-wildlife-livestock contact rates &amp; spill-over events</a:t>
            </a:r>
            <a:endParaRPr/>
          </a:p>
          <a:p>
            <a:pPr indent="-342900" lvl="0" marL="342900" rtl="0" algn="l">
              <a:spcBef>
                <a:spcPts val="1000"/>
              </a:spcBef>
              <a:spcAft>
                <a:spcPts val="0"/>
              </a:spcAft>
              <a:buSzPts val="1440"/>
              <a:buChar char="►"/>
            </a:pPr>
            <a:r>
              <a:rPr lang="en-US"/>
              <a:t>Landscapes converted from natural to </a:t>
            </a:r>
            <a:r>
              <a:rPr lang="en-US" u="sng"/>
              <a:t>urban or agricultural</a:t>
            </a:r>
            <a:r>
              <a:rPr lang="en-US"/>
              <a:t>, and </a:t>
            </a:r>
            <a:r>
              <a:rPr lang="en-US" u="sng"/>
              <a:t>human-managed ecosystems</a:t>
            </a:r>
            <a:r>
              <a:rPr lang="en-US"/>
              <a:t> </a:t>
            </a:r>
            <a:r>
              <a:rPr b="1" lang="en-US">
                <a:solidFill>
                  <a:schemeClr val="accent2"/>
                </a:solidFill>
              </a:rPr>
              <a:t>attract rodents and bats</a:t>
            </a:r>
            <a:r>
              <a:rPr lang="en-US"/>
              <a:t> (known to host diseases transmissible to humans) </a:t>
            </a:r>
            <a:r>
              <a:rPr lang="en-US" sz="1400" u="sng">
                <a:solidFill>
                  <a:schemeClr val="hlink"/>
                </a:solidFill>
                <a:hlinkClick r:id="rId3"/>
              </a:rPr>
              <a:t>https://doi.org/10.1038/s41586-020-2562-8</a:t>
            </a:r>
            <a:endParaRPr sz="1400"/>
          </a:p>
          <a:p>
            <a:pPr indent="-317500" lvl="0" marL="342900" rtl="0" algn="l">
              <a:spcBef>
                <a:spcPts val="1000"/>
              </a:spcBef>
              <a:spcAft>
                <a:spcPts val="0"/>
              </a:spcAft>
              <a:buSzPts val="400"/>
              <a:buNone/>
            </a:pPr>
            <a:r>
              <a:t/>
            </a:r>
            <a:endParaRPr sz="500" u="sng"/>
          </a:p>
          <a:p>
            <a:pPr indent="-342900" lvl="0" marL="342900" rtl="0" algn="l">
              <a:spcBef>
                <a:spcPts val="1000"/>
              </a:spcBef>
              <a:spcAft>
                <a:spcPts val="0"/>
              </a:spcAft>
              <a:buSzPts val="1440"/>
              <a:buChar char="►"/>
            </a:pPr>
            <a:r>
              <a:rPr lang="en-US" u="sng"/>
              <a:t>Deforestation</a:t>
            </a:r>
            <a:r>
              <a:rPr lang="en-US"/>
              <a:t> contributes to large </a:t>
            </a:r>
            <a:r>
              <a:rPr b="1" lang="en-US">
                <a:solidFill>
                  <a:schemeClr val="accent2"/>
                </a:solidFill>
              </a:rPr>
              <a:t>biodiversity extinctions </a:t>
            </a:r>
            <a:r>
              <a:rPr lang="en-US">
                <a:solidFill>
                  <a:schemeClr val="accent2"/>
                </a:solidFill>
              </a:rPr>
              <a:t>- </a:t>
            </a:r>
            <a:r>
              <a:rPr lang="en-US"/>
              <a:t>fewer species to “buffer or absorb” diseases = </a:t>
            </a:r>
            <a:r>
              <a:rPr b="1" lang="en-US">
                <a:solidFill>
                  <a:schemeClr val="accent2"/>
                </a:solidFill>
              </a:rPr>
              <a:t>human more likely the spill-over host </a:t>
            </a:r>
            <a:endParaRPr/>
          </a:p>
          <a:p>
            <a:pPr indent="-342900" lvl="0" marL="342900" rtl="0" algn="l">
              <a:spcBef>
                <a:spcPts val="1000"/>
              </a:spcBef>
              <a:spcAft>
                <a:spcPts val="0"/>
              </a:spcAft>
              <a:buSzPts val="1440"/>
              <a:buChar char="►"/>
            </a:pPr>
            <a:r>
              <a:rPr lang="en-US" u="sng"/>
              <a:t>Fragmented forests </a:t>
            </a:r>
            <a:r>
              <a:rPr b="1" lang="en-US">
                <a:solidFill>
                  <a:schemeClr val="accent2"/>
                </a:solidFill>
              </a:rPr>
              <a:t>attract fruit bats </a:t>
            </a:r>
            <a:r>
              <a:rPr lang="en-US"/>
              <a:t>which carry many potential pathogens </a:t>
            </a:r>
            <a:r>
              <a:rPr lang="en-US" sz="1400" u="sng">
                <a:solidFill>
                  <a:schemeClr val="hlink"/>
                </a:solidFill>
                <a:hlinkClick r:id="rId4"/>
              </a:rPr>
              <a:t>https://doi.org/10.1111/j.1365-2664.2008.01594.x</a:t>
            </a:r>
            <a:endParaRPr sz="1400"/>
          </a:p>
          <a:p>
            <a:pPr indent="-342900" lvl="0" marL="342900" rtl="0" algn="l">
              <a:spcBef>
                <a:spcPts val="1000"/>
              </a:spcBef>
              <a:spcAft>
                <a:spcPts val="0"/>
              </a:spcAft>
              <a:buSzPts val="1440"/>
              <a:buChar char="►"/>
            </a:pPr>
            <a:r>
              <a:rPr lang="en-US" u="sng"/>
              <a:t>Deforestation increases</a:t>
            </a:r>
            <a:r>
              <a:rPr lang="en-US"/>
              <a:t>  </a:t>
            </a:r>
            <a:r>
              <a:rPr b="1" lang="en-US">
                <a:solidFill>
                  <a:schemeClr val="accent2"/>
                </a:solidFill>
              </a:rPr>
              <a:t>vector borne diseases</a:t>
            </a:r>
            <a:r>
              <a:rPr lang="en-US"/>
              <a:t>: Every 1% of forest cut/year,  Malaria cases increase 23% </a:t>
            </a:r>
            <a:r>
              <a:rPr lang="en-US" sz="1800"/>
              <a:t>(Institute of Applied Economic Research) </a:t>
            </a:r>
            <a:endParaRPr/>
          </a:p>
        </p:txBody>
      </p:sp>
      <p:pic>
        <p:nvPicPr>
          <p:cNvPr id="671" name="Google Shape;671;p7"/>
          <p:cNvPicPr preferRelativeResize="0"/>
          <p:nvPr/>
        </p:nvPicPr>
        <p:blipFill rotWithShape="1">
          <a:blip r:embed="rId5">
            <a:alphaModFix/>
          </a:blip>
          <a:srcRect b="0" l="0" r="0" t="0"/>
          <a:stretch/>
        </p:blipFill>
        <p:spPr>
          <a:xfrm>
            <a:off x="8572500" y="0"/>
            <a:ext cx="3619500" cy="2409825"/>
          </a:xfrm>
          <a:prstGeom prst="rect">
            <a:avLst/>
          </a:prstGeom>
          <a:noFill/>
          <a:ln>
            <a:noFill/>
          </a:ln>
        </p:spPr>
      </p:pic>
      <p:sp>
        <p:nvSpPr>
          <p:cNvPr id="672" name="Google Shape;672;p7"/>
          <p:cNvSpPr txBox="1"/>
          <p:nvPr/>
        </p:nvSpPr>
        <p:spPr>
          <a:xfrm>
            <a:off x="788935" y="651208"/>
            <a:ext cx="8035460" cy="13912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CCFF"/>
              </a:buClr>
              <a:buSzPts val="3600"/>
              <a:buFont typeface="Arial"/>
              <a:buNone/>
            </a:pPr>
            <a:r>
              <a:rPr b="0" i="1" lang="en-US" sz="3600" u="none" cap="none" strike="noStrike">
                <a:solidFill>
                  <a:srgbClr val="00CCFF"/>
                </a:solidFill>
                <a:latin typeface="Arial"/>
                <a:ea typeface="Arial"/>
                <a:cs typeface="Arial"/>
                <a:sym typeface="Arial"/>
              </a:rPr>
              <a:t>Deforestation, Forest Fragmentation, &amp; Disturbance:  Links to Zoonoses</a:t>
            </a:r>
            <a:endParaRPr b="0" i="1" sz="3600" u="none" cap="none" strike="noStrike">
              <a:solidFill>
                <a:srgbClr val="00CCFF"/>
              </a:solidFill>
              <a:latin typeface="Arial"/>
              <a:ea typeface="Arial"/>
              <a:cs typeface="Arial"/>
              <a:sym typeface="Arial"/>
            </a:endParaRPr>
          </a:p>
        </p:txBody>
      </p:sp>
      <p:pic>
        <p:nvPicPr>
          <p:cNvPr id="673" name="Google Shape;673;p7"/>
          <p:cNvPicPr preferRelativeResize="0"/>
          <p:nvPr/>
        </p:nvPicPr>
        <p:blipFill rotWithShape="1">
          <a:blip r:embed="rId6">
            <a:alphaModFix/>
          </a:blip>
          <a:srcRect b="63980" l="0" r="58913" t="2862"/>
          <a:stretch/>
        </p:blipFill>
        <p:spPr>
          <a:xfrm>
            <a:off x="0" y="0"/>
            <a:ext cx="1489437" cy="676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grpSp>
        <p:nvGrpSpPr>
          <p:cNvPr id="679" name="Google Shape;679;p8"/>
          <p:cNvGrpSpPr/>
          <p:nvPr/>
        </p:nvGrpSpPr>
        <p:grpSpPr>
          <a:xfrm>
            <a:off x="607581" y="427775"/>
            <a:ext cx="13330989" cy="5772429"/>
            <a:chOff x="381000" y="152400"/>
            <a:chExt cx="8763000" cy="5772429"/>
          </a:xfrm>
        </p:grpSpPr>
        <p:grpSp>
          <p:nvGrpSpPr>
            <p:cNvPr id="680" name="Google Shape;680;p8"/>
            <p:cNvGrpSpPr/>
            <p:nvPr/>
          </p:nvGrpSpPr>
          <p:grpSpPr>
            <a:xfrm>
              <a:off x="1755774" y="695000"/>
              <a:ext cx="5031213" cy="4614093"/>
              <a:chOff x="1774657" y="694883"/>
              <a:chExt cx="5031374" cy="4614676"/>
            </a:xfrm>
          </p:grpSpPr>
          <p:sp>
            <p:nvSpPr>
              <p:cNvPr id="681" name="Google Shape;681;p8"/>
              <p:cNvSpPr/>
              <p:nvPr/>
            </p:nvSpPr>
            <p:spPr>
              <a:xfrm>
                <a:off x="1774657" y="694883"/>
                <a:ext cx="5031374" cy="4614676"/>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682" name="Google Shape;682;p8"/>
              <p:cNvGrpSpPr/>
              <p:nvPr/>
            </p:nvGrpSpPr>
            <p:grpSpPr>
              <a:xfrm>
                <a:off x="3591113" y="1750266"/>
                <a:ext cx="1606601" cy="1057275"/>
                <a:chOff x="5281663" y="1625600"/>
                <a:chExt cx="1606601" cy="1057275"/>
              </a:xfrm>
            </p:grpSpPr>
            <p:grpSp>
              <p:nvGrpSpPr>
                <p:cNvPr id="683" name="Google Shape;683;p8"/>
                <p:cNvGrpSpPr/>
                <p:nvPr/>
              </p:nvGrpSpPr>
              <p:grpSpPr>
                <a:xfrm>
                  <a:off x="5565775" y="1625600"/>
                  <a:ext cx="1168400" cy="1057275"/>
                  <a:chOff x="3512" y="2438"/>
                  <a:chExt cx="987" cy="995"/>
                </a:xfrm>
              </p:grpSpPr>
              <p:sp>
                <p:nvSpPr>
                  <p:cNvPr id="684" name="Google Shape;684;p8"/>
                  <p:cNvSpPr/>
                  <p:nvPr/>
                </p:nvSpPr>
                <p:spPr>
                  <a:xfrm>
                    <a:off x="3697" y="2640"/>
                    <a:ext cx="608" cy="599"/>
                  </a:xfrm>
                  <a:custGeom>
                    <a:rect b="b" l="l" r="r" t="t"/>
                    <a:pathLst>
                      <a:path extrusionOk="0" h="599" w="608">
                        <a:moveTo>
                          <a:pt x="17" y="194"/>
                        </a:moveTo>
                        <a:lnTo>
                          <a:pt x="44" y="141"/>
                        </a:lnTo>
                        <a:lnTo>
                          <a:pt x="79" y="97"/>
                        </a:lnTo>
                        <a:lnTo>
                          <a:pt x="123" y="53"/>
                        </a:lnTo>
                        <a:lnTo>
                          <a:pt x="176" y="26"/>
                        </a:lnTo>
                        <a:lnTo>
                          <a:pt x="229" y="9"/>
                        </a:lnTo>
                        <a:lnTo>
                          <a:pt x="290" y="0"/>
                        </a:lnTo>
                        <a:lnTo>
                          <a:pt x="352" y="0"/>
                        </a:lnTo>
                        <a:lnTo>
                          <a:pt x="405" y="18"/>
                        </a:lnTo>
                        <a:lnTo>
                          <a:pt x="466" y="44"/>
                        </a:lnTo>
                        <a:lnTo>
                          <a:pt x="510" y="79"/>
                        </a:lnTo>
                        <a:lnTo>
                          <a:pt x="545" y="123"/>
                        </a:lnTo>
                        <a:lnTo>
                          <a:pt x="581" y="167"/>
                        </a:lnTo>
                        <a:lnTo>
                          <a:pt x="598" y="229"/>
                        </a:lnTo>
                        <a:lnTo>
                          <a:pt x="607" y="282"/>
                        </a:lnTo>
                        <a:lnTo>
                          <a:pt x="607" y="343"/>
                        </a:lnTo>
                        <a:lnTo>
                          <a:pt x="589" y="405"/>
                        </a:lnTo>
                        <a:lnTo>
                          <a:pt x="563" y="458"/>
                        </a:lnTo>
                        <a:lnTo>
                          <a:pt x="528" y="502"/>
                        </a:lnTo>
                        <a:lnTo>
                          <a:pt x="484" y="546"/>
                        </a:lnTo>
                        <a:lnTo>
                          <a:pt x="431" y="572"/>
                        </a:lnTo>
                        <a:lnTo>
                          <a:pt x="378" y="590"/>
                        </a:lnTo>
                        <a:lnTo>
                          <a:pt x="317" y="598"/>
                        </a:lnTo>
                        <a:lnTo>
                          <a:pt x="264" y="598"/>
                        </a:lnTo>
                        <a:lnTo>
                          <a:pt x="202" y="581"/>
                        </a:lnTo>
                        <a:lnTo>
                          <a:pt x="149" y="554"/>
                        </a:lnTo>
                        <a:lnTo>
                          <a:pt x="97" y="519"/>
                        </a:lnTo>
                        <a:lnTo>
                          <a:pt x="61" y="475"/>
                        </a:lnTo>
                        <a:lnTo>
                          <a:pt x="26" y="431"/>
                        </a:lnTo>
                        <a:lnTo>
                          <a:pt x="9" y="370"/>
                        </a:lnTo>
                        <a:lnTo>
                          <a:pt x="0" y="317"/>
                        </a:lnTo>
                        <a:lnTo>
                          <a:pt x="9" y="255"/>
                        </a:lnTo>
                        <a:lnTo>
                          <a:pt x="17" y="19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685" name="Google Shape;685;p8"/>
                  <p:cNvGrpSpPr/>
                  <p:nvPr/>
                </p:nvGrpSpPr>
                <p:grpSpPr>
                  <a:xfrm>
                    <a:off x="3512" y="2438"/>
                    <a:ext cx="987" cy="995"/>
                    <a:chOff x="3512" y="2438"/>
                    <a:chExt cx="987" cy="995"/>
                  </a:xfrm>
                </p:grpSpPr>
                <p:sp>
                  <p:nvSpPr>
                    <p:cNvPr id="686" name="Google Shape;686;p8"/>
                    <p:cNvSpPr/>
                    <p:nvPr/>
                  </p:nvSpPr>
                  <p:spPr>
                    <a:xfrm>
                      <a:off x="3890" y="3027"/>
                      <a:ext cx="609" cy="265"/>
                    </a:xfrm>
                    <a:custGeom>
                      <a:rect b="b" l="l" r="r" t="t"/>
                      <a:pathLst>
                        <a:path extrusionOk="0" h="265" w="609">
                          <a:moveTo>
                            <a:pt x="564" y="0"/>
                          </a:moveTo>
                          <a:lnTo>
                            <a:pt x="484" y="44"/>
                          </a:lnTo>
                          <a:lnTo>
                            <a:pt x="520" y="53"/>
                          </a:lnTo>
                          <a:lnTo>
                            <a:pt x="502" y="79"/>
                          </a:lnTo>
                          <a:lnTo>
                            <a:pt x="484" y="115"/>
                          </a:lnTo>
                          <a:lnTo>
                            <a:pt x="440" y="159"/>
                          </a:lnTo>
                          <a:lnTo>
                            <a:pt x="388" y="194"/>
                          </a:lnTo>
                          <a:lnTo>
                            <a:pt x="317" y="229"/>
                          </a:lnTo>
                          <a:lnTo>
                            <a:pt x="229" y="247"/>
                          </a:lnTo>
                          <a:lnTo>
                            <a:pt x="176" y="247"/>
                          </a:lnTo>
                          <a:lnTo>
                            <a:pt x="124" y="247"/>
                          </a:lnTo>
                          <a:lnTo>
                            <a:pt x="62" y="238"/>
                          </a:lnTo>
                          <a:lnTo>
                            <a:pt x="0" y="220"/>
                          </a:lnTo>
                          <a:lnTo>
                            <a:pt x="62" y="238"/>
                          </a:lnTo>
                          <a:lnTo>
                            <a:pt x="115" y="256"/>
                          </a:lnTo>
                          <a:lnTo>
                            <a:pt x="168" y="264"/>
                          </a:lnTo>
                          <a:lnTo>
                            <a:pt x="220" y="264"/>
                          </a:lnTo>
                          <a:lnTo>
                            <a:pt x="317" y="256"/>
                          </a:lnTo>
                          <a:lnTo>
                            <a:pt x="396" y="229"/>
                          </a:lnTo>
                          <a:lnTo>
                            <a:pt x="467" y="185"/>
                          </a:lnTo>
                          <a:lnTo>
                            <a:pt x="520" y="150"/>
                          </a:lnTo>
                          <a:lnTo>
                            <a:pt x="555" y="106"/>
                          </a:lnTo>
                          <a:lnTo>
                            <a:pt x="572" y="71"/>
                          </a:lnTo>
                          <a:lnTo>
                            <a:pt x="608" y="88"/>
                          </a:lnTo>
                          <a:lnTo>
                            <a:pt x="564"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7" name="Google Shape;687;p8"/>
                    <p:cNvSpPr/>
                    <p:nvPr/>
                  </p:nvSpPr>
                  <p:spPr>
                    <a:xfrm>
                      <a:off x="4137" y="2684"/>
                      <a:ext cx="344" cy="555"/>
                    </a:xfrm>
                    <a:custGeom>
                      <a:rect b="b" l="l" r="r" t="t"/>
                      <a:pathLst>
                        <a:path extrusionOk="0" h="555" w="344">
                          <a:moveTo>
                            <a:pt x="255" y="0"/>
                          </a:moveTo>
                          <a:lnTo>
                            <a:pt x="220" y="88"/>
                          </a:lnTo>
                          <a:lnTo>
                            <a:pt x="255" y="70"/>
                          </a:lnTo>
                          <a:lnTo>
                            <a:pt x="264" y="97"/>
                          </a:lnTo>
                          <a:lnTo>
                            <a:pt x="273" y="141"/>
                          </a:lnTo>
                          <a:lnTo>
                            <a:pt x="273" y="194"/>
                          </a:lnTo>
                          <a:lnTo>
                            <a:pt x="264" y="264"/>
                          </a:lnTo>
                          <a:lnTo>
                            <a:pt x="246" y="299"/>
                          </a:lnTo>
                          <a:lnTo>
                            <a:pt x="237" y="334"/>
                          </a:lnTo>
                          <a:lnTo>
                            <a:pt x="211" y="370"/>
                          </a:lnTo>
                          <a:lnTo>
                            <a:pt x="185" y="414"/>
                          </a:lnTo>
                          <a:lnTo>
                            <a:pt x="149" y="449"/>
                          </a:lnTo>
                          <a:lnTo>
                            <a:pt x="114" y="484"/>
                          </a:lnTo>
                          <a:lnTo>
                            <a:pt x="61" y="519"/>
                          </a:lnTo>
                          <a:lnTo>
                            <a:pt x="0" y="554"/>
                          </a:lnTo>
                          <a:lnTo>
                            <a:pt x="61" y="528"/>
                          </a:lnTo>
                          <a:lnTo>
                            <a:pt x="114" y="493"/>
                          </a:lnTo>
                          <a:lnTo>
                            <a:pt x="158" y="458"/>
                          </a:lnTo>
                          <a:lnTo>
                            <a:pt x="193" y="422"/>
                          </a:lnTo>
                          <a:lnTo>
                            <a:pt x="255" y="352"/>
                          </a:lnTo>
                          <a:lnTo>
                            <a:pt x="290" y="273"/>
                          </a:lnTo>
                          <a:lnTo>
                            <a:pt x="308" y="202"/>
                          </a:lnTo>
                          <a:lnTo>
                            <a:pt x="317" y="132"/>
                          </a:lnTo>
                          <a:lnTo>
                            <a:pt x="317" y="79"/>
                          </a:lnTo>
                          <a:lnTo>
                            <a:pt x="308" y="44"/>
                          </a:lnTo>
                          <a:lnTo>
                            <a:pt x="343" y="26"/>
                          </a:lnTo>
                          <a:lnTo>
                            <a:pt x="255"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8" name="Google Shape;688;p8"/>
                    <p:cNvSpPr/>
                    <p:nvPr/>
                  </p:nvSpPr>
                  <p:spPr>
                    <a:xfrm>
                      <a:off x="4102" y="2438"/>
                      <a:ext cx="256" cy="608"/>
                    </a:xfrm>
                    <a:custGeom>
                      <a:rect b="b" l="l" r="r" t="t"/>
                      <a:pathLst>
                        <a:path extrusionOk="0" h="608" w="256">
                          <a:moveTo>
                            <a:pt x="0" y="44"/>
                          </a:moveTo>
                          <a:lnTo>
                            <a:pt x="35" y="123"/>
                          </a:lnTo>
                          <a:lnTo>
                            <a:pt x="44" y="88"/>
                          </a:lnTo>
                          <a:lnTo>
                            <a:pt x="70" y="105"/>
                          </a:lnTo>
                          <a:lnTo>
                            <a:pt x="105" y="132"/>
                          </a:lnTo>
                          <a:lnTo>
                            <a:pt x="149" y="167"/>
                          </a:lnTo>
                          <a:lnTo>
                            <a:pt x="184" y="220"/>
                          </a:lnTo>
                          <a:lnTo>
                            <a:pt x="220" y="290"/>
                          </a:lnTo>
                          <a:lnTo>
                            <a:pt x="237" y="378"/>
                          </a:lnTo>
                          <a:lnTo>
                            <a:pt x="246" y="431"/>
                          </a:lnTo>
                          <a:lnTo>
                            <a:pt x="237" y="484"/>
                          </a:lnTo>
                          <a:lnTo>
                            <a:pt x="228" y="545"/>
                          </a:lnTo>
                          <a:lnTo>
                            <a:pt x="211" y="607"/>
                          </a:lnTo>
                          <a:lnTo>
                            <a:pt x="237" y="554"/>
                          </a:lnTo>
                          <a:lnTo>
                            <a:pt x="246" y="492"/>
                          </a:lnTo>
                          <a:lnTo>
                            <a:pt x="255" y="440"/>
                          </a:lnTo>
                          <a:lnTo>
                            <a:pt x="255" y="387"/>
                          </a:lnTo>
                          <a:lnTo>
                            <a:pt x="246" y="290"/>
                          </a:lnTo>
                          <a:lnTo>
                            <a:pt x="220" y="211"/>
                          </a:lnTo>
                          <a:lnTo>
                            <a:pt x="184" y="140"/>
                          </a:lnTo>
                          <a:lnTo>
                            <a:pt x="140" y="88"/>
                          </a:lnTo>
                          <a:lnTo>
                            <a:pt x="96" y="52"/>
                          </a:lnTo>
                          <a:lnTo>
                            <a:pt x="70" y="35"/>
                          </a:lnTo>
                          <a:lnTo>
                            <a:pt x="79" y="0"/>
                          </a:lnTo>
                          <a:lnTo>
                            <a:pt x="0" y="4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89" name="Google Shape;689;p8"/>
                    <p:cNvSpPr/>
                    <p:nvPr/>
                  </p:nvSpPr>
                  <p:spPr>
                    <a:xfrm>
                      <a:off x="3750" y="2464"/>
                      <a:ext cx="555" cy="335"/>
                    </a:xfrm>
                    <a:custGeom>
                      <a:rect b="b" l="l" r="r" t="t"/>
                      <a:pathLst>
                        <a:path extrusionOk="0" h="335" w="555">
                          <a:moveTo>
                            <a:pt x="0" y="79"/>
                          </a:moveTo>
                          <a:lnTo>
                            <a:pt x="88" y="114"/>
                          </a:lnTo>
                          <a:lnTo>
                            <a:pt x="70" y="79"/>
                          </a:lnTo>
                          <a:lnTo>
                            <a:pt x="96" y="70"/>
                          </a:lnTo>
                          <a:lnTo>
                            <a:pt x="140" y="70"/>
                          </a:lnTo>
                          <a:lnTo>
                            <a:pt x="193" y="62"/>
                          </a:lnTo>
                          <a:lnTo>
                            <a:pt x="264" y="79"/>
                          </a:lnTo>
                          <a:lnTo>
                            <a:pt x="299" y="88"/>
                          </a:lnTo>
                          <a:lnTo>
                            <a:pt x="334" y="106"/>
                          </a:lnTo>
                          <a:lnTo>
                            <a:pt x="378" y="123"/>
                          </a:lnTo>
                          <a:lnTo>
                            <a:pt x="413" y="150"/>
                          </a:lnTo>
                          <a:lnTo>
                            <a:pt x="448" y="185"/>
                          </a:lnTo>
                          <a:lnTo>
                            <a:pt x="484" y="229"/>
                          </a:lnTo>
                          <a:lnTo>
                            <a:pt x="519" y="273"/>
                          </a:lnTo>
                          <a:lnTo>
                            <a:pt x="554" y="334"/>
                          </a:lnTo>
                          <a:lnTo>
                            <a:pt x="528" y="273"/>
                          </a:lnTo>
                          <a:lnTo>
                            <a:pt x="501" y="220"/>
                          </a:lnTo>
                          <a:lnTo>
                            <a:pt x="466" y="176"/>
                          </a:lnTo>
                          <a:lnTo>
                            <a:pt x="431" y="141"/>
                          </a:lnTo>
                          <a:lnTo>
                            <a:pt x="352" y="88"/>
                          </a:lnTo>
                          <a:lnTo>
                            <a:pt x="281" y="44"/>
                          </a:lnTo>
                          <a:lnTo>
                            <a:pt x="202" y="26"/>
                          </a:lnTo>
                          <a:lnTo>
                            <a:pt x="140" y="18"/>
                          </a:lnTo>
                          <a:lnTo>
                            <a:pt x="88" y="18"/>
                          </a:lnTo>
                          <a:lnTo>
                            <a:pt x="52" y="35"/>
                          </a:lnTo>
                          <a:lnTo>
                            <a:pt x="35" y="0"/>
                          </a:lnTo>
                          <a:lnTo>
                            <a:pt x="0" y="79"/>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0" name="Google Shape;690;p8"/>
                    <p:cNvSpPr/>
                    <p:nvPr/>
                  </p:nvSpPr>
                  <p:spPr>
                    <a:xfrm>
                      <a:off x="3512" y="2578"/>
                      <a:ext cx="608" cy="257"/>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1" name="Google Shape;691;p8"/>
                    <p:cNvSpPr/>
                    <p:nvPr/>
                  </p:nvSpPr>
                  <p:spPr>
                    <a:xfrm>
                      <a:off x="3530" y="2631"/>
                      <a:ext cx="335" cy="556"/>
                    </a:xfrm>
                    <a:custGeom>
                      <a:rect b="b" l="l" r="r" t="t"/>
                      <a:pathLst>
                        <a:path extrusionOk="0" h="556" w="335">
                          <a:moveTo>
                            <a:pt x="88" y="555"/>
                          </a:moveTo>
                          <a:lnTo>
                            <a:pt x="114" y="475"/>
                          </a:lnTo>
                          <a:lnTo>
                            <a:pt x="88" y="484"/>
                          </a:lnTo>
                          <a:lnTo>
                            <a:pt x="79" y="458"/>
                          </a:lnTo>
                          <a:lnTo>
                            <a:pt x="70" y="423"/>
                          </a:lnTo>
                          <a:lnTo>
                            <a:pt x="70" y="361"/>
                          </a:lnTo>
                          <a:lnTo>
                            <a:pt x="79" y="291"/>
                          </a:lnTo>
                          <a:lnTo>
                            <a:pt x="88" y="255"/>
                          </a:lnTo>
                          <a:lnTo>
                            <a:pt x="105" y="220"/>
                          </a:lnTo>
                          <a:lnTo>
                            <a:pt x="123" y="185"/>
                          </a:lnTo>
                          <a:lnTo>
                            <a:pt x="149" y="150"/>
                          </a:lnTo>
                          <a:lnTo>
                            <a:pt x="184" y="106"/>
                          </a:lnTo>
                          <a:lnTo>
                            <a:pt x="228" y="71"/>
                          </a:lnTo>
                          <a:lnTo>
                            <a:pt x="272" y="35"/>
                          </a:lnTo>
                          <a:lnTo>
                            <a:pt x="334" y="0"/>
                          </a:lnTo>
                          <a:lnTo>
                            <a:pt x="272" y="27"/>
                          </a:lnTo>
                          <a:lnTo>
                            <a:pt x="228" y="62"/>
                          </a:lnTo>
                          <a:lnTo>
                            <a:pt x="184" y="97"/>
                          </a:lnTo>
                          <a:lnTo>
                            <a:pt x="140" y="132"/>
                          </a:lnTo>
                          <a:lnTo>
                            <a:pt x="88" y="203"/>
                          </a:lnTo>
                          <a:lnTo>
                            <a:pt x="44" y="282"/>
                          </a:lnTo>
                          <a:lnTo>
                            <a:pt x="26" y="352"/>
                          </a:lnTo>
                          <a:lnTo>
                            <a:pt x="17" y="423"/>
                          </a:lnTo>
                          <a:lnTo>
                            <a:pt x="17" y="475"/>
                          </a:lnTo>
                          <a:lnTo>
                            <a:pt x="35" y="511"/>
                          </a:lnTo>
                          <a:lnTo>
                            <a:pt x="0" y="528"/>
                          </a:lnTo>
                          <a:lnTo>
                            <a:pt x="88" y="555"/>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2" name="Google Shape;692;p8"/>
                    <p:cNvSpPr/>
                    <p:nvPr/>
                  </p:nvSpPr>
                  <p:spPr>
                    <a:xfrm>
                      <a:off x="3644" y="2825"/>
                      <a:ext cx="256" cy="608"/>
                    </a:xfrm>
                    <a:custGeom>
                      <a:rect b="b" l="l" r="r" t="t"/>
                      <a:pathLst>
                        <a:path extrusionOk="0" h="608" w="256">
                          <a:moveTo>
                            <a:pt x="255" y="563"/>
                          </a:moveTo>
                          <a:lnTo>
                            <a:pt x="220" y="484"/>
                          </a:lnTo>
                          <a:lnTo>
                            <a:pt x="211" y="519"/>
                          </a:lnTo>
                          <a:lnTo>
                            <a:pt x="185" y="502"/>
                          </a:lnTo>
                          <a:lnTo>
                            <a:pt x="150" y="475"/>
                          </a:lnTo>
                          <a:lnTo>
                            <a:pt x="106" y="440"/>
                          </a:lnTo>
                          <a:lnTo>
                            <a:pt x="70" y="387"/>
                          </a:lnTo>
                          <a:lnTo>
                            <a:pt x="35" y="317"/>
                          </a:lnTo>
                          <a:lnTo>
                            <a:pt x="18" y="229"/>
                          </a:lnTo>
                          <a:lnTo>
                            <a:pt x="9" y="176"/>
                          </a:lnTo>
                          <a:lnTo>
                            <a:pt x="18" y="123"/>
                          </a:lnTo>
                          <a:lnTo>
                            <a:pt x="26" y="61"/>
                          </a:lnTo>
                          <a:lnTo>
                            <a:pt x="44" y="0"/>
                          </a:lnTo>
                          <a:lnTo>
                            <a:pt x="18" y="61"/>
                          </a:lnTo>
                          <a:lnTo>
                            <a:pt x="9" y="114"/>
                          </a:lnTo>
                          <a:lnTo>
                            <a:pt x="0" y="167"/>
                          </a:lnTo>
                          <a:lnTo>
                            <a:pt x="0" y="220"/>
                          </a:lnTo>
                          <a:lnTo>
                            <a:pt x="9" y="317"/>
                          </a:lnTo>
                          <a:lnTo>
                            <a:pt x="35" y="396"/>
                          </a:lnTo>
                          <a:lnTo>
                            <a:pt x="70" y="466"/>
                          </a:lnTo>
                          <a:lnTo>
                            <a:pt x="114" y="519"/>
                          </a:lnTo>
                          <a:lnTo>
                            <a:pt x="158" y="554"/>
                          </a:lnTo>
                          <a:lnTo>
                            <a:pt x="194" y="572"/>
                          </a:lnTo>
                          <a:lnTo>
                            <a:pt x="176" y="607"/>
                          </a:lnTo>
                          <a:lnTo>
                            <a:pt x="255" y="563"/>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3" name="Google Shape;693;p8"/>
                    <p:cNvSpPr/>
                    <p:nvPr/>
                  </p:nvSpPr>
                  <p:spPr>
                    <a:xfrm>
                      <a:off x="3706" y="3080"/>
                      <a:ext cx="555" cy="336"/>
                    </a:xfrm>
                    <a:custGeom>
                      <a:rect b="b" l="l" r="r" t="t"/>
                      <a:pathLst>
                        <a:path extrusionOk="0" h="336" w="555">
                          <a:moveTo>
                            <a:pt x="554" y="247"/>
                          </a:moveTo>
                          <a:lnTo>
                            <a:pt x="466" y="211"/>
                          </a:lnTo>
                          <a:lnTo>
                            <a:pt x="484" y="247"/>
                          </a:lnTo>
                          <a:lnTo>
                            <a:pt x="457" y="255"/>
                          </a:lnTo>
                          <a:lnTo>
                            <a:pt x="413" y="264"/>
                          </a:lnTo>
                          <a:lnTo>
                            <a:pt x="352" y="264"/>
                          </a:lnTo>
                          <a:lnTo>
                            <a:pt x="290" y="255"/>
                          </a:lnTo>
                          <a:lnTo>
                            <a:pt x="255" y="247"/>
                          </a:lnTo>
                          <a:lnTo>
                            <a:pt x="220" y="229"/>
                          </a:lnTo>
                          <a:lnTo>
                            <a:pt x="176" y="211"/>
                          </a:lnTo>
                          <a:lnTo>
                            <a:pt x="140" y="185"/>
                          </a:lnTo>
                          <a:lnTo>
                            <a:pt x="105" y="150"/>
                          </a:lnTo>
                          <a:lnTo>
                            <a:pt x="61" y="106"/>
                          </a:lnTo>
                          <a:lnTo>
                            <a:pt x="26" y="53"/>
                          </a:lnTo>
                          <a:lnTo>
                            <a:pt x="0" y="0"/>
                          </a:lnTo>
                          <a:lnTo>
                            <a:pt x="26" y="53"/>
                          </a:lnTo>
                          <a:lnTo>
                            <a:pt x="52" y="106"/>
                          </a:lnTo>
                          <a:lnTo>
                            <a:pt x="88" y="150"/>
                          </a:lnTo>
                          <a:lnTo>
                            <a:pt x="123" y="194"/>
                          </a:lnTo>
                          <a:lnTo>
                            <a:pt x="202" y="247"/>
                          </a:lnTo>
                          <a:lnTo>
                            <a:pt x="272" y="282"/>
                          </a:lnTo>
                          <a:lnTo>
                            <a:pt x="352" y="308"/>
                          </a:lnTo>
                          <a:lnTo>
                            <a:pt x="413" y="317"/>
                          </a:lnTo>
                          <a:lnTo>
                            <a:pt x="466" y="308"/>
                          </a:lnTo>
                          <a:lnTo>
                            <a:pt x="501" y="299"/>
                          </a:lnTo>
                          <a:lnTo>
                            <a:pt x="519" y="335"/>
                          </a:lnTo>
                          <a:lnTo>
                            <a:pt x="554" y="247"/>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694" name="Google Shape;694;p8"/>
                <p:cNvSpPr txBox="1"/>
                <p:nvPr/>
              </p:nvSpPr>
              <p:spPr>
                <a:xfrm>
                  <a:off x="5281663" y="1843149"/>
                  <a:ext cx="1606601" cy="5848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Noto Sans Symbols"/>
                    <a:buNone/>
                  </a:pPr>
                  <a:r>
                    <a:rPr b="0" i="0" lang="en-US" sz="1600" u="none" cap="none" strike="noStrike">
                      <a:solidFill>
                        <a:srgbClr val="000000"/>
                      </a:solidFill>
                      <a:latin typeface="Arial"/>
                      <a:ea typeface="Arial"/>
                      <a:cs typeface="Arial"/>
                      <a:sym typeface="Arial"/>
                    </a:rPr>
                    <a:t>Animal &amp; Vector Amplification</a:t>
                  </a:r>
                  <a:endParaRPr/>
                </a:p>
              </p:txBody>
            </p:sp>
          </p:grpSp>
          <p:grpSp>
            <p:nvGrpSpPr>
              <p:cNvPr id="695" name="Google Shape;695;p8"/>
              <p:cNvGrpSpPr/>
              <p:nvPr/>
            </p:nvGrpSpPr>
            <p:grpSpPr>
              <a:xfrm>
                <a:off x="3536574" y="2838497"/>
                <a:ext cx="677668" cy="189798"/>
                <a:chOff x="1715" y="2063"/>
                <a:chExt cx="1074" cy="288"/>
              </a:xfrm>
            </p:grpSpPr>
            <p:pic>
              <p:nvPicPr>
                <p:cNvPr id="696" name="Google Shape;696;p8"/>
                <p:cNvPicPr preferRelativeResize="0"/>
                <p:nvPr/>
              </p:nvPicPr>
              <p:blipFill rotWithShape="1">
                <a:blip r:embed="rId3">
                  <a:alphaModFix/>
                </a:blip>
                <a:srcRect b="0" l="0" r="0" t="0"/>
                <a:stretch/>
              </p:blipFill>
              <p:spPr>
                <a:xfrm>
                  <a:off x="2407" y="2068"/>
                  <a:ext cx="382" cy="268"/>
                </a:xfrm>
                <a:prstGeom prst="rect">
                  <a:avLst/>
                </a:prstGeom>
                <a:solidFill>
                  <a:srgbClr val="CCFF99"/>
                </a:solidFill>
                <a:ln>
                  <a:noFill/>
                </a:ln>
              </p:spPr>
            </p:pic>
            <p:grpSp>
              <p:nvGrpSpPr>
                <p:cNvPr id="697" name="Google Shape;697;p8"/>
                <p:cNvGrpSpPr/>
                <p:nvPr/>
              </p:nvGrpSpPr>
              <p:grpSpPr>
                <a:xfrm>
                  <a:off x="2100" y="2136"/>
                  <a:ext cx="222" cy="169"/>
                  <a:chOff x="1628" y="3370"/>
                  <a:chExt cx="352" cy="270"/>
                </a:xfrm>
              </p:grpSpPr>
              <p:sp>
                <p:nvSpPr>
                  <p:cNvPr id="698" name="Google Shape;698;p8"/>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699" name="Google Shape;699;p8"/>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0" name="Google Shape;700;p8"/>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1" name="Google Shape;701;p8"/>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2" name="Google Shape;702;p8"/>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3" name="Google Shape;703;p8"/>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4" name="Google Shape;704;p8"/>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705" name="Google Shape;705;p8"/>
                  <p:cNvGrpSpPr/>
                  <p:nvPr/>
                </p:nvGrpSpPr>
                <p:grpSpPr>
                  <a:xfrm>
                    <a:off x="1634" y="3423"/>
                    <a:ext cx="42" cy="37"/>
                    <a:chOff x="1818" y="3494"/>
                    <a:chExt cx="14" cy="17"/>
                  </a:xfrm>
                </p:grpSpPr>
                <p:sp>
                  <p:nvSpPr>
                    <p:cNvPr id="706" name="Google Shape;706;p8"/>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07" name="Google Shape;707;p8"/>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08" name="Google Shape;708;p8"/>
                  <p:cNvGrpSpPr/>
                  <p:nvPr/>
                </p:nvGrpSpPr>
                <p:grpSpPr>
                  <a:xfrm>
                    <a:off x="1742" y="3374"/>
                    <a:ext cx="41" cy="83"/>
                    <a:chOff x="1904" y="3458"/>
                    <a:chExt cx="18" cy="41"/>
                  </a:xfrm>
                </p:grpSpPr>
                <p:sp>
                  <p:nvSpPr>
                    <p:cNvPr id="709" name="Google Shape;709;p8"/>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0" name="Google Shape;710;p8"/>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11" name="Google Shape;711;p8"/>
                  <p:cNvGrpSpPr/>
                  <p:nvPr/>
                </p:nvGrpSpPr>
                <p:grpSpPr>
                  <a:xfrm>
                    <a:off x="1760" y="3374"/>
                    <a:ext cx="41" cy="128"/>
                    <a:chOff x="1919" y="3458"/>
                    <a:chExt cx="19" cy="63"/>
                  </a:xfrm>
                </p:grpSpPr>
                <p:sp>
                  <p:nvSpPr>
                    <p:cNvPr id="712" name="Google Shape;712;p8"/>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3" name="Google Shape;713;p8"/>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14" name="Google Shape;714;p8"/>
                  <p:cNvGrpSpPr/>
                  <p:nvPr/>
                </p:nvGrpSpPr>
                <p:grpSpPr>
                  <a:xfrm>
                    <a:off x="1780" y="3380"/>
                    <a:ext cx="43" cy="120"/>
                    <a:chOff x="1936" y="3462"/>
                    <a:chExt cx="19" cy="59"/>
                  </a:xfrm>
                </p:grpSpPr>
                <p:sp>
                  <p:nvSpPr>
                    <p:cNvPr id="715" name="Google Shape;715;p8"/>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6" name="Google Shape;716;p8"/>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17" name="Google Shape;717;p8"/>
                  <p:cNvGrpSpPr/>
                  <p:nvPr/>
                </p:nvGrpSpPr>
                <p:grpSpPr>
                  <a:xfrm>
                    <a:off x="1799" y="3388"/>
                    <a:ext cx="42" cy="109"/>
                    <a:chOff x="1951" y="3468"/>
                    <a:chExt cx="18" cy="54"/>
                  </a:xfrm>
                </p:grpSpPr>
                <p:sp>
                  <p:nvSpPr>
                    <p:cNvPr id="718" name="Google Shape;718;p8"/>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19" name="Google Shape;719;p8"/>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20" name="Google Shape;720;p8"/>
                  <p:cNvGrpSpPr/>
                  <p:nvPr/>
                </p:nvGrpSpPr>
                <p:grpSpPr>
                  <a:xfrm>
                    <a:off x="1815" y="3399"/>
                    <a:ext cx="42" cy="97"/>
                    <a:chOff x="1964" y="3476"/>
                    <a:chExt cx="15" cy="48"/>
                  </a:xfrm>
                </p:grpSpPr>
                <p:sp>
                  <p:nvSpPr>
                    <p:cNvPr id="721" name="Google Shape;721;p8"/>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22" name="Google Shape;722;p8"/>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23" name="Google Shape;723;p8"/>
                  <p:cNvGrpSpPr/>
                  <p:nvPr/>
                </p:nvGrpSpPr>
                <p:grpSpPr>
                  <a:xfrm>
                    <a:off x="1832" y="3410"/>
                    <a:ext cx="42" cy="75"/>
                    <a:chOff x="1978" y="3484"/>
                    <a:chExt cx="11" cy="37"/>
                  </a:xfrm>
                </p:grpSpPr>
                <p:sp>
                  <p:nvSpPr>
                    <p:cNvPr id="724" name="Google Shape;724;p8"/>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25" name="Google Shape;725;p8"/>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sp>
                <p:nvSpPr>
                  <p:cNvPr id="726" name="Google Shape;726;p8"/>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27" name="Google Shape;727;p8"/>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28" name="Google Shape;728;p8"/>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29" name="Google Shape;729;p8"/>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0" name="Google Shape;730;p8"/>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1" name="Google Shape;731;p8"/>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2" name="Google Shape;732;p8"/>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3" name="Google Shape;733;p8"/>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4" name="Google Shape;734;p8"/>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5" name="Google Shape;735;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6" name="Google Shape;736;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7" name="Google Shape;737;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8" name="Google Shape;738;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39" name="Google Shape;739;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0" name="Google Shape;740;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1" name="Google Shape;741;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2" name="Google Shape;742;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3" name="Google Shape;743;p8"/>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4" name="Google Shape;744;p8"/>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5" name="Google Shape;745;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6" name="Google Shape;746;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7" name="Google Shape;747;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8" name="Google Shape;748;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49" name="Google Shape;749;p8"/>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0" name="Google Shape;750;p8"/>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1" name="Google Shape;751;p8"/>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2" name="Google Shape;752;p8"/>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3" name="Google Shape;753;p8"/>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4" name="Google Shape;754;p8"/>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5" name="Google Shape;755;p8"/>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6" name="Google Shape;756;p8"/>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7" name="Google Shape;757;p8"/>
                  <p:cNvSpPr/>
                  <p:nvPr/>
                </p:nvSpPr>
                <p:spPr>
                  <a:xfrm>
                    <a:off x="1628" y="3412"/>
                    <a:ext cx="352" cy="172"/>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8" name="Google Shape;758;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59" name="Google Shape;759;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0" name="Google Shape;760;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1" name="Google Shape;761;p8"/>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2" name="Google Shape;762;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3" name="Google Shape;763;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4" name="Google Shape;764;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5" name="Google Shape;765;p8"/>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6" name="Google Shape;766;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7" name="Google Shape;767;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8" name="Google Shape;768;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69" name="Google Shape;769;p8"/>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0" name="Google Shape;770;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1" name="Google Shape;771;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2" name="Google Shape;772;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3" name="Google Shape;773;p8"/>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4" name="Google Shape;774;p8"/>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5" name="Google Shape;775;p8"/>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6" name="Google Shape;776;p8"/>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7" name="Google Shape;777;p8"/>
                  <p:cNvSpPr/>
                  <p:nvPr/>
                </p:nvSpPr>
                <p:spPr>
                  <a:xfrm>
                    <a:off x="1799" y="3386"/>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8" name="Google Shape;778;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79" name="Google Shape;779;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0" name="Google Shape;780;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1" name="Google Shape;781;p8"/>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2" name="Google Shape;782;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3" name="Google Shape;783;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4" name="Google Shape;784;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5" name="Google Shape;785;p8"/>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6" name="Google Shape;786;p8"/>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87" name="Google Shape;787;p8"/>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88" name="Google Shape;788;p8"/>
                <p:cNvGrpSpPr/>
                <p:nvPr/>
              </p:nvGrpSpPr>
              <p:grpSpPr>
                <a:xfrm>
                  <a:off x="1715" y="2063"/>
                  <a:ext cx="286" cy="288"/>
                  <a:chOff x="1148" y="2504"/>
                  <a:chExt cx="286" cy="288"/>
                </a:xfrm>
              </p:grpSpPr>
              <p:grpSp>
                <p:nvGrpSpPr>
                  <p:cNvPr id="789" name="Google Shape;789;p8"/>
                  <p:cNvGrpSpPr/>
                  <p:nvPr/>
                </p:nvGrpSpPr>
                <p:grpSpPr>
                  <a:xfrm flipH="1">
                    <a:off x="1148" y="2507"/>
                    <a:ext cx="119" cy="234"/>
                    <a:chOff x="2912" y="2008"/>
                    <a:chExt cx="340" cy="632"/>
                  </a:xfrm>
                </p:grpSpPr>
                <p:sp>
                  <p:nvSpPr>
                    <p:cNvPr id="790" name="Google Shape;790;p8"/>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1" name="Google Shape;791;p8"/>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2" name="Google Shape;792;p8"/>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3" name="Google Shape;793;p8"/>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794" name="Google Shape;794;p8"/>
                  <p:cNvGrpSpPr/>
                  <p:nvPr/>
                </p:nvGrpSpPr>
                <p:grpSpPr>
                  <a:xfrm>
                    <a:off x="1309" y="2504"/>
                    <a:ext cx="125" cy="234"/>
                    <a:chOff x="2912" y="2008"/>
                    <a:chExt cx="340" cy="632"/>
                  </a:xfrm>
                </p:grpSpPr>
                <p:sp>
                  <p:nvSpPr>
                    <p:cNvPr id="795" name="Google Shape;795;p8"/>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6" name="Google Shape;796;p8"/>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7" name="Google Shape;797;p8"/>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798" name="Google Shape;798;p8"/>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cxnSp>
                <p:nvCxnSpPr>
                  <p:cNvPr id="799" name="Google Shape;799;p8"/>
                  <p:cNvCxnSpPr/>
                  <p:nvPr/>
                </p:nvCxnSpPr>
                <p:spPr>
                  <a:xfrm rot="10800000">
                    <a:off x="1289" y="2538"/>
                    <a:ext cx="0" cy="41"/>
                  </a:xfrm>
                  <a:prstGeom prst="straightConnector1">
                    <a:avLst/>
                  </a:prstGeom>
                  <a:noFill/>
                  <a:ln cap="flat" cmpd="sng" w="38100">
                    <a:solidFill>
                      <a:srgbClr val="000000"/>
                    </a:solidFill>
                    <a:prstDash val="solid"/>
                    <a:round/>
                    <a:headEnd len="med" w="med" type="none"/>
                    <a:tailEnd len="med" w="med" type="none"/>
                  </a:ln>
                </p:spPr>
              </p:cxnSp>
              <p:cxnSp>
                <p:nvCxnSpPr>
                  <p:cNvPr id="800" name="Google Shape;800;p8"/>
                  <p:cNvCxnSpPr/>
                  <p:nvPr/>
                </p:nvCxnSpPr>
                <p:spPr>
                  <a:xfrm rot="10800000">
                    <a:off x="1274" y="2540"/>
                    <a:ext cx="0" cy="39"/>
                  </a:xfrm>
                  <a:prstGeom prst="straightConnector1">
                    <a:avLst/>
                  </a:prstGeom>
                  <a:noFill/>
                  <a:ln cap="flat" cmpd="sng" w="38100">
                    <a:solidFill>
                      <a:srgbClr val="000000"/>
                    </a:solidFill>
                    <a:prstDash val="solid"/>
                    <a:round/>
                    <a:headEnd len="med" w="med" type="none"/>
                    <a:tailEnd len="med" w="med" type="none"/>
                  </a:ln>
                </p:spPr>
              </p:cxnSp>
              <p:sp>
                <p:nvSpPr>
                  <p:cNvPr id="801" name="Google Shape;801;p8"/>
                  <p:cNvSpPr/>
                  <p:nvPr/>
                </p:nvSpPr>
                <p:spPr>
                  <a:xfrm rot="10672690">
                    <a:off x="1199" y="2569"/>
                    <a:ext cx="191" cy="220"/>
                  </a:xfrm>
                  <a:prstGeom prst="ellipse">
                    <a:avLst/>
                  </a:prstGeom>
                  <a:solidFill>
                    <a:srgbClr val="FFCC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sp>
                <p:nvSpPr>
                  <p:cNvPr id="802" name="Google Shape;802;p8"/>
                  <p:cNvSpPr/>
                  <p:nvPr/>
                </p:nvSpPr>
                <p:spPr>
                  <a:xfrm rot="10672690">
                    <a:off x="1236" y="2564"/>
                    <a:ext cx="103" cy="116"/>
                  </a:xfrm>
                  <a:prstGeom prst="ellipse">
                    <a:avLst/>
                  </a:prstGeom>
                  <a:solidFill>
                    <a:srgbClr val="0000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grpSp>
          </p:grpSp>
          <p:grpSp>
            <p:nvGrpSpPr>
              <p:cNvPr id="803" name="Google Shape;803;p8"/>
              <p:cNvGrpSpPr/>
              <p:nvPr/>
            </p:nvGrpSpPr>
            <p:grpSpPr>
              <a:xfrm>
                <a:off x="4251920" y="2842436"/>
                <a:ext cx="1035927" cy="527030"/>
                <a:chOff x="4815403" y="2710462"/>
                <a:chExt cx="1715701" cy="802075"/>
              </a:xfrm>
            </p:grpSpPr>
            <p:grpSp>
              <p:nvGrpSpPr>
                <p:cNvPr id="804" name="Google Shape;804;p8"/>
                <p:cNvGrpSpPr/>
                <p:nvPr/>
              </p:nvGrpSpPr>
              <p:grpSpPr>
                <a:xfrm rot="-208832">
                  <a:off x="5200650" y="2749550"/>
                  <a:ext cx="1309688" cy="723900"/>
                  <a:chOff x="1079" y="1480"/>
                  <a:chExt cx="1055" cy="496"/>
                </a:xfrm>
              </p:grpSpPr>
              <p:grpSp>
                <p:nvGrpSpPr>
                  <p:cNvPr id="805" name="Google Shape;805;p8"/>
                  <p:cNvGrpSpPr/>
                  <p:nvPr/>
                </p:nvGrpSpPr>
                <p:grpSpPr>
                  <a:xfrm>
                    <a:off x="1079" y="1480"/>
                    <a:ext cx="306" cy="207"/>
                    <a:chOff x="3443" y="1344"/>
                    <a:chExt cx="306" cy="207"/>
                  </a:xfrm>
                </p:grpSpPr>
                <p:sp>
                  <p:nvSpPr>
                    <p:cNvPr id="806" name="Google Shape;806;p8"/>
                    <p:cNvSpPr/>
                    <p:nvPr/>
                  </p:nvSpPr>
                  <p:spPr>
                    <a:xfrm>
                      <a:off x="3443" y="1344"/>
                      <a:ext cx="306" cy="207"/>
                    </a:xfrm>
                    <a:custGeom>
                      <a:rect b="b" l="l" r="r" t="t"/>
                      <a:pathLst>
                        <a:path extrusionOk="0" h="655" w="948">
                          <a:moveTo>
                            <a:pt x="171" y="42"/>
                          </a:moveTo>
                          <a:lnTo>
                            <a:pt x="185" y="32"/>
                          </a:lnTo>
                          <a:lnTo>
                            <a:pt x="208" y="18"/>
                          </a:lnTo>
                          <a:lnTo>
                            <a:pt x="235" y="5"/>
                          </a:lnTo>
                          <a:lnTo>
                            <a:pt x="249" y="2"/>
                          </a:lnTo>
                          <a:lnTo>
                            <a:pt x="261" y="2"/>
                          </a:lnTo>
                          <a:lnTo>
                            <a:pt x="246" y="0"/>
                          </a:lnTo>
                          <a:lnTo>
                            <a:pt x="225" y="1"/>
                          </a:lnTo>
                          <a:lnTo>
                            <a:pt x="175" y="10"/>
                          </a:lnTo>
                          <a:lnTo>
                            <a:pt x="125" y="25"/>
                          </a:lnTo>
                          <a:lnTo>
                            <a:pt x="91" y="38"/>
                          </a:lnTo>
                          <a:lnTo>
                            <a:pt x="58" y="60"/>
                          </a:lnTo>
                          <a:lnTo>
                            <a:pt x="39" y="76"/>
                          </a:lnTo>
                          <a:lnTo>
                            <a:pt x="21" y="94"/>
                          </a:lnTo>
                          <a:lnTo>
                            <a:pt x="7" y="113"/>
                          </a:lnTo>
                          <a:lnTo>
                            <a:pt x="0" y="131"/>
                          </a:lnTo>
                          <a:lnTo>
                            <a:pt x="1" y="139"/>
                          </a:lnTo>
                          <a:lnTo>
                            <a:pt x="6" y="147"/>
                          </a:lnTo>
                          <a:lnTo>
                            <a:pt x="13" y="153"/>
                          </a:lnTo>
                          <a:lnTo>
                            <a:pt x="24" y="160"/>
                          </a:lnTo>
                          <a:lnTo>
                            <a:pt x="30" y="171"/>
                          </a:lnTo>
                          <a:lnTo>
                            <a:pt x="39" y="184"/>
                          </a:lnTo>
                          <a:lnTo>
                            <a:pt x="58" y="203"/>
                          </a:lnTo>
                          <a:lnTo>
                            <a:pt x="66" y="207"/>
                          </a:lnTo>
                          <a:lnTo>
                            <a:pt x="62" y="196"/>
                          </a:lnTo>
                          <a:lnTo>
                            <a:pt x="79" y="199"/>
                          </a:lnTo>
                          <a:lnTo>
                            <a:pt x="81" y="197"/>
                          </a:lnTo>
                          <a:lnTo>
                            <a:pt x="74" y="187"/>
                          </a:lnTo>
                          <a:lnTo>
                            <a:pt x="64" y="174"/>
                          </a:lnTo>
                          <a:lnTo>
                            <a:pt x="60" y="162"/>
                          </a:lnTo>
                          <a:lnTo>
                            <a:pt x="65" y="157"/>
                          </a:lnTo>
                          <a:lnTo>
                            <a:pt x="72" y="153"/>
                          </a:lnTo>
                          <a:lnTo>
                            <a:pt x="84" y="151"/>
                          </a:lnTo>
                          <a:lnTo>
                            <a:pt x="103" y="149"/>
                          </a:lnTo>
                          <a:lnTo>
                            <a:pt x="161" y="148"/>
                          </a:lnTo>
                          <a:lnTo>
                            <a:pt x="175" y="151"/>
                          </a:lnTo>
                          <a:lnTo>
                            <a:pt x="182" y="161"/>
                          </a:lnTo>
                          <a:lnTo>
                            <a:pt x="188" y="186"/>
                          </a:lnTo>
                          <a:lnTo>
                            <a:pt x="194" y="223"/>
                          </a:lnTo>
                          <a:lnTo>
                            <a:pt x="203" y="267"/>
                          </a:lnTo>
                          <a:lnTo>
                            <a:pt x="213" y="308"/>
                          </a:lnTo>
                          <a:lnTo>
                            <a:pt x="226" y="340"/>
                          </a:lnTo>
                          <a:lnTo>
                            <a:pt x="240" y="359"/>
                          </a:lnTo>
                          <a:lnTo>
                            <a:pt x="251" y="372"/>
                          </a:lnTo>
                          <a:lnTo>
                            <a:pt x="259" y="385"/>
                          </a:lnTo>
                          <a:lnTo>
                            <a:pt x="260" y="403"/>
                          </a:lnTo>
                          <a:lnTo>
                            <a:pt x="254" y="424"/>
                          </a:lnTo>
                          <a:lnTo>
                            <a:pt x="236" y="459"/>
                          </a:lnTo>
                          <a:lnTo>
                            <a:pt x="226" y="477"/>
                          </a:lnTo>
                          <a:lnTo>
                            <a:pt x="220" y="491"/>
                          </a:lnTo>
                          <a:lnTo>
                            <a:pt x="219" y="506"/>
                          </a:lnTo>
                          <a:lnTo>
                            <a:pt x="226" y="527"/>
                          </a:lnTo>
                          <a:lnTo>
                            <a:pt x="244" y="580"/>
                          </a:lnTo>
                          <a:lnTo>
                            <a:pt x="263" y="626"/>
                          </a:lnTo>
                          <a:lnTo>
                            <a:pt x="270" y="635"/>
                          </a:lnTo>
                          <a:lnTo>
                            <a:pt x="277" y="642"/>
                          </a:lnTo>
                          <a:lnTo>
                            <a:pt x="294" y="651"/>
                          </a:lnTo>
                          <a:lnTo>
                            <a:pt x="311" y="654"/>
                          </a:lnTo>
                          <a:lnTo>
                            <a:pt x="317" y="655"/>
                          </a:lnTo>
                          <a:lnTo>
                            <a:pt x="315" y="614"/>
                          </a:lnTo>
                          <a:lnTo>
                            <a:pt x="291" y="614"/>
                          </a:lnTo>
                          <a:lnTo>
                            <a:pt x="301" y="597"/>
                          </a:lnTo>
                          <a:lnTo>
                            <a:pt x="289" y="583"/>
                          </a:lnTo>
                          <a:lnTo>
                            <a:pt x="276" y="554"/>
                          </a:lnTo>
                          <a:lnTo>
                            <a:pt x="267" y="524"/>
                          </a:lnTo>
                          <a:lnTo>
                            <a:pt x="266" y="510"/>
                          </a:lnTo>
                          <a:lnTo>
                            <a:pt x="268" y="501"/>
                          </a:lnTo>
                          <a:lnTo>
                            <a:pt x="281" y="483"/>
                          </a:lnTo>
                          <a:lnTo>
                            <a:pt x="309" y="459"/>
                          </a:lnTo>
                          <a:lnTo>
                            <a:pt x="327" y="449"/>
                          </a:lnTo>
                          <a:lnTo>
                            <a:pt x="348" y="440"/>
                          </a:lnTo>
                          <a:lnTo>
                            <a:pt x="373" y="434"/>
                          </a:lnTo>
                          <a:lnTo>
                            <a:pt x="402" y="432"/>
                          </a:lnTo>
                          <a:lnTo>
                            <a:pt x="489" y="434"/>
                          </a:lnTo>
                          <a:lnTo>
                            <a:pt x="535" y="434"/>
                          </a:lnTo>
                          <a:lnTo>
                            <a:pt x="559" y="433"/>
                          </a:lnTo>
                          <a:lnTo>
                            <a:pt x="566" y="435"/>
                          </a:lnTo>
                          <a:lnTo>
                            <a:pt x="571" y="437"/>
                          </a:lnTo>
                          <a:lnTo>
                            <a:pt x="574" y="448"/>
                          </a:lnTo>
                          <a:lnTo>
                            <a:pt x="574" y="459"/>
                          </a:lnTo>
                          <a:lnTo>
                            <a:pt x="577" y="475"/>
                          </a:lnTo>
                          <a:lnTo>
                            <a:pt x="581" y="488"/>
                          </a:lnTo>
                          <a:lnTo>
                            <a:pt x="591" y="508"/>
                          </a:lnTo>
                          <a:lnTo>
                            <a:pt x="595" y="525"/>
                          </a:lnTo>
                          <a:lnTo>
                            <a:pt x="592" y="532"/>
                          </a:lnTo>
                          <a:lnTo>
                            <a:pt x="584" y="540"/>
                          </a:lnTo>
                          <a:lnTo>
                            <a:pt x="522" y="595"/>
                          </a:lnTo>
                          <a:lnTo>
                            <a:pt x="471" y="639"/>
                          </a:lnTo>
                          <a:lnTo>
                            <a:pt x="522" y="642"/>
                          </a:lnTo>
                          <a:lnTo>
                            <a:pt x="529" y="617"/>
                          </a:lnTo>
                          <a:lnTo>
                            <a:pt x="547" y="626"/>
                          </a:lnTo>
                          <a:lnTo>
                            <a:pt x="559" y="604"/>
                          </a:lnTo>
                          <a:lnTo>
                            <a:pt x="577" y="585"/>
                          </a:lnTo>
                          <a:lnTo>
                            <a:pt x="598" y="568"/>
                          </a:lnTo>
                          <a:lnTo>
                            <a:pt x="619" y="554"/>
                          </a:lnTo>
                          <a:lnTo>
                            <a:pt x="642" y="542"/>
                          </a:lnTo>
                          <a:lnTo>
                            <a:pt x="657" y="530"/>
                          </a:lnTo>
                          <a:lnTo>
                            <a:pt x="662" y="525"/>
                          </a:lnTo>
                          <a:lnTo>
                            <a:pt x="665" y="518"/>
                          </a:lnTo>
                          <a:lnTo>
                            <a:pt x="661" y="501"/>
                          </a:lnTo>
                          <a:lnTo>
                            <a:pt x="657" y="484"/>
                          </a:lnTo>
                          <a:lnTo>
                            <a:pt x="658" y="479"/>
                          </a:lnTo>
                          <a:lnTo>
                            <a:pt x="660" y="478"/>
                          </a:lnTo>
                          <a:lnTo>
                            <a:pt x="667" y="478"/>
                          </a:lnTo>
                          <a:lnTo>
                            <a:pt x="673" y="483"/>
                          </a:lnTo>
                          <a:lnTo>
                            <a:pt x="707" y="512"/>
                          </a:lnTo>
                          <a:lnTo>
                            <a:pt x="736" y="534"/>
                          </a:lnTo>
                          <a:lnTo>
                            <a:pt x="746" y="551"/>
                          </a:lnTo>
                          <a:lnTo>
                            <a:pt x="758" y="578"/>
                          </a:lnTo>
                          <a:lnTo>
                            <a:pt x="773" y="627"/>
                          </a:lnTo>
                          <a:lnTo>
                            <a:pt x="779" y="632"/>
                          </a:lnTo>
                          <a:lnTo>
                            <a:pt x="788" y="639"/>
                          </a:lnTo>
                          <a:lnTo>
                            <a:pt x="815" y="654"/>
                          </a:lnTo>
                          <a:lnTo>
                            <a:pt x="839" y="615"/>
                          </a:lnTo>
                          <a:lnTo>
                            <a:pt x="813" y="614"/>
                          </a:lnTo>
                          <a:lnTo>
                            <a:pt x="815" y="597"/>
                          </a:lnTo>
                          <a:lnTo>
                            <a:pt x="804" y="585"/>
                          </a:lnTo>
                          <a:lnTo>
                            <a:pt x="790" y="563"/>
                          </a:lnTo>
                          <a:lnTo>
                            <a:pt x="781" y="542"/>
                          </a:lnTo>
                          <a:lnTo>
                            <a:pt x="779" y="525"/>
                          </a:lnTo>
                          <a:lnTo>
                            <a:pt x="768" y="518"/>
                          </a:lnTo>
                          <a:lnTo>
                            <a:pt x="760" y="507"/>
                          </a:lnTo>
                          <a:lnTo>
                            <a:pt x="753" y="493"/>
                          </a:lnTo>
                          <a:lnTo>
                            <a:pt x="749" y="478"/>
                          </a:lnTo>
                          <a:lnTo>
                            <a:pt x="744" y="445"/>
                          </a:lnTo>
                          <a:lnTo>
                            <a:pt x="744" y="420"/>
                          </a:lnTo>
                          <a:lnTo>
                            <a:pt x="749" y="410"/>
                          </a:lnTo>
                          <a:lnTo>
                            <a:pt x="755" y="399"/>
                          </a:lnTo>
                          <a:lnTo>
                            <a:pt x="777" y="381"/>
                          </a:lnTo>
                          <a:lnTo>
                            <a:pt x="813" y="354"/>
                          </a:lnTo>
                          <a:lnTo>
                            <a:pt x="818" y="341"/>
                          </a:lnTo>
                          <a:lnTo>
                            <a:pt x="818" y="322"/>
                          </a:lnTo>
                          <a:lnTo>
                            <a:pt x="815" y="297"/>
                          </a:lnTo>
                          <a:lnTo>
                            <a:pt x="852" y="292"/>
                          </a:lnTo>
                          <a:lnTo>
                            <a:pt x="893" y="286"/>
                          </a:lnTo>
                          <a:lnTo>
                            <a:pt x="938" y="275"/>
                          </a:lnTo>
                          <a:lnTo>
                            <a:pt x="942" y="266"/>
                          </a:lnTo>
                          <a:lnTo>
                            <a:pt x="948" y="247"/>
                          </a:lnTo>
                          <a:lnTo>
                            <a:pt x="928" y="256"/>
                          </a:lnTo>
                          <a:lnTo>
                            <a:pt x="912" y="261"/>
                          </a:lnTo>
                          <a:lnTo>
                            <a:pt x="890" y="264"/>
                          </a:lnTo>
                          <a:lnTo>
                            <a:pt x="863" y="263"/>
                          </a:lnTo>
                          <a:lnTo>
                            <a:pt x="829" y="257"/>
                          </a:lnTo>
                          <a:lnTo>
                            <a:pt x="787" y="244"/>
                          </a:lnTo>
                          <a:lnTo>
                            <a:pt x="736" y="221"/>
                          </a:lnTo>
                          <a:lnTo>
                            <a:pt x="712" y="211"/>
                          </a:lnTo>
                          <a:lnTo>
                            <a:pt x="691" y="207"/>
                          </a:lnTo>
                          <a:lnTo>
                            <a:pt x="634" y="212"/>
                          </a:lnTo>
                          <a:lnTo>
                            <a:pt x="590" y="215"/>
                          </a:lnTo>
                          <a:lnTo>
                            <a:pt x="542" y="215"/>
                          </a:lnTo>
                          <a:lnTo>
                            <a:pt x="493" y="212"/>
                          </a:lnTo>
                          <a:lnTo>
                            <a:pt x="445" y="205"/>
                          </a:lnTo>
                          <a:lnTo>
                            <a:pt x="398" y="197"/>
                          </a:lnTo>
                          <a:lnTo>
                            <a:pt x="356" y="185"/>
                          </a:lnTo>
                          <a:lnTo>
                            <a:pt x="319" y="170"/>
                          </a:lnTo>
                          <a:lnTo>
                            <a:pt x="291" y="151"/>
                          </a:lnTo>
                          <a:lnTo>
                            <a:pt x="225" y="94"/>
                          </a:lnTo>
                          <a:lnTo>
                            <a:pt x="190" y="61"/>
                          </a:lnTo>
                          <a:lnTo>
                            <a:pt x="171" y="4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07" name="Google Shape;807;p8"/>
                    <p:cNvSpPr/>
                    <p:nvPr/>
                  </p:nvSpPr>
                  <p:spPr>
                    <a:xfrm>
                      <a:off x="3469" y="1365"/>
                      <a:ext cx="5" cy="3"/>
                    </a:xfrm>
                    <a:custGeom>
                      <a:rect b="b" l="l" r="r" t="t"/>
                      <a:pathLst>
                        <a:path extrusionOk="0" h="12" w="19">
                          <a:moveTo>
                            <a:pt x="9" y="12"/>
                          </a:moveTo>
                          <a:lnTo>
                            <a:pt x="16" y="11"/>
                          </a:lnTo>
                          <a:lnTo>
                            <a:pt x="19" y="6"/>
                          </a:lnTo>
                          <a:lnTo>
                            <a:pt x="16" y="1"/>
                          </a:lnTo>
                          <a:lnTo>
                            <a:pt x="9" y="0"/>
                          </a:lnTo>
                          <a:lnTo>
                            <a:pt x="4" y="1"/>
                          </a:lnTo>
                          <a:lnTo>
                            <a:pt x="0" y="6"/>
                          </a:lnTo>
                          <a:lnTo>
                            <a:pt x="4" y="11"/>
                          </a:lnTo>
                          <a:lnTo>
                            <a:pt x="9" y="1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08" name="Google Shape;808;p8"/>
                    <p:cNvSpPr/>
                    <p:nvPr/>
                  </p:nvSpPr>
                  <p:spPr>
                    <a:xfrm>
                      <a:off x="3477" y="1365"/>
                      <a:ext cx="21" cy="42"/>
                    </a:xfrm>
                    <a:custGeom>
                      <a:rect b="b" l="l" r="r" t="t"/>
                      <a:pathLst>
                        <a:path extrusionOk="0" h="131" w="64">
                          <a:moveTo>
                            <a:pt x="39" y="0"/>
                          </a:moveTo>
                          <a:lnTo>
                            <a:pt x="28" y="8"/>
                          </a:lnTo>
                          <a:lnTo>
                            <a:pt x="15" y="22"/>
                          </a:lnTo>
                          <a:lnTo>
                            <a:pt x="6" y="42"/>
                          </a:lnTo>
                          <a:lnTo>
                            <a:pt x="0" y="62"/>
                          </a:lnTo>
                          <a:lnTo>
                            <a:pt x="2" y="85"/>
                          </a:lnTo>
                          <a:lnTo>
                            <a:pt x="5" y="95"/>
                          </a:lnTo>
                          <a:lnTo>
                            <a:pt x="11" y="104"/>
                          </a:lnTo>
                          <a:lnTo>
                            <a:pt x="19" y="113"/>
                          </a:lnTo>
                          <a:lnTo>
                            <a:pt x="29" y="121"/>
                          </a:lnTo>
                          <a:lnTo>
                            <a:pt x="41" y="127"/>
                          </a:lnTo>
                          <a:lnTo>
                            <a:pt x="58" y="131"/>
                          </a:lnTo>
                          <a:lnTo>
                            <a:pt x="54" y="110"/>
                          </a:lnTo>
                          <a:lnTo>
                            <a:pt x="54" y="76"/>
                          </a:lnTo>
                          <a:lnTo>
                            <a:pt x="58" y="42"/>
                          </a:lnTo>
                          <a:lnTo>
                            <a:pt x="64" y="20"/>
                          </a:lnTo>
                          <a:lnTo>
                            <a:pt x="39"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09" name="Google Shape;809;p8"/>
                    <p:cNvSpPr/>
                    <p:nvPr/>
                  </p:nvSpPr>
                  <p:spPr>
                    <a:xfrm>
                      <a:off x="3541" y="1481"/>
                      <a:ext cx="63" cy="49"/>
                    </a:xfrm>
                    <a:custGeom>
                      <a:rect b="b" l="l" r="r" t="t"/>
                      <a:pathLst>
                        <a:path extrusionOk="0" h="154" w="193">
                          <a:moveTo>
                            <a:pt x="3" y="25"/>
                          </a:moveTo>
                          <a:lnTo>
                            <a:pt x="0" y="34"/>
                          </a:lnTo>
                          <a:lnTo>
                            <a:pt x="0" y="43"/>
                          </a:lnTo>
                          <a:lnTo>
                            <a:pt x="5" y="67"/>
                          </a:lnTo>
                          <a:lnTo>
                            <a:pt x="20" y="101"/>
                          </a:lnTo>
                          <a:lnTo>
                            <a:pt x="38" y="112"/>
                          </a:lnTo>
                          <a:lnTo>
                            <a:pt x="76" y="128"/>
                          </a:lnTo>
                          <a:lnTo>
                            <a:pt x="142" y="153"/>
                          </a:lnTo>
                          <a:lnTo>
                            <a:pt x="164" y="154"/>
                          </a:lnTo>
                          <a:lnTo>
                            <a:pt x="193" y="153"/>
                          </a:lnTo>
                          <a:lnTo>
                            <a:pt x="187" y="122"/>
                          </a:lnTo>
                          <a:lnTo>
                            <a:pt x="152" y="125"/>
                          </a:lnTo>
                          <a:lnTo>
                            <a:pt x="150" y="115"/>
                          </a:lnTo>
                          <a:lnTo>
                            <a:pt x="139" y="116"/>
                          </a:lnTo>
                          <a:lnTo>
                            <a:pt x="126" y="115"/>
                          </a:lnTo>
                          <a:lnTo>
                            <a:pt x="102" y="108"/>
                          </a:lnTo>
                          <a:lnTo>
                            <a:pt x="82" y="97"/>
                          </a:lnTo>
                          <a:lnTo>
                            <a:pt x="67" y="89"/>
                          </a:lnTo>
                          <a:lnTo>
                            <a:pt x="63" y="83"/>
                          </a:lnTo>
                          <a:lnTo>
                            <a:pt x="62" y="75"/>
                          </a:lnTo>
                          <a:lnTo>
                            <a:pt x="63" y="51"/>
                          </a:lnTo>
                          <a:lnTo>
                            <a:pt x="71" y="0"/>
                          </a:lnTo>
                          <a:lnTo>
                            <a:pt x="53" y="2"/>
                          </a:lnTo>
                          <a:lnTo>
                            <a:pt x="31" y="9"/>
                          </a:lnTo>
                          <a:lnTo>
                            <a:pt x="13" y="17"/>
                          </a:lnTo>
                          <a:lnTo>
                            <a:pt x="3" y="2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810" name="Google Shape;810;p8"/>
                  <p:cNvGrpSpPr/>
                  <p:nvPr/>
                </p:nvGrpSpPr>
                <p:grpSpPr>
                  <a:xfrm>
                    <a:off x="1459" y="1529"/>
                    <a:ext cx="237" cy="155"/>
                    <a:chOff x="3823" y="1393"/>
                    <a:chExt cx="237" cy="155"/>
                  </a:xfrm>
                </p:grpSpPr>
                <p:sp>
                  <p:nvSpPr>
                    <p:cNvPr id="811" name="Google Shape;811;p8"/>
                    <p:cNvSpPr/>
                    <p:nvPr/>
                  </p:nvSpPr>
                  <p:spPr>
                    <a:xfrm>
                      <a:off x="3823" y="1393"/>
                      <a:ext cx="89" cy="49"/>
                    </a:xfrm>
                    <a:custGeom>
                      <a:rect b="b" l="l" r="r" t="t"/>
                      <a:pathLst>
                        <a:path extrusionOk="0" h="155" w="273">
                          <a:moveTo>
                            <a:pt x="131" y="15"/>
                          </a:moveTo>
                          <a:lnTo>
                            <a:pt x="105" y="17"/>
                          </a:lnTo>
                          <a:lnTo>
                            <a:pt x="98" y="22"/>
                          </a:lnTo>
                          <a:lnTo>
                            <a:pt x="91" y="28"/>
                          </a:lnTo>
                          <a:lnTo>
                            <a:pt x="83" y="39"/>
                          </a:lnTo>
                          <a:lnTo>
                            <a:pt x="81" y="39"/>
                          </a:lnTo>
                          <a:lnTo>
                            <a:pt x="76" y="33"/>
                          </a:lnTo>
                          <a:lnTo>
                            <a:pt x="70" y="19"/>
                          </a:lnTo>
                          <a:lnTo>
                            <a:pt x="55" y="8"/>
                          </a:lnTo>
                          <a:lnTo>
                            <a:pt x="33" y="2"/>
                          </a:lnTo>
                          <a:lnTo>
                            <a:pt x="6" y="0"/>
                          </a:lnTo>
                          <a:lnTo>
                            <a:pt x="0" y="1"/>
                          </a:lnTo>
                          <a:lnTo>
                            <a:pt x="2" y="3"/>
                          </a:lnTo>
                          <a:lnTo>
                            <a:pt x="8" y="16"/>
                          </a:lnTo>
                          <a:lnTo>
                            <a:pt x="13" y="26"/>
                          </a:lnTo>
                          <a:lnTo>
                            <a:pt x="20" y="36"/>
                          </a:lnTo>
                          <a:lnTo>
                            <a:pt x="30" y="44"/>
                          </a:lnTo>
                          <a:lnTo>
                            <a:pt x="44" y="48"/>
                          </a:lnTo>
                          <a:lnTo>
                            <a:pt x="71" y="48"/>
                          </a:lnTo>
                          <a:lnTo>
                            <a:pt x="78" y="51"/>
                          </a:lnTo>
                          <a:lnTo>
                            <a:pt x="76" y="60"/>
                          </a:lnTo>
                          <a:lnTo>
                            <a:pt x="74" y="71"/>
                          </a:lnTo>
                          <a:lnTo>
                            <a:pt x="75" y="82"/>
                          </a:lnTo>
                          <a:lnTo>
                            <a:pt x="81" y="92"/>
                          </a:lnTo>
                          <a:lnTo>
                            <a:pt x="88" y="101"/>
                          </a:lnTo>
                          <a:lnTo>
                            <a:pt x="91" y="107"/>
                          </a:lnTo>
                          <a:lnTo>
                            <a:pt x="93" y="115"/>
                          </a:lnTo>
                          <a:lnTo>
                            <a:pt x="98" y="134"/>
                          </a:lnTo>
                          <a:lnTo>
                            <a:pt x="103" y="142"/>
                          </a:lnTo>
                          <a:lnTo>
                            <a:pt x="107" y="150"/>
                          </a:lnTo>
                          <a:lnTo>
                            <a:pt x="116" y="154"/>
                          </a:lnTo>
                          <a:lnTo>
                            <a:pt x="127" y="155"/>
                          </a:lnTo>
                          <a:lnTo>
                            <a:pt x="143" y="153"/>
                          </a:lnTo>
                          <a:lnTo>
                            <a:pt x="155" y="147"/>
                          </a:lnTo>
                          <a:lnTo>
                            <a:pt x="160" y="141"/>
                          </a:lnTo>
                          <a:lnTo>
                            <a:pt x="164" y="134"/>
                          </a:lnTo>
                          <a:lnTo>
                            <a:pt x="165" y="118"/>
                          </a:lnTo>
                          <a:lnTo>
                            <a:pt x="168" y="105"/>
                          </a:lnTo>
                          <a:lnTo>
                            <a:pt x="181" y="85"/>
                          </a:lnTo>
                          <a:lnTo>
                            <a:pt x="185" y="73"/>
                          </a:lnTo>
                          <a:lnTo>
                            <a:pt x="185" y="61"/>
                          </a:lnTo>
                          <a:lnTo>
                            <a:pt x="184" y="57"/>
                          </a:lnTo>
                          <a:lnTo>
                            <a:pt x="186" y="56"/>
                          </a:lnTo>
                          <a:lnTo>
                            <a:pt x="199" y="56"/>
                          </a:lnTo>
                          <a:lnTo>
                            <a:pt x="227" y="56"/>
                          </a:lnTo>
                          <a:lnTo>
                            <a:pt x="243" y="51"/>
                          </a:lnTo>
                          <a:lnTo>
                            <a:pt x="260" y="43"/>
                          </a:lnTo>
                          <a:lnTo>
                            <a:pt x="273" y="37"/>
                          </a:lnTo>
                          <a:lnTo>
                            <a:pt x="273" y="35"/>
                          </a:lnTo>
                          <a:lnTo>
                            <a:pt x="266" y="30"/>
                          </a:lnTo>
                          <a:lnTo>
                            <a:pt x="258" y="25"/>
                          </a:lnTo>
                          <a:lnTo>
                            <a:pt x="247" y="22"/>
                          </a:lnTo>
                          <a:lnTo>
                            <a:pt x="227" y="22"/>
                          </a:lnTo>
                          <a:lnTo>
                            <a:pt x="209" y="25"/>
                          </a:lnTo>
                          <a:lnTo>
                            <a:pt x="199" y="31"/>
                          </a:lnTo>
                          <a:lnTo>
                            <a:pt x="188" y="41"/>
                          </a:lnTo>
                          <a:lnTo>
                            <a:pt x="181" y="41"/>
                          </a:lnTo>
                          <a:lnTo>
                            <a:pt x="176" y="36"/>
                          </a:lnTo>
                          <a:lnTo>
                            <a:pt x="171" y="25"/>
                          </a:lnTo>
                          <a:lnTo>
                            <a:pt x="163" y="19"/>
                          </a:lnTo>
                          <a:lnTo>
                            <a:pt x="150" y="16"/>
                          </a:lnTo>
                          <a:lnTo>
                            <a:pt x="131" y="1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12" name="Google Shape;812;p8"/>
                    <p:cNvSpPr/>
                    <p:nvPr/>
                  </p:nvSpPr>
                  <p:spPr>
                    <a:xfrm>
                      <a:off x="3863" y="1412"/>
                      <a:ext cx="197" cy="136"/>
                    </a:xfrm>
                    <a:custGeom>
                      <a:rect b="b" l="l" r="r" t="t"/>
                      <a:pathLst>
                        <a:path extrusionOk="0" h="427" w="612">
                          <a:moveTo>
                            <a:pt x="60" y="0"/>
                          </a:moveTo>
                          <a:lnTo>
                            <a:pt x="73" y="12"/>
                          </a:lnTo>
                          <a:lnTo>
                            <a:pt x="86" y="20"/>
                          </a:lnTo>
                          <a:lnTo>
                            <a:pt x="102" y="24"/>
                          </a:lnTo>
                          <a:lnTo>
                            <a:pt x="120" y="26"/>
                          </a:lnTo>
                          <a:lnTo>
                            <a:pt x="205" y="34"/>
                          </a:lnTo>
                          <a:lnTo>
                            <a:pt x="255" y="39"/>
                          </a:lnTo>
                          <a:lnTo>
                            <a:pt x="305" y="40"/>
                          </a:lnTo>
                          <a:lnTo>
                            <a:pt x="370" y="38"/>
                          </a:lnTo>
                          <a:lnTo>
                            <a:pt x="444" y="33"/>
                          </a:lnTo>
                          <a:lnTo>
                            <a:pt x="481" y="33"/>
                          </a:lnTo>
                          <a:lnTo>
                            <a:pt x="516" y="34"/>
                          </a:lnTo>
                          <a:lnTo>
                            <a:pt x="548" y="39"/>
                          </a:lnTo>
                          <a:lnTo>
                            <a:pt x="573" y="47"/>
                          </a:lnTo>
                          <a:lnTo>
                            <a:pt x="582" y="53"/>
                          </a:lnTo>
                          <a:lnTo>
                            <a:pt x="588" y="60"/>
                          </a:lnTo>
                          <a:lnTo>
                            <a:pt x="599" y="80"/>
                          </a:lnTo>
                          <a:lnTo>
                            <a:pt x="604" y="106"/>
                          </a:lnTo>
                          <a:lnTo>
                            <a:pt x="608" y="132"/>
                          </a:lnTo>
                          <a:lnTo>
                            <a:pt x="607" y="184"/>
                          </a:lnTo>
                          <a:lnTo>
                            <a:pt x="604" y="212"/>
                          </a:lnTo>
                          <a:lnTo>
                            <a:pt x="608" y="227"/>
                          </a:lnTo>
                          <a:lnTo>
                            <a:pt x="612" y="244"/>
                          </a:lnTo>
                          <a:lnTo>
                            <a:pt x="612" y="260"/>
                          </a:lnTo>
                          <a:lnTo>
                            <a:pt x="608" y="269"/>
                          </a:lnTo>
                          <a:lnTo>
                            <a:pt x="598" y="276"/>
                          </a:lnTo>
                          <a:lnTo>
                            <a:pt x="587" y="258"/>
                          </a:lnTo>
                          <a:lnTo>
                            <a:pt x="585" y="243"/>
                          </a:lnTo>
                          <a:lnTo>
                            <a:pt x="592" y="216"/>
                          </a:lnTo>
                          <a:lnTo>
                            <a:pt x="593" y="144"/>
                          </a:lnTo>
                          <a:lnTo>
                            <a:pt x="592" y="101"/>
                          </a:lnTo>
                          <a:lnTo>
                            <a:pt x="590" y="87"/>
                          </a:lnTo>
                          <a:lnTo>
                            <a:pt x="586" y="79"/>
                          </a:lnTo>
                          <a:lnTo>
                            <a:pt x="582" y="77"/>
                          </a:lnTo>
                          <a:lnTo>
                            <a:pt x="579" y="80"/>
                          </a:lnTo>
                          <a:lnTo>
                            <a:pt x="578" y="94"/>
                          </a:lnTo>
                          <a:lnTo>
                            <a:pt x="577" y="135"/>
                          </a:lnTo>
                          <a:lnTo>
                            <a:pt x="569" y="159"/>
                          </a:lnTo>
                          <a:lnTo>
                            <a:pt x="559" y="178"/>
                          </a:lnTo>
                          <a:lnTo>
                            <a:pt x="542" y="203"/>
                          </a:lnTo>
                          <a:lnTo>
                            <a:pt x="534" y="229"/>
                          </a:lnTo>
                          <a:lnTo>
                            <a:pt x="535" y="244"/>
                          </a:lnTo>
                          <a:lnTo>
                            <a:pt x="540" y="254"/>
                          </a:lnTo>
                          <a:lnTo>
                            <a:pt x="544" y="260"/>
                          </a:lnTo>
                          <a:lnTo>
                            <a:pt x="544" y="266"/>
                          </a:lnTo>
                          <a:lnTo>
                            <a:pt x="537" y="279"/>
                          </a:lnTo>
                          <a:lnTo>
                            <a:pt x="523" y="322"/>
                          </a:lnTo>
                          <a:lnTo>
                            <a:pt x="513" y="365"/>
                          </a:lnTo>
                          <a:lnTo>
                            <a:pt x="515" y="378"/>
                          </a:lnTo>
                          <a:lnTo>
                            <a:pt x="513" y="382"/>
                          </a:lnTo>
                          <a:lnTo>
                            <a:pt x="507" y="387"/>
                          </a:lnTo>
                          <a:lnTo>
                            <a:pt x="502" y="390"/>
                          </a:lnTo>
                          <a:lnTo>
                            <a:pt x="501" y="396"/>
                          </a:lnTo>
                          <a:lnTo>
                            <a:pt x="503" y="410"/>
                          </a:lnTo>
                          <a:lnTo>
                            <a:pt x="511" y="427"/>
                          </a:lnTo>
                          <a:lnTo>
                            <a:pt x="459" y="427"/>
                          </a:lnTo>
                          <a:lnTo>
                            <a:pt x="475" y="377"/>
                          </a:lnTo>
                          <a:lnTo>
                            <a:pt x="485" y="338"/>
                          </a:lnTo>
                          <a:lnTo>
                            <a:pt x="492" y="309"/>
                          </a:lnTo>
                          <a:lnTo>
                            <a:pt x="491" y="291"/>
                          </a:lnTo>
                          <a:lnTo>
                            <a:pt x="486" y="274"/>
                          </a:lnTo>
                          <a:lnTo>
                            <a:pt x="478" y="259"/>
                          </a:lnTo>
                          <a:lnTo>
                            <a:pt x="469" y="245"/>
                          </a:lnTo>
                          <a:lnTo>
                            <a:pt x="459" y="233"/>
                          </a:lnTo>
                          <a:lnTo>
                            <a:pt x="447" y="219"/>
                          </a:lnTo>
                          <a:lnTo>
                            <a:pt x="438" y="215"/>
                          </a:lnTo>
                          <a:lnTo>
                            <a:pt x="427" y="211"/>
                          </a:lnTo>
                          <a:lnTo>
                            <a:pt x="414" y="210"/>
                          </a:lnTo>
                          <a:lnTo>
                            <a:pt x="399" y="211"/>
                          </a:lnTo>
                          <a:lnTo>
                            <a:pt x="354" y="215"/>
                          </a:lnTo>
                          <a:lnTo>
                            <a:pt x="298" y="215"/>
                          </a:lnTo>
                          <a:lnTo>
                            <a:pt x="220" y="211"/>
                          </a:lnTo>
                          <a:lnTo>
                            <a:pt x="192" y="210"/>
                          </a:lnTo>
                          <a:lnTo>
                            <a:pt x="172" y="211"/>
                          </a:lnTo>
                          <a:lnTo>
                            <a:pt x="159" y="216"/>
                          </a:lnTo>
                          <a:lnTo>
                            <a:pt x="152" y="221"/>
                          </a:lnTo>
                          <a:lnTo>
                            <a:pt x="147" y="231"/>
                          </a:lnTo>
                          <a:lnTo>
                            <a:pt x="146" y="241"/>
                          </a:lnTo>
                          <a:lnTo>
                            <a:pt x="143" y="268"/>
                          </a:lnTo>
                          <a:lnTo>
                            <a:pt x="136" y="311"/>
                          </a:lnTo>
                          <a:lnTo>
                            <a:pt x="133" y="348"/>
                          </a:lnTo>
                          <a:lnTo>
                            <a:pt x="130" y="384"/>
                          </a:lnTo>
                          <a:lnTo>
                            <a:pt x="112" y="398"/>
                          </a:lnTo>
                          <a:lnTo>
                            <a:pt x="123" y="423"/>
                          </a:lnTo>
                          <a:lnTo>
                            <a:pt x="70" y="423"/>
                          </a:lnTo>
                          <a:lnTo>
                            <a:pt x="76" y="411"/>
                          </a:lnTo>
                          <a:lnTo>
                            <a:pt x="86" y="381"/>
                          </a:lnTo>
                          <a:lnTo>
                            <a:pt x="94" y="345"/>
                          </a:lnTo>
                          <a:lnTo>
                            <a:pt x="95" y="327"/>
                          </a:lnTo>
                          <a:lnTo>
                            <a:pt x="92" y="312"/>
                          </a:lnTo>
                          <a:lnTo>
                            <a:pt x="90" y="294"/>
                          </a:lnTo>
                          <a:lnTo>
                            <a:pt x="91" y="272"/>
                          </a:lnTo>
                          <a:lnTo>
                            <a:pt x="94" y="231"/>
                          </a:lnTo>
                          <a:lnTo>
                            <a:pt x="87" y="210"/>
                          </a:lnTo>
                          <a:lnTo>
                            <a:pt x="76" y="194"/>
                          </a:lnTo>
                          <a:lnTo>
                            <a:pt x="65" y="176"/>
                          </a:lnTo>
                          <a:lnTo>
                            <a:pt x="57" y="143"/>
                          </a:lnTo>
                          <a:lnTo>
                            <a:pt x="52" y="129"/>
                          </a:lnTo>
                          <a:lnTo>
                            <a:pt x="47" y="116"/>
                          </a:lnTo>
                          <a:lnTo>
                            <a:pt x="28" y="99"/>
                          </a:lnTo>
                          <a:lnTo>
                            <a:pt x="11" y="88"/>
                          </a:lnTo>
                          <a:lnTo>
                            <a:pt x="0" y="80"/>
                          </a:lnTo>
                          <a:lnTo>
                            <a:pt x="1" y="74"/>
                          </a:lnTo>
                          <a:lnTo>
                            <a:pt x="7" y="64"/>
                          </a:lnTo>
                          <a:lnTo>
                            <a:pt x="28" y="37"/>
                          </a:lnTo>
                          <a:lnTo>
                            <a:pt x="60"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813" name="Google Shape;813;p8"/>
                  <p:cNvGrpSpPr/>
                  <p:nvPr/>
                </p:nvGrpSpPr>
                <p:grpSpPr>
                  <a:xfrm>
                    <a:off x="1230" y="1731"/>
                    <a:ext cx="360" cy="204"/>
                    <a:chOff x="3594" y="1595"/>
                    <a:chExt cx="360" cy="204"/>
                  </a:xfrm>
                </p:grpSpPr>
                <p:sp>
                  <p:nvSpPr>
                    <p:cNvPr id="814" name="Google Shape;814;p8"/>
                    <p:cNvSpPr/>
                    <p:nvPr/>
                  </p:nvSpPr>
                  <p:spPr>
                    <a:xfrm>
                      <a:off x="3594" y="1595"/>
                      <a:ext cx="360" cy="204"/>
                    </a:xfrm>
                    <a:custGeom>
                      <a:rect b="b" l="l" r="r" t="t"/>
                      <a:pathLst>
                        <a:path extrusionOk="0" h="649" w="1117">
                          <a:moveTo>
                            <a:pt x="353" y="96"/>
                          </a:moveTo>
                          <a:lnTo>
                            <a:pt x="346" y="96"/>
                          </a:lnTo>
                          <a:lnTo>
                            <a:pt x="337" y="92"/>
                          </a:lnTo>
                          <a:lnTo>
                            <a:pt x="317" y="81"/>
                          </a:lnTo>
                          <a:lnTo>
                            <a:pt x="302" y="71"/>
                          </a:lnTo>
                          <a:lnTo>
                            <a:pt x="300" y="70"/>
                          </a:lnTo>
                          <a:lnTo>
                            <a:pt x="301" y="72"/>
                          </a:lnTo>
                          <a:lnTo>
                            <a:pt x="261" y="40"/>
                          </a:lnTo>
                          <a:lnTo>
                            <a:pt x="224" y="13"/>
                          </a:lnTo>
                          <a:lnTo>
                            <a:pt x="218" y="5"/>
                          </a:lnTo>
                          <a:lnTo>
                            <a:pt x="215" y="3"/>
                          </a:lnTo>
                          <a:lnTo>
                            <a:pt x="209" y="0"/>
                          </a:lnTo>
                          <a:lnTo>
                            <a:pt x="201" y="2"/>
                          </a:lnTo>
                          <a:lnTo>
                            <a:pt x="190" y="6"/>
                          </a:lnTo>
                          <a:lnTo>
                            <a:pt x="156" y="29"/>
                          </a:lnTo>
                          <a:lnTo>
                            <a:pt x="65" y="96"/>
                          </a:lnTo>
                          <a:lnTo>
                            <a:pt x="6" y="142"/>
                          </a:lnTo>
                          <a:lnTo>
                            <a:pt x="0" y="151"/>
                          </a:lnTo>
                          <a:lnTo>
                            <a:pt x="2" y="159"/>
                          </a:lnTo>
                          <a:lnTo>
                            <a:pt x="7" y="164"/>
                          </a:lnTo>
                          <a:lnTo>
                            <a:pt x="8" y="168"/>
                          </a:lnTo>
                          <a:lnTo>
                            <a:pt x="12" y="175"/>
                          </a:lnTo>
                          <a:lnTo>
                            <a:pt x="21" y="184"/>
                          </a:lnTo>
                          <a:lnTo>
                            <a:pt x="39" y="198"/>
                          </a:lnTo>
                          <a:lnTo>
                            <a:pt x="55" y="197"/>
                          </a:lnTo>
                          <a:lnTo>
                            <a:pt x="66" y="193"/>
                          </a:lnTo>
                          <a:lnTo>
                            <a:pt x="102" y="194"/>
                          </a:lnTo>
                          <a:lnTo>
                            <a:pt x="158" y="193"/>
                          </a:lnTo>
                          <a:lnTo>
                            <a:pt x="168" y="193"/>
                          </a:lnTo>
                          <a:lnTo>
                            <a:pt x="181" y="196"/>
                          </a:lnTo>
                          <a:lnTo>
                            <a:pt x="192" y="201"/>
                          </a:lnTo>
                          <a:lnTo>
                            <a:pt x="206" y="208"/>
                          </a:lnTo>
                          <a:lnTo>
                            <a:pt x="217" y="218"/>
                          </a:lnTo>
                          <a:lnTo>
                            <a:pt x="227" y="231"/>
                          </a:lnTo>
                          <a:lnTo>
                            <a:pt x="234" y="245"/>
                          </a:lnTo>
                          <a:lnTo>
                            <a:pt x="238" y="262"/>
                          </a:lnTo>
                          <a:lnTo>
                            <a:pt x="246" y="284"/>
                          </a:lnTo>
                          <a:lnTo>
                            <a:pt x="261" y="310"/>
                          </a:lnTo>
                          <a:lnTo>
                            <a:pt x="306" y="366"/>
                          </a:lnTo>
                          <a:lnTo>
                            <a:pt x="351" y="417"/>
                          </a:lnTo>
                          <a:lnTo>
                            <a:pt x="364" y="436"/>
                          </a:lnTo>
                          <a:lnTo>
                            <a:pt x="369" y="448"/>
                          </a:lnTo>
                          <a:lnTo>
                            <a:pt x="372" y="494"/>
                          </a:lnTo>
                          <a:lnTo>
                            <a:pt x="381" y="538"/>
                          </a:lnTo>
                          <a:lnTo>
                            <a:pt x="390" y="574"/>
                          </a:lnTo>
                          <a:lnTo>
                            <a:pt x="392" y="587"/>
                          </a:lnTo>
                          <a:lnTo>
                            <a:pt x="390" y="595"/>
                          </a:lnTo>
                          <a:lnTo>
                            <a:pt x="370" y="625"/>
                          </a:lnTo>
                          <a:lnTo>
                            <a:pt x="351" y="648"/>
                          </a:lnTo>
                          <a:lnTo>
                            <a:pt x="414" y="648"/>
                          </a:lnTo>
                          <a:lnTo>
                            <a:pt x="411" y="627"/>
                          </a:lnTo>
                          <a:lnTo>
                            <a:pt x="424" y="620"/>
                          </a:lnTo>
                          <a:lnTo>
                            <a:pt x="431" y="610"/>
                          </a:lnTo>
                          <a:lnTo>
                            <a:pt x="433" y="600"/>
                          </a:lnTo>
                          <a:lnTo>
                            <a:pt x="429" y="590"/>
                          </a:lnTo>
                          <a:lnTo>
                            <a:pt x="426" y="575"/>
                          </a:lnTo>
                          <a:lnTo>
                            <a:pt x="424" y="556"/>
                          </a:lnTo>
                          <a:lnTo>
                            <a:pt x="427" y="535"/>
                          </a:lnTo>
                          <a:lnTo>
                            <a:pt x="433" y="512"/>
                          </a:lnTo>
                          <a:lnTo>
                            <a:pt x="443" y="489"/>
                          </a:lnTo>
                          <a:lnTo>
                            <a:pt x="454" y="470"/>
                          </a:lnTo>
                          <a:lnTo>
                            <a:pt x="469" y="452"/>
                          </a:lnTo>
                          <a:lnTo>
                            <a:pt x="483" y="440"/>
                          </a:lnTo>
                          <a:lnTo>
                            <a:pt x="504" y="430"/>
                          </a:lnTo>
                          <a:lnTo>
                            <a:pt x="515" y="430"/>
                          </a:lnTo>
                          <a:lnTo>
                            <a:pt x="530" y="435"/>
                          </a:lnTo>
                          <a:lnTo>
                            <a:pt x="560" y="440"/>
                          </a:lnTo>
                          <a:lnTo>
                            <a:pt x="623" y="445"/>
                          </a:lnTo>
                          <a:lnTo>
                            <a:pt x="666" y="445"/>
                          </a:lnTo>
                          <a:lnTo>
                            <a:pt x="713" y="444"/>
                          </a:lnTo>
                          <a:lnTo>
                            <a:pt x="762" y="437"/>
                          </a:lnTo>
                          <a:lnTo>
                            <a:pt x="811" y="426"/>
                          </a:lnTo>
                          <a:lnTo>
                            <a:pt x="834" y="418"/>
                          </a:lnTo>
                          <a:lnTo>
                            <a:pt x="856" y="408"/>
                          </a:lnTo>
                          <a:lnTo>
                            <a:pt x="877" y="395"/>
                          </a:lnTo>
                          <a:lnTo>
                            <a:pt x="895" y="380"/>
                          </a:lnTo>
                          <a:lnTo>
                            <a:pt x="893" y="398"/>
                          </a:lnTo>
                          <a:lnTo>
                            <a:pt x="896" y="412"/>
                          </a:lnTo>
                          <a:lnTo>
                            <a:pt x="902" y="423"/>
                          </a:lnTo>
                          <a:lnTo>
                            <a:pt x="912" y="432"/>
                          </a:lnTo>
                          <a:lnTo>
                            <a:pt x="931" y="447"/>
                          </a:lnTo>
                          <a:lnTo>
                            <a:pt x="939" y="454"/>
                          </a:lnTo>
                          <a:lnTo>
                            <a:pt x="945" y="463"/>
                          </a:lnTo>
                          <a:lnTo>
                            <a:pt x="957" y="491"/>
                          </a:lnTo>
                          <a:lnTo>
                            <a:pt x="969" y="513"/>
                          </a:lnTo>
                          <a:lnTo>
                            <a:pt x="977" y="539"/>
                          </a:lnTo>
                          <a:lnTo>
                            <a:pt x="982" y="566"/>
                          </a:lnTo>
                          <a:lnTo>
                            <a:pt x="982" y="596"/>
                          </a:lnTo>
                          <a:lnTo>
                            <a:pt x="973" y="623"/>
                          </a:lnTo>
                          <a:lnTo>
                            <a:pt x="966" y="637"/>
                          </a:lnTo>
                          <a:lnTo>
                            <a:pt x="955" y="649"/>
                          </a:lnTo>
                          <a:lnTo>
                            <a:pt x="1021" y="649"/>
                          </a:lnTo>
                          <a:lnTo>
                            <a:pt x="1006" y="614"/>
                          </a:lnTo>
                          <a:lnTo>
                            <a:pt x="1021" y="606"/>
                          </a:lnTo>
                          <a:lnTo>
                            <a:pt x="1030" y="599"/>
                          </a:lnTo>
                          <a:lnTo>
                            <a:pt x="1033" y="589"/>
                          </a:lnTo>
                          <a:lnTo>
                            <a:pt x="1029" y="573"/>
                          </a:lnTo>
                          <a:lnTo>
                            <a:pt x="1026" y="547"/>
                          </a:lnTo>
                          <a:lnTo>
                            <a:pt x="1029" y="518"/>
                          </a:lnTo>
                          <a:lnTo>
                            <a:pt x="1037" y="490"/>
                          </a:lnTo>
                          <a:lnTo>
                            <a:pt x="1046" y="470"/>
                          </a:lnTo>
                          <a:lnTo>
                            <a:pt x="1054" y="460"/>
                          </a:lnTo>
                          <a:lnTo>
                            <a:pt x="1055" y="455"/>
                          </a:lnTo>
                          <a:lnTo>
                            <a:pt x="1037" y="435"/>
                          </a:lnTo>
                          <a:lnTo>
                            <a:pt x="1031" y="423"/>
                          </a:lnTo>
                          <a:lnTo>
                            <a:pt x="1026" y="411"/>
                          </a:lnTo>
                          <a:lnTo>
                            <a:pt x="1024" y="383"/>
                          </a:lnTo>
                          <a:lnTo>
                            <a:pt x="1030" y="351"/>
                          </a:lnTo>
                          <a:lnTo>
                            <a:pt x="1039" y="318"/>
                          </a:lnTo>
                          <a:lnTo>
                            <a:pt x="1064" y="259"/>
                          </a:lnTo>
                          <a:lnTo>
                            <a:pt x="1082" y="223"/>
                          </a:lnTo>
                          <a:lnTo>
                            <a:pt x="1091" y="203"/>
                          </a:lnTo>
                          <a:lnTo>
                            <a:pt x="1099" y="196"/>
                          </a:lnTo>
                          <a:lnTo>
                            <a:pt x="1101" y="196"/>
                          </a:lnTo>
                          <a:lnTo>
                            <a:pt x="1103" y="202"/>
                          </a:lnTo>
                          <a:lnTo>
                            <a:pt x="1101" y="237"/>
                          </a:lnTo>
                          <a:lnTo>
                            <a:pt x="1100" y="287"/>
                          </a:lnTo>
                          <a:lnTo>
                            <a:pt x="1100" y="333"/>
                          </a:lnTo>
                          <a:lnTo>
                            <a:pt x="1100" y="371"/>
                          </a:lnTo>
                          <a:lnTo>
                            <a:pt x="1098" y="386"/>
                          </a:lnTo>
                          <a:lnTo>
                            <a:pt x="1093" y="397"/>
                          </a:lnTo>
                          <a:lnTo>
                            <a:pt x="1084" y="423"/>
                          </a:lnTo>
                          <a:lnTo>
                            <a:pt x="1082" y="456"/>
                          </a:lnTo>
                          <a:lnTo>
                            <a:pt x="1085" y="494"/>
                          </a:lnTo>
                          <a:lnTo>
                            <a:pt x="1094" y="535"/>
                          </a:lnTo>
                          <a:lnTo>
                            <a:pt x="1107" y="504"/>
                          </a:lnTo>
                          <a:lnTo>
                            <a:pt x="1115" y="465"/>
                          </a:lnTo>
                          <a:lnTo>
                            <a:pt x="1117" y="428"/>
                          </a:lnTo>
                          <a:lnTo>
                            <a:pt x="1115" y="412"/>
                          </a:lnTo>
                          <a:lnTo>
                            <a:pt x="1109" y="398"/>
                          </a:lnTo>
                          <a:lnTo>
                            <a:pt x="1107" y="364"/>
                          </a:lnTo>
                          <a:lnTo>
                            <a:pt x="1110" y="299"/>
                          </a:lnTo>
                          <a:lnTo>
                            <a:pt x="1115" y="180"/>
                          </a:lnTo>
                          <a:lnTo>
                            <a:pt x="1113" y="160"/>
                          </a:lnTo>
                          <a:lnTo>
                            <a:pt x="1107" y="143"/>
                          </a:lnTo>
                          <a:lnTo>
                            <a:pt x="1098" y="130"/>
                          </a:lnTo>
                          <a:lnTo>
                            <a:pt x="1084" y="118"/>
                          </a:lnTo>
                          <a:lnTo>
                            <a:pt x="1071" y="109"/>
                          </a:lnTo>
                          <a:lnTo>
                            <a:pt x="1055" y="103"/>
                          </a:lnTo>
                          <a:lnTo>
                            <a:pt x="1039" y="98"/>
                          </a:lnTo>
                          <a:lnTo>
                            <a:pt x="1023" y="96"/>
                          </a:lnTo>
                          <a:lnTo>
                            <a:pt x="980" y="95"/>
                          </a:lnTo>
                          <a:lnTo>
                            <a:pt x="919" y="96"/>
                          </a:lnTo>
                          <a:lnTo>
                            <a:pt x="762" y="101"/>
                          </a:lnTo>
                          <a:lnTo>
                            <a:pt x="604" y="106"/>
                          </a:lnTo>
                          <a:lnTo>
                            <a:pt x="539" y="104"/>
                          </a:lnTo>
                          <a:lnTo>
                            <a:pt x="491" y="98"/>
                          </a:lnTo>
                          <a:lnTo>
                            <a:pt x="452" y="92"/>
                          </a:lnTo>
                          <a:lnTo>
                            <a:pt x="412" y="89"/>
                          </a:lnTo>
                          <a:lnTo>
                            <a:pt x="378" y="91"/>
                          </a:lnTo>
                          <a:lnTo>
                            <a:pt x="353" y="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15" name="Google Shape;815;p8"/>
                    <p:cNvSpPr/>
                    <p:nvPr/>
                  </p:nvSpPr>
                  <p:spPr>
                    <a:xfrm>
                      <a:off x="3923" y="1701"/>
                      <a:ext cx="8" cy="31"/>
                    </a:xfrm>
                    <a:custGeom>
                      <a:rect b="b" l="l" r="r" t="t"/>
                      <a:pathLst>
                        <a:path extrusionOk="0" h="100" w="21">
                          <a:moveTo>
                            <a:pt x="2" y="77"/>
                          </a:moveTo>
                          <a:lnTo>
                            <a:pt x="0" y="58"/>
                          </a:lnTo>
                          <a:lnTo>
                            <a:pt x="2" y="31"/>
                          </a:lnTo>
                          <a:lnTo>
                            <a:pt x="8" y="3"/>
                          </a:lnTo>
                          <a:lnTo>
                            <a:pt x="9" y="0"/>
                          </a:lnTo>
                          <a:lnTo>
                            <a:pt x="11" y="1"/>
                          </a:lnTo>
                          <a:lnTo>
                            <a:pt x="17" y="20"/>
                          </a:lnTo>
                          <a:lnTo>
                            <a:pt x="21" y="55"/>
                          </a:lnTo>
                          <a:lnTo>
                            <a:pt x="21" y="86"/>
                          </a:lnTo>
                          <a:lnTo>
                            <a:pt x="17" y="100"/>
                          </a:lnTo>
                          <a:lnTo>
                            <a:pt x="15" y="100"/>
                          </a:lnTo>
                          <a:lnTo>
                            <a:pt x="11" y="98"/>
                          </a:lnTo>
                          <a:lnTo>
                            <a:pt x="7" y="88"/>
                          </a:lnTo>
                          <a:lnTo>
                            <a:pt x="2" y="7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16" name="Google Shape;816;p8"/>
                    <p:cNvSpPr/>
                    <p:nvPr/>
                  </p:nvSpPr>
                  <p:spPr>
                    <a:xfrm>
                      <a:off x="3847" y="1715"/>
                      <a:ext cx="58" cy="50"/>
                    </a:xfrm>
                    <a:custGeom>
                      <a:rect b="b" l="l" r="r" t="t"/>
                      <a:pathLst>
                        <a:path extrusionOk="0" h="161" w="183">
                          <a:moveTo>
                            <a:pt x="105" y="0"/>
                          </a:moveTo>
                          <a:lnTo>
                            <a:pt x="90" y="10"/>
                          </a:lnTo>
                          <a:lnTo>
                            <a:pt x="61" y="26"/>
                          </a:lnTo>
                          <a:lnTo>
                            <a:pt x="28" y="39"/>
                          </a:lnTo>
                          <a:lnTo>
                            <a:pt x="14" y="45"/>
                          </a:lnTo>
                          <a:lnTo>
                            <a:pt x="0" y="47"/>
                          </a:lnTo>
                          <a:lnTo>
                            <a:pt x="2" y="60"/>
                          </a:lnTo>
                          <a:lnTo>
                            <a:pt x="13" y="74"/>
                          </a:lnTo>
                          <a:lnTo>
                            <a:pt x="24" y="89"/>
                          </a:lnTo>
                          <a:lnTo>
                            <a:pt x="35" y="98"/>
                          </a:lnTo>
                          <a:lnTo>
                            <a:pt x="30" y="129"/>
                          </a:lnTo>
                          <a:lnTo>
                            <a:pt x="30" y="137"/>
                          </a:lnTo>
                          <a:lnTo>
                            <a:pt x="34" y="140"/>
                          </a:lnTo>
                          <a:lnTo>
                            <a:pt x="39" y="139"/>
                          </a:lnTo>
                          <a:lnTo>
                            <a:pt x="44" y="133"/>
                          </a:lnTo>
                          <a:lnTo>
                            <a:pt x="57" y="108"/>
                          </a:lnTo>
                          <a:lnTo>
                            <a:pt x="66" y="111"/>
                          </a:lnTo>
                          <a:lnTo>
                            <a:pt x="76" y="115"/>
                          </a:lnTo>
                          <a:lnTo>
                            <a:pt x="70" y="141"/>
                          </a:lnTo>
                          <a:lnTo>
                            <a:pt x="71" y="149"/>
                          </a:lnTo>
                          <a:lnTo>
                            <a:pt x="75" y="153"/>
                          </a:lnTo>
                          <a:lnTo>
                            <a:pt x="81" y="152"/>
                          </a:lnTo>
                          <a:lnTo>
                            <a:pt x="86" y="146"/>
                          </a:lnTo>
                          <a:lnTo>
                            <a:pt x="92" y="136"/>
                          </a:lnTo>
                          <a:lnTo>
                            <a:pt x="96" y="120"/>
                          </a:lnTo>
                          <a:lnTo>
                            <a:pt x="118" y="124"/>
                          </a:lnTo>
                          <a:lnTo>
                            <a:pt x="117" y="152"/>
                          </a:lnTo>
                          <a:lnTo>
                            <a:pt x="119" y="158"/>
                          </a:lnTo>
                          <a:lnTo>
                            <a:pt x="124" y="161"/>
                          </a:lnTo>
                          <a:lnTo>
                            <a:pt x="128" y="159"/>
                          </a:lnTo>
                          <a:lnTo>
                            <a:pt x="133" y="154"/>
                          </a:lnTo>
                          <a:lnTo>
                            <a:pt x="141" y="128"/>
                          </a:lnTo>
                          <a:lnTo>
                            <a:pt x="183" y="121"/>
                          </a:lnTo>
                          <a:lnTo>
                            <a:pt x="162" y="86"/>
                          </a:lnTo>
                          <a:lnTo>
                            <a:pt x="151" y="68"/>
                          </a:lnTo>
                          <a:lnTo>
                            <a:pt x="135" y="54"/>
                          </a:lnTo>
                          <a:lnTo>
                            <a:pt x="119" y="43"/>
                          </a:lnTo>
                          <a:lnTo>
                            <a:pt x="111" y="30"/>
                          </a:lnTo>
                          <a:lnTo>
                            <a:pt x="108" y="15"/>
                          </a:lnTo>
                          <a:lnTo>
                            <a:pt x="105"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817" name="Google Shape;817;p8"/>
                  <p:cNvGrpSpPr/>
                  <p:nvPr/>
                </p:nvGrpSpPr>
                <p:grpSpPr>
                  <a:xfrm>
                    <a:off x="1725" y="1540"/>
                    <a:ext cx="409" cy="436"/>
                    <a:chOff x="4089" y="1404"/>
                    <a:chExt cx="409" cy="436"/>
                  </a:xfrm>
                </p:grpSpPr>
                <p:sp>
                  <p:nvSpPr>
                    <p:cNvPr id="818" name="Google Shape;818;p8"/>
                    <p:cNvSpPr/>
                    <p:nvPr/>
                  </p:nvSpPr>
                  <p:spPr>
                    <a:xfrm>
                      <a:off x="4240" y="1799"/>
                      <a:ext cx="11" cy="7"/>
                    </a:xfrm>
                    <a:custGeom>
                      <a:rect b="b" l="l" r="r" t="t"/>
                      <a:pathLst>
                        <a:path extrusionOk="0" h="27" w="32">
                          <a:moveTo>
                            <a:pt x="5" y="20"/>
                          </a:moveTo>
                          <a:lnTo>
                            <a:pt x="27" y="19"/>
                          </a:lnTo>
                          <a:lnTo>
                            <a:pt x="31" y="17"/>
                          </a:lnTo>
                          <a:lnTo>
                            <a:pt x="32" y="14"/>
                          </a:lnTo>
                          <a:lnTo>
                            <a:pt x="32" y="10"/>
                          </a:lnTo>
                          <a:lnTo>
                            <a:pt x="27" y="3"/>
                          </a:lnTo>
                          <a:lnTo>
                            <a:pt x="23" y="0"/>
                          </a:lnTo>
                          <a:lnTo>
                            <a:pt x="18" y="0"/>
                          </a:lnTo>
                          <a:lnTo>
                            <a:pt x="10" y="5"/>
                          </a:lnTo>
                          <a:lnTo>
                            <a:pt x="9" y="10"/>
                          </a:lnTo>
                          <a:lnTo>
                            <a:pt x="13" y="14"/>
                          </a:lnTo>
                          <a:lnTo>
                            <a:pt x="18" y="21"/>
                          </a:lnTo>
                          <a:lnTo>
                            <a:pt x="32" y="27"/>
                          </a:lnTo>
                          <a:lnTo>
                            <a:pt x="23" y="13"/>
                          </a:lnTo>
                          <a:lnTo>
                            <a:pt x="21" y="7"/>
                          </a:lnTo>
                          <a:lnTo>
                            <a:pt x="21" y="6"/>
                          </a:lnTo>
                          <a:lnTo>
                            <a:pt x="21" y="9"/>
                          </a:lnTo>
                          <a:lnTo>
                            <a:pt x="15" y="9"/>
                          </a:lnTo>
                          <a:lnTo>
                            <a:pt x="2" y="10"/>
                          </a:lnTo>
                          <a:lnTo>
                            <a:pt x="0" y="12"/>
                          </a:lnTo>
                          <a:lnTo>
                            <a:pt x="1" y="15"/>
                          </a:lnTo>
                          <a:lnTo>
                            <a:pt x="5"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19" name="Google Shape;819;p8"/>
                    <p:cNvSpPr/>
                    <p:nvPr/>
                  </p:nvSpPr>
                  <p:spPr>
                    <a:xfrm>
                      <a:off x="4282" y="1418"/>
                      <a:ext cx="216" cy="422"/>
                    </a:xfrm>
                    <a:custGeom>
                      <a:rect b="b" l="l" r="r" t="t"/>
                      <a:pathLst>
                        <a:path extrusionOk="0" h="1332" w="668">
                          <a:moveTo>
                            <a:pt x="0" y="1198"/>
                          </a:moveTo>
                          <a:lnTo>
                            <a:pt x="0" y="1284"/>
                          </a:lnTo>
                          <a:lnTo>
                            <a:pt x="8" y="1283"/>
                          </a:lnTo>
                          <a:lnTo>
                            <a:pt x="22" y="1281"/>
                          </a:lnTo>
                          <a:lnTo>
                            <a:pt x="49" y="1275"/>
                          </a:lnTo>
                          <a:lnTo>
                            <a:pt x="53" y="1255"/>
                          </a:lnTo>
                          <a:lnTo>
                            <a:pt x="57" y="1237"/>
                          </a:lnTo>
                          <a:lnTo>
                            <a:pt x="68" y="1202"/>
                          </a:lnTo>
                          <a:lnTo>
                            <a:pt x="70" y="1186"/>
                          </a:lnTo>
                          <a:lnTo>
                            <a:pt x="70" y="1171"/>
                          </a:lnTo>
                          <a:lnTo>
                            <a:pt x="68" y="1156"/>
                          </a:lnTo>
                          <a:lnTo>
                            <a:pt x="65" y="1143"/>
                          </a:lnTo>
                          <a:lnTo>
                            <a:pt x="57" y="1116"/>
                          </a:lnTo>
                          <a:lnTo>
                            <a:pt x="54" y="1104"/>
                          </a:lnTo>
                          <a:lnTo>
                            <a:pt x="52" y="1090"/>
                          </a:lnTo>
                          <a:lnTo>
                            <a:pt x="45" y="1063"/>
                          </a:lnTo>
                          <a:lnTo>
                            <a:pt x="40" y="1036"/>
                          </a:lnTo>
                          <a:lnTo>
                            <a:pt x="38" y="1009"/>
                          </a:lnTo>
                          <a:lnTo>
                            <a:pt x="38" y="979"/>
                          </a:lnTo>
                          <a:lnTo>
                            <a:pt x="42" y="949"/>
                          </a:lnTo>
                          <a:lnTo>
                            <a:pt x="44" y="920"/>
                          </a:lnTo>
                          <a:lnTo>
                            <a:pt x="43" y="894"/>
                          </a:lnTo>
                          <a:lnTo>
                            <a:pt x="38" y="869"/>
                          </a:lnTo>
                          <a:lnTo>
                            <a:pt x="31" y="834"/>
                          </a:lnTo>
                          <a:lnTo>
                            <a:pt x="27" y="801"/>
                          </a:lnTo>
                          <a:lnTo>
                            <a:pt x="23" y="771"/>
                          </a:lnTo>
                          <a:lnTo>
                            <a:pt x="22" y="740"/>
                          </a:lnTo>
                          <a:lnTo>
                            <a:pt x="22" y="680"/>
                          </a:lnTo>
                          <a:lnTo>
                            <a:pt x="22" y="650"/>
                          </a:lnTo>
                          <a:lnTo>
                            <a:pt x="20" y="619"/>
                          </a:lnTo>
                          <a:lnTo>
                            <a:pt x="45" y="620"/>
                          </a:lnTo>
                          <a:lnTo>
                            <a:pt x="70" y="622"/>
                          </a:lnTo>
                          <a:lnTo>
                            <a:pt x="116" y="630"/>
                          </a:lnTo>
                          <a:lnTo>
                            <a:pt x="163" y="638"/>
                          </a:lnTo>
                          <a:lnTo>
                            <a:pt x="209" y="646"/>
                          </a:lnTo>
                          <a:lnTo>
                            <a:pt x="256" y="652"/>
                          </a:lnTo>
                          <a:lnTo>
                            <a:pt x="281" y="653"/>
                          </a:lnTo>
                          <a:lnTo>
                            <a:pt x="306" y="652"/>
                          </a:lnTo>
                          <a:lnTo>
                            <a:pt x="331" y="649"/>
                          </a:lnTo>
                          <a:lnTo>
                            <a:pt x="358" y="644"/>
                          </a:lnTo>
                          <a:lnTo>
                            <a:pt x="385" y="637"/>
                          </a:lnTo>
                          <a:lnTo>
                            <a:pt x="415" y="627"/>
                          </a:lnTo>
                          <a:lnTo>
                            <a:pt x="422" y="635"/>
                          </a:lnTo>
                          <a:lnTo>
                            <a:pt x="428" y="641"/>
                          </a:lnTo>
                          <a:lnTo>
                            <a:pt x="432" y="650"/>
                          </a:lnTo>
                          <a:lnTo>
                            <a:pt x="435" y="658"/>
                          </a:lnTo>
                          <a:lnTo>
                            <a:pt x="437" y="677"/>
                          </a:lnTo>
                          <a:lnTo>
                            <a:pt x="438" y="695"/>
                          </a:lnTo>
                          <a:lnTo>
                            <a:pt x="441" y="714"/>
                          </a:lnTo>
                          <a:lnTo>
                            <a:pt x="443" y="724"/>
                          </a:lnTo>
                          <a:lnTo>
                            <a:pt x="446" y="733"/>
                          </a:lnTo>
                          <a:lnTo>
                            <a:pt x="451" y="742"/>
                          </a:lnTo>
                          <a:lnTo>
                            <a:pt x="456" y="751"/>
                          </a:lnTo>
                          <a:lnTo>
                            <a:pt x="464" y="759"/>
                          </a:lnTo>
                          <a:lnTo>
                            <a:pt x="476" y="768"/>
                          </a:lnTo>
                          <a:lnTo>
                            <a:pt x="496" y="904"/>
                          </a:lnTo>
                          <a:lnTo>
                            <a:pt x="496" y="925"/>
                          </a:lnTo>
                          <a:lnTo>
                            <a:pt x="496" y="946"/>
                          </a:lnTo>
                          <a:lnTo>
                            <a:pt x="496" y="957"/>
                          </a:lnTo>
                          <a:lnTo>
                            <a:pt x="497" y="967"/>
                          </a:lnTo>
                          <a:lnTo>
                            <a:pt x="500" y="977"/>
                          </a:lnTo>
                          <a:lnTo>
                            <a:pt x="504" y="987"/>
                          </a:lnTo>
                          <a:lnTo>
                            <a:pt x="497" y="1004"/>
                          </a:lnTo>
                          <a:lnTo>
                            <a:pt x="495" y="1020"/>
                          </a:lnTo>
                          <a:lnTo>
                            <a:pt x="495" y="1036"/>
                          </a:lnTo>
                          <a:lnTo>
                            <a:pt x="500" y="1053"/>
                          </a:lnTo>
                          <a:lnTo>
                            <a:pt x="477" y="1097"/>
                          </a:lnTo>
                          <a:lnTo>
                            <a:pt x="456" y="1141"/>
                          </a:lnTo>
                          <a:lnTo>
                            <a:pt x="434" y="1186"/>
                          </a:lnTo>
                          <a:lnTo>
                            <a:pt x="421" y="1208"/>
                          </a:lnTo>
                          <a:lnTo>
                            <a:pt x="408" y="1231"/>
                          </a:lnTo>
                          <a:lnTo>
                            <a:pt x="400" y="1242"/>
                          </a:lnTo>
                          <a:lnTo>
                            <a:pt x="393" y="1253"/>
                          </a:lnTo>
                          <a:lnTo>
                            <a:pt x="385" y="1262"/>
                          </a:lnTo>
                          <a:lnTo>
                            <a:pt x="377" y="1268"/>
                          </a:lnTo>
                          <a:lnTo>
                            <a:pt x="361" y="1279"/>
                          </a:lnTo>
                          <a:lnTo>
                            <a:pt x="345" y="1285"/>
                          </a:lnTo>
                          <a:lnTo>
                            <a:pt x="331" y="1291"/>
                          </a:lnTo>
                          <a:lnTo>
                            <a:pt x="317" y="1297"/>
                          </a:lnTo>
                          <a:lnTo>
                            <a:pt x="307" y="1304"/>
                          </a:lnTo>
                          <a:lnTo>
                            <a:pt x="301" y="1309"/>
                          </a:lnTo>
                          <a:lnTo>
                            <a:pt x="298" y="1315"/>
                          </a:lnTo>
                          <a:lnTo>
                            <a:pt x="297" y="1318"/>
                          </a:lnTo>
                          <a:lnTo>
                            <a:pt x="299" y="1321"/>
                          </a:lnTo>
                          <a:lnTo>
                            <a:pt x="305" y="1323"/>
                          </a:lnTo>
                          <a:lnTo>
                            <a:pt x="312" y="1324"/>
                          </a:lnTo>
                          <a:lnTo>
                            <a:pt x="333" y="1324"/>
                          </a:lnTo>
                          <a:lnTo>
                            <a:pt x="358" y="1322"/>
                          </a:lnTo>
                          <a:lnTo>
                            <a:pt x="383" y="1317"/>
                          </a:lnTo>
                          <a:lnTo>
                            <a:pt x="403" y="1310"/>
                          </a:lnTo>
                          <a:lnTo>
                            <a:pt x="411" y="1306"/>
                          </a:lnTo>
                          <a:lnTo>
                            <a:pt x="417" y="1301"/>
                          </a:lnTo>
                          <a:lnTo>
                            <a:pt x="419" y="1297"/>
                          </a:lnTo>
                          <a:lnTo>
                            <a:pt x="419" y="1292"/>
                          </a:lnTo>
                          <a:lnTo>
                            <a:pt x="427" y="1288"/>
                          </a:lnTo>
                          <a:lnTo>
                            <a:pt x="433" y="1283"/>
                          </a:lnTo>
                          <a:lnTo>
                            <a:pt x="437" y="1279"/>
                          </a:lnTo>
                          <a:lnTo>
                            <a:pt x="441" y="1273"/>
                          </a:lnTo>
                          <a:lnTo>
                            <a:pt x="443" y="1267"/>
                          </a:lnTo>
                          <a:lnTo>
                            <a:pt x="445" y="1259"/>
                          </a:lnTo>
                          <a:lnTo>
                            <a:pt x="447" y="1240"/>
                          </a:lnTo>
                          <a:lnTo>
                            <a:pt x="458" y="1209"/>
                          </a:lnTo>
                          <a:lnTo>
                            <a:pt x="469" y="1180"/>
                          </a:lnTo>
                          <a:lnTo>
                            <a:pt x="484" y="1150"/>
                          </a:lnTo>
                          <a:lnTo>
                            <a:pt x="500" y="1123"/>
                          </a:lnTo>
                          <a:lnTo>
                            <a:pt x="532" y="1068"/>
                          </a:lnTo>
                          <a:lnTo>
                            <a:pt x="565" y="1012"/>
                          </a:lnTo>
                          <a:lnTo>
                            <a:pt x="570" y="997"/>
                          </a:lnTo>
                          <a:lnTo>
                            <a:pt x="571" y="986"/>
                          </a:lnTo>
                          <a:lnTo>
                            <a:pt x="569" y="975"/>
                          </a:lnTo>
                          <a:lnTo>
                            <a:pt x="565" y="965"/>
                          </a:lnTo>
                          <a:lnTo>
                            <a:pt x="562" y="929"/>
                          </a:lnTo>
                          <a:lnTo>
                            <a:pt x="560" y="914"/>
                          </a:lnTo>
                          <a:lnTo>
                            <a:pt x="558" y="900"/>
                          </a:lnTo>
                          <a:lnTo>
                            <a:pt x="556" y="873"/>
                          </a:lnTo>
                          <a:lnTo>
                            <a:pt x="562" y="895"/>
                          </a:lnTo>
                          <a:lnTo>
                            <a:pt x="566" y="918"/>
                          </a:lnTo>
                          <a:lnTo>
                            <a:pt x="569" y="929"/>
                          </a:lnTo>
                          <a:lnTo>
                            <a:pt x="572" y="941"/>
                          </a:lnTo>
                          <a:lnTo>
                            <a:pt x="578" y="952"/>
                          </a:lnTo>
                          <a:lnTo>
                            <a:pt x="585" y="962"/>
                          </a:lnTo>
                          <a:lnTo>
                            <a:pt x="582" y="982"/>
                          </a:lnTo>
                          <a:lnTo>
                            <a:pt x="583" y="999"/>
                          </a:lnTo>
                          <a:lnTo>
                            <a:pt x="588" y="1017"/>
                          </a:lnTo>
                          <a:lnTo>
                            <a:pt x="596" y="1035"/>
                          </a:lnTo>
                          <a:lnTo>
                            <a:pt x="585" y="1082"/>
                          </a:lnTo>
                          <a:lnTo>
                            <a:pt x="574" y="1131"/>
                          </a:lnTo>
                          <a:lnTo>
                            <a:pt x="563" y="1180"/>
                          </a:lnTo>
                          <a:lnTo>
                            <a:pt x="556" y="1205"/>
                          </a:lnTo>
                          <a:lnTo>
                            <a:pt x="547" y="1229"/>
                          </a:lnTo>
                          <a:lnTo>
                            <a:pt x="543" y="1242"/>
                          </a:lnTo>
                          <a:lnTo>
                            <a:pt x="538" y="1254"/>
                          </a:lnTo>
                          <a:lnTo>
                            <a:pt x="532" y="1263"/>
                          </a:lnTo>
                          <a:lnTo>
                            <a:pt x="526" y="1271"/>
                          </a:lnTo>
                          <a:lnTo>
                            <a:pt x="512" y="1282"/>
                          </a:lnTo>
                          <a:lnTo>
                            <a:pt x="498" y="1290"/>
                          </a:lnTo>
                          <a:lnTo>
                            <a:pt x="486" y="1296"/>
                          </a:lnTo>
                          <a:lnTo>
                            <a:pt x="473" y="1301"/>
                          </a:lnTo>
                          <a:lnTo>
                            <a:pt x="464" y="1309"/>
                          </a:lnTo>
                          <a:lnTo>
                            <a:pt x="461" y="1315"/>
                          </a:lnTo>
                          <a:lnTo>
                            <a:pt x="459" y="1322"/>
                          </a:lnTo>
                          <a:lnTo>
                            <a:pt x="459" y="1325"/>
                          </a:lnTo>
                          <a:lnTo>
                            <a:pt x="461" y="1328"/>
                          </a:lnTo>
                          <a:lnTo>
                            <a:pt x="468" y="1330"/>
                          </a:lnTo>
                          <a:lnTo>
                            <a:pt x="476" y="1332"/>
                          </a:lnTo>
                          <a:lnTo>
                            <a:pt x="496" y="1332"/>
                          </a:lnTo>
                          <a:lnTo>
                            <a:pt x="520" y="1328"/>
                          </a:lnTo>
                          <a:lnTo>
                            <a:pt x="544" y="1323"/>
                          </a:lnTo>
                          <a:lnTo>
                            <a:pt x="563" y="1316"/>
                          </a:lnTo>
                          <a:lnTo>
                            <a:pt x="570" y="1311"/>
                          </a:lnTo>
                          <a:lnTo>
                            <a:pt x="574" y="1307"/>
                          </a:lnTo>
                          <a:lnTo>
                            <a:pt x="576" y="1301"/>
                          </a:lnTo>
                          <a:lnTo>
                            <a:pt x="574" y="1297"/>
                          </a:lnTo>
                          <a:lnTo>
                            <a:pt x="581" y="1291"/>
                          </a:lnTo>
                          <a:lnTo>
                            <a:pt x="586" y="1287"/>
                          </a:lnTo>
                          <a:lnTo>
                            <a:pt x="589" y="1282"/>
                          </a:lnTo>
                          <a:lnTo>
                            <a:pt x="591" y="1276"/>
                          </a:lnTo>
                          <a:lnTo>
                            <a:pt x="593" y="1268"/>
                          </a:lnTo>
                          <a:lnTo>
                            <a:pt x="593" y="1260"/>
                          </a:lnTo>
                          <a:lnTo>
                            <a:pt x="590" y="1240"/>
                          </a:lnTo>
                          <a:lnTo>
                            <a:pt x="593" y="1206"/>
                          </a:lnTo>
                          <a:lnTo>
                            <a:pt x="597" y="1173"/>
                          </a:lnTo>
                          <a:lnTo>
                            <a:pt x="604" y="1141"/>
                          </a:lnTo>
                          <a:lnTo>
                            <a:pt x="613" y="1111"/>
                          </a:lnTo>
                          <a:lnTo>
                            <a:pt x="632" y="1051"/>
                          </a:lnTo>
                          <a:lnTo>
                            <a:pt x="653" y="991"/>
                          </a:lnTo>
                          <a:lnTo>
                            <a:pt x="654" y="975"/>
                          </a:lnTo>
                          <a:lnTo>
                            <a:pt x="651" y="961"/>
                          </a:lnTo>
                          <a:lnTo>
                            <a:pt x="646" y="950"/>
                          </a:lnTo>
                          <a:lnTo>
                            <a:pt x="640" y="938"/>
                          </a:lnTo>
                          <a:lnTo>
                            <a:pt x="633" y="912"/>
                          </a:lnTo>
                          <a:lnTo>
                            <a:pt x="628" y="887"/>
                          </a:lnTo>
                          <a:lnTo>
                            <a:pt x="619" y="840"/>
                          </a:lnTo>
                          <a:lnTo>
                            <a:pt x="613" y="793"/>
                          </a:lnTo>
                          <a:lnTo>
                            <a:pt x="605" y="745"/>
                          </a:lnTo>
                          <a:lnTo>
                            <a:pt x="613" y="763"/>
                          </a:lnTo>
                          <a:lnTo>
                            <a:pt x="619" y="784"/>
                          </a:lnTo>
                          <a:lnTo>
                            <a:pt x="622" y="808"/>
                          </a:lnTo>
                          <a:lnTo>
                            <a:pt x="622" y="835"/>
                          </a:lnTo>
                          <a:lnTo>
                            <a:pt x="623" y="805"/>
                          </a:lnTo>
                          <a:lnTo>
                            <a:pt x="623" y="777"/>
                          </a:lnTo>
                          <a:lnTo>
                            <a:pt x="621" y="756"/>
                          </a:lnTo>
                          <a:lnTo>
                            <a:pt x="619" y="747"/>
                          </a:lnTo>
                          <a:lnTo>
                            <a:pt x="615" y="739"/>
                          </a:lnTo>
                          <a:lnTo>
                            <a:pt x="620" y="742"/>
                          </a:lnTo>
                          <a:lnTo>
                            <a:pt x="623" y="747"/>
                          </a:lnTo>
                          <a:lnTo>
                            <a:pt x="625" y="754"/>
                          </a:lnTo>
                          <a:lnTo>
                            <a:pt x="628" y="762"/>
                          </a:lnTo>
                          <a:lnTo>
                            <a:pt x="630" y="782"/>
                          </a:lnTo>
                          <a:lnTo>
                            <a:pt x="631" y="807"/>
                          </a:lnTo>
                          <a:lnTo>
                            <a:pt x="633" y="776"/>
                          </a:lnTo>
                          <a:lnTo>
                            <a:pt x="634" y="747"/>
                          </a:lnTo>
                          <a:lnTo>
                            <a:pt x="632" y="722"/>
                          </a:lnTo>
                          <a:lnTo>
                            <a:pt x="630" y="712"/>
                          </a:lnTo>
                          <a:lnTo>
                            <a:pt x="627" y="703"/>
                          </a:lnTo>
                          <a:lnTo>
                            <a:pt x="632" y="704"/>
                          </a:lnTo>
                          <a:lnTo>
                            <a:pt x="637" y="707"/>
                          </a:lnTo>
                          <a:lnTo>
                            <a:pt x="639" y="715"/>
                          </a:lnTo>
                          <a:lnTo>
                            <a:pt x="640" y="724"/>
                          </a:lnTo>
                          <a:lnTo>
                            <a:pt x="640" y="743"/>
                          </a:lnTo>
                          <a:lnTo>
                            <a:pt x="641" y="754"/>
                          </a:lnTo>
                          <a:lnTo>
                            <a:pt x="644" y="762"/>
                          </a:lnTo>
                          <a:lnTo>
                            <a:pt x="646" y="730"/>
                          </a:lnTo>
                          <a:lnTo>
                            <a:pt x="647" y="705"/>
                          </a:lnTo>
                          <a:lnTo>
                            <a:pt x="646" y="695"/>
                          </a:lnTo>
                          <a:lnTo>
                            <a:pt x="644" y="684"/>
                          </a:lnTo>
                          <a:lnTo>
                            <a:pt x="640" y="677"/>
                          </a:lnTo>
                          <a:lnTo>
                            <a:pt x="636" y="669"/>
                          </a:lnTo>
                          <a:lnTo>
                            <a:pt x="641" y="672"/>
                          </a:lnTo>
                          <a:lnTo>
                            <a:pt x="646" y="675"/>
                          </a:lnTo>
                          <a:lnTo>
                            <a:pt x="651" y="681"/>
                          </a:lnTo>
                          <a:lnTo>
                            <a:pt x="657" y="694"/>
                          </a:lnTo>
                          <a:lnTo>
                            <a:pt x="648" y="654"/>
                          </a:lnTo>
                          <a:lnTo>
                            <a:pt x="653" y="660"/>
                          </a:lnTo>
                          <a:lnTo>
                            <a:pt x="657" y="663"/>
                          </a:lnTo>
                          <a:lnTo>
                            <a:pt x="663" y="670"/>
                          </a:lnTo>
                          <a:lnTo>
                            <a:pt x="668" y="682"/>
                          </a:lnTo>
                          <a:lnTo>
                            <a:pt x="665" y="665"/>
                          </a:lnTo>
                          <a:lnTo>
                            <a:pt x="662" y="650"/>
                          </a:lnTo>
                          <a:lnTo>
                            <a:pt x="656" y="638"/>
                          </a:lnTo>
                          <a:lnTo>
                            <a:pt x="650" y="628"/>
                          </a:lnTo>
                          <a:lnTo>
                            <a:pt x="640" y="609"/>
                          </a:lnTo>
                          <a:lnTo>
                            <a:pt x="636" y="598"/>
                          </a:lnTo>
                          <a:lnTo>
                            <a:pt x="633" y="586"/>
                          </a:lnTo>
                          <a:lnTo>
                            <a:pt x="636" y="533"/>
                          </a:lnTo>
                          <a:lnTo>
                            <a:pt x="634" y="508"/>
                          </a:lnTo>
                          <a:lnTo>
                            <a:pt x="633" y="483"/>
                          </a:lnTo>
                          <a:lnTo>
                            <a:pt x="631" y="459"/>
                          </a:lnTo>
                          <a:lnTo>
                            <a:pt x="627" y="436"/>
                          </a:lnTo>
                          <a:lnTo>
                            <a:pt x="621" y="414"/>
                          </a:lnTo>
                          <a:lnTo>
                            <a:pt x="614" y="392"/>
                          </a:lnTo>
                          <a:lnTo>
                            <a:pt x="604" y="369"/>
                          </a:lnTo>
                          <a:lnTo>
                            <a:pt x="593" y="349"/>
                          </a:lnTo>
                          <a:lnTo>
                            <a:pt x="580" y="328"/>
                          </a:lnTo>
                          <a:lnTo>
                            <a:pt x="565" y="310"/>
                          </a:lnTo>
                          <a:lnTo>
                            <a:pt x="551" y="293"/>
                          </a:lnTo>
                          <a:lnTo>
                            <a:pt x="534" y="279"/>
                          </a:lnTo>
                          <a:lnTo>
                            <a:pt x="517" y="265"/>
                          </a:lnTo>
                          <a:lnTo>
                            <a:pt x="500" y="254"/>
                          </a:lnTo>
                          <a:lnTo>
                            <a:pt x="480" y="223"/>
                          </a:lnTo>
                          <a:lnTo>
                            <a:pt x="462" y="190"/>
                          </a:lnTo>
                          <a:lnTo>
                            <a:pt x="453" y="175"/>
                          </a:lnTo>
                          <a:lnTo>
                            <a:pt x="443" y="161"/>
                          </a:lnTo>
                          <a:lnTo>
                            <a:pt x="432" y="149"/>
                          </a:lnTo>
                          <a:lnTo>
                            <a:pt x="420" y="139"/>
                          </a:lnTo>
                          <a:lnTo>
                            <a:pt x="412" y="122"/>
                          </a:lnTo>
                          <a:lnTo>
                            <a:pt x="404" y="107"/>
                          </a:lnTo>
                          <a:lnTo>
                            <a:pt x="395" y="94"/>
                          </a:lnTo>
                          <a:lnTo>
                            <a:pt x="385" y="80"/>
                          </a:lnTo>
                          <a:lnTo>
                            <a:pt x="374" y="69"/>
                          </a:lnTo>
                          <a:lnTo>
                            <a:pt x="362" y="57"/>
                          </a:lnTo>
                          <a:lnTo>
                            <a:pt x="351" y="47"/>
                          </a:lnTo>
                          <a:lnTo>
                            <a:pt x="337" y="39"/>
                          </a:lnTo>
                          <a:lnTo>
                            <a:pt x="325" y="30"/>
                          </a:lnTo>
                          <a:lnTo>
                            <a:pt x="310" y="23"/>
                          </a:lnTo>
                          <a:lnTo>
                            <a:pt x="280" y="12"/>
                          </a:lnTo>
                          <a:lnTo>
                            <a:pt x="246" y="4"/>
                          </a:lnTo>
                          <a:lnTo>
                            <a:pt x="210" y="0"/>
                          </a:lnTo>
                          <a:lnTo>
                            <a:pt x="182" y="1"/>
                          </a:lnTo>
                          <a:lnTo>
                            <a:pt x="157" y="3"/>
                          </a:lnTo>
                          <a:lnTo>
                            <a:pt x="137" y="8"/>
                          </a:lnTo>
                          <a:lnTo>
                            <a:pt x="120" y="13"/>
                          </a:lnTo>
                          <a:lnTo>
                            <a:pt x="105" y="19"/>
                          </a:lnTo>
                          <a:lnTo>
                            <a:pt x="93" y="27"/>
                          </a:lnTo>
                          <a:lnTo>
                            <a:pt x="82" y="35"/>
                          </a:lnTo>
                          <a:lnTo>
                            <a:pt x="74" y="43"/>
                          </a:lnTo>
                          <a:lnTo>
                            <a:pt x="62" y="60"/>
                          </a:lnTo>
                          <a:lnTo>
                            <a:pt x="52" y="77"/>
                          </a:lnTo>
                          <a:lnTo>
                            <a:pt x="42" y="91"/>
                          </a:lnTo>
                          <a:lnTo>
                            <a:pt x="35" y="98"/>
                          </a:lnTo>
                          <a:lnTo>
                            <a:pt x="28" y="103"/>
                          </a:lnTo>
                          <a:lnTo>
                            <a:pt x="0" y="107"/>
                          </a:lnTo>
                          <a:lnTo>
                            <a:pt x="0" y="1041"/>
                          </a:lnTo>
                          <a:lnTo>
                            <a:pt x="4" y="1073"/>
                          </a:lnTo>
                          <a:lnTo>
                            <a:pt x="14" y="1170"/>
                          </a:lnTo>
                          <a:lnTo>
                            <a:pt x="10" y="1177"/>
                          </a:lnTo>
                          <a:lnTo>
                            <a:pt x="5" y="1183"/>
                          </a:lnTo>
                          <a:lnTo>
                            <a:pt x="0" y="119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0" name="Google Shape;820;p8"/>
                    <p:cNvSpPr/>
                    <p:nvPr/>
                  </p:nvSpPr>
                  <p:spPr>
                    <a:xfrm>
                      <a:off x="4089" y="1406"/>
                      <a:ext cx="195" cy="418"/>
                    </a:xfrm>
                    <a:custGeom>
                      <a:rect b="b" l="l" r="r" t="t"/>
                      <a:pathLst>
                        <a:path extrusionOk="0" h="1328" w="603">
                          <a:moveTo>
                            <a:pt x="603" y="1085"/>
                          </a:moveTo>
                          <a:lnTo>
                            <a:pt x="603" y="152"/>
                          </a:lnTo>
                          <a:lnTo>
                            <a:pt x="593" y="153"/>
                          </a:lnTo>
                          <a:lnTo>
                            <a:pt x="574" y="156"/>
                          </a:lnTo>
                          <a:lnTo>
                            <a:pt x="555" y="162"/>
                          </a:lnTo>
                          <a:lnTo>
                            <a:pt x="537" y="170"/>
                          </a:lnTo>
                          <a:lnTo>
                            <a:pt x="521" y="180"/>
                          </a:lnTo>
                          <a:lnTo>
                            <a:pt x="506" y="193"/>
                          </a:lnTo>
                          <a:lnTo>
                            <a:pt x="494" y="210"/>
                          </a:lnTo>
                          <a:lnTo>
                            <a:pt x="480" y="230"/>
                          </a:lnTo>
                          <a:lnTo>
                            <a:pt x="467" y="246"/>
                          </a:lnTo>
                          <a:lnTo>
                            <a:pt x="436" y="274"/>
                          </a:lnTo>
                          <a:lnTo>
                            <a:pt x="421" y="288"/>
                          </a:lnTo>
                          <a:lnTo>
                            <a:pt x="408" y="303"/>
                          </a:lnTo>
                          <a:lnTo>
                            <a:pt x="397" y="320"/>
                          </a:lnTo>
                          <a:lnTo>
                            <a:pt x="392" y="331"/>
                          </a:lnTo>
                          <a:lnTo>
                            <a:pt x="387" y="341"/>
                          </a:lnTo>
                          <a:lnTo>
                            <a:pt x="365" y="350"/>
                          </a:lnTo>
                          <a:lnTo>
                            <a:pt x="343" y="354"/>
                          </a:lnTo>
                          <a:lnTo>
                            <a:pt x="324" y="354"/>
                          </a:lnTo>
                          <a:lnTo>
                            <a:pt x="306" y="349"/>
                          </a:lnTo>
                          <a:lnTo>
                            <a:pt x="298" y="345"/>
                          </a:lnTo>
                          <a:lnTo>
                            <a:pt x="291" y="341"/>
                          </a:lnTo>
                          <a:lnTo>
                            <a:pt x="277" y="327"/>
                          </a:lnTo>
                          <a:lnTo>
                            <a:pt x="266" y="311"/>
                          </a:lnTo>
                          <a:lnTo>
                            <a:pt x="257" y="292"/>
                          </a:lnTo>
                          <a:lnTo>
                            <a:pt x="255" y="282"/>
                          </a:lnTo>
                          <a:lnTo>
                            <a:pt x="254" y="272"/>
                          </a:lnTo>
                          <a:lnTo>
                            <a:pt x="253" y="251"/>
                          </a:lnTo>
                          <a:lnTo>
                            <a:pt x="254" y="232"/>
                          </a:lnTo>
                          <a:lnTo>
                            <a:pt x="253" y="223"/>
                          </a:lnTo>
                          <a:lnTo>
                            <a:pt x="250" y="213"/>
                          </a:lnTo>
                          <a:lnTo>
                            <a:pt x="245" y="195"/>
                          </a:lnTo>
                          <a:lnTo>
                            <a:pt x="237" y="180"/>
                          </a:lnTo>
                          <a:lnTo>
                            <a:pt x="228" y="166"/>
                          </a:lnTo>
                          <a:lnTo>
                            <a:pt x="220" y="152"/>
                          </a:lnTo>
                          <a:lnTo>
                            <a:pt x="220" y="137"/>
                          </a:lnTo>
                          <a:lnTo>
                            <a:pt x="219" y="123"/>
                          </a:lnTo>
                          <a:lnTo>
                            <a:pt x="215" y="111"/>
                          </a:lnTo>
                          <a:lnTo>
                            <a:pt x="212" y="99"/>
                          </a:lnTo>
                          <a:lnTo>
                            <a:pt x="202" y="79"/>
                          </a:lnTo>
                          <a:lnTo>
                            <a:pt x="190" y="61"/>
                          </a:lnTo>
                          <a:lnTo>
                            <a:pt x="197" y="43"/>
                          </a:lnTo>
                          <a:lnTo>
                            <a:pt x="199" y="26"/>
                          </a:lnTo>
                          <a:lnTo>
                            <a:pt x="199" y="19"/>
                          </a:lnTo>
                          <a:lnTo>
                            <a:pt x="197" y="12"/>
                          </a:lnTo>
                          <a:lnTo>
                            <a:pt x="195" y="5"/>
                          </a:lnTo>
                          <a:lnTo>
                            <a:pt x="190" y="0"/>
                          </a:lnTo>
                          <a:lnTo>
                            <a:pt x="179" y="3"/>
                          </a:lnTo>
                          <a:lnTo>
                            <a:pt x="172" y="10"/>
                          </a:lnTo>
                          <a:lnTo>
                            <a:pt x="165" y="17"/>
                          </a:lnTo>
                          <a:lnTo>
                            <a:pt x="158" y="27"/>
                          </a:lnTo>
                          <a:lnTo>
                            <a:pt x="153" y="22"/>
                          </a:lnTo>
                          <a:lnTo>
                            <a:pt x="147" y="17"/>
                          </a:lnTo>
                          <a:lnTo>
                            <a:pt x="132" y="11"/>
                          </a:lnTo>
                          <a:lnTo>
                            <a:pt x="116" y="6"/>
                          </a:lnTo>
                          <a:lnTo>
                            <a:pt x="99" y="6"/>
                          </a:lnTo>
                          <a:lnTo>
                            <a:pt x="84" y="8"/>
                          </a:lnTo>
                          <a:lnTo>
                            <a:pt x="68" y="12"/>
                          </a:lnTo>
                          <a:lnTo>
                            <a:pt x="55" y="18"/>
                          </a:lnTo>
                          <a:lnTo>
                            <a:pt x="46" y="26"/>
                          </a:lnTo>
                          <a:lnTo>
                            <a:pt x="39" y="18"/>
                          </a:lnTo>
                          <a:lnTo>
                            <a:pt x="33" y="13"/>
                          </a:lnTo>
                          <a:lnTo>
                            <a:pt x="26" y="11"/>
                          </a:lnTo>
                          <a:lnTo>
                            <a:pt x="19" y="12"/>
                          </a:lnTo>
                          <a:lnTo>
                            <a:pt x="14" y="23"/>
                          </a:lnTo>
                          <a:lnTo>
                            <a:pt x="13" y="34"/>
                          </a:lnTo>
                          <a:lnTo>
                            <a:pt x="14" y="39"/>
                          </a:lnTo>
                          <a:lnTo>
                            <a:pt x="17" y="45"/>
                          </a:lnTo>
                          <a:lnTo>
                            <a:pt x="21" y="49"/>
                          </a:lnTo>
                          <a:lnTo>
                            <a:pt x="26" y="54"/>
                          </a:lnTo>
                          <a:lnTo>
                            <a:pt x="16" y="72"/>
                          </a:lnTo>
                          <a:lnTo>
                            <a:pt x="8" y="90"/>
                          </a:lnTo>
                          <a:lnTo>
                            <a:pt x="3" y="107"/>
                          </a:lnTo>
                          <a:lnTo>
                            <a:pt x="0" y="123"/>
                          </a:lnTo>
                          <a:lnTo>
                            <a:pt x="1" y="138"/>
                          </a:lnTo>
                          <a:lnTo>
                            <a:pt x="3" y="152"/>
                          </a:lnTo>
                          <a:lnTo>
                            <a:pt x="10" y="162"/>
                          </a:lnTo>
                          <a:lnTo>
                            <a:pt x="18" y="171"/>
                          </a:lnTo>
                          <a:lnTo>
                            <a:pt x="19" y="180"/>
                          </a:lnTo>
                          <a:lnTo>
                            <a:pt x="22" y="189"/>
                          </a:lnTo>
                          <a:lnTo>
                            <a:pt x="27" y="196"/>
                          </a:lnTo>
                          <a:lnTo>
                            <a:pt x="33" y="203"/>
                          </a:lnTo>
                          <a:lnTo>
                            <a:pt x="39" y="207"/>
                          </a:lnTo>
                          <a:lnTo>
                            <a:pt x="47" y="210"/>
                          </a:lnTo>
                          <a:lnTo>
                            <a:pt x="55" y="213"/>
                          </a:lnTo>
                          <a:lnTo>
                            <a:pt x="62" y="213"/>
                          </a:lnTo>
                          <a:lnTo>
                            <a:pt x="68" y="256"/>
                          </a:lnTo>
                          <a:lnTo>
                            <a:pt x="72" y="286"/>
                          </a:lnTo>
                          <a:lnTo>
                            <a:pt x="78" y="308"/>
                          </a:lnTo>
                          <a:lnTo>
                            <a:pt x="84" y="322"/>
                          </a:lnTo>
                          <a:lnTo>
                            <a:pt x="89" y="328"/>
                          </a:lnTo>
                          <a:lnTo>
                            <a:pt x="96" y="331"/>
                          </a:lnTo>
                          <a:lnTo>
                            <a:pt x="104" y="330"/>
                          </a:lnTo>
                          <a:lnTo>
                            <a:pt x="113" y="327"/>
                          </a:lnTo>
                          <a:lnTo>
                            <a:pt x="121" y="347"/>
                          </a:lnTo>
                          <a:lnTo>
                            <a:pt x="130" y="366"/>
                          </a:lnTo>
                          <a:lnTo>
                            <a:pt x="140" y="384"/>
                          </a:lnTo>
                          <a:lnTo>
                            <a:pt x="152" y="401"/>
                          </a:lnTo>
                          <a:lnTo>
                            <a:pt x="164" y="418"/>
                          </a:lnTo>
                          <a:lnTo>
                            <a:pt x="177" y="433"/>
                          </a:lnTo>
                          <a:lnTo>
                            <a:pt x="190" y="446"/>
                          </a:lnTo>
                          <a:lnTo>
                            <a:pt x="205" y="459"/>
                          </a:lnTo>
                          <a:lnTo>
                            <a:pt x="240" y="501"/>
                          </a:lnTo>
                          <a:lnTo>
                            <a:pt x="256" y="519"/>
                          </a:lnTo>
                          <a:lnTo>
                            <a:pt x="275" y="534"/>
                          </a:lnTo>
                          <a:lnTo>
                            <a:pt x="285" y="539"/>
                          </a:lnTo>
                          <a:lnTo>
                            <a:pt x="297" y="544"/>
                          </a:lnTo>
                          <a:lnTo>
                            <a:pt x="309" y="547"/>
                          </a:lnTo>
                          <a:lnTo>
                            <a:pt x="323" y="551"/>
                          </a:lnTo>
                          <a:lnTo>
                            <a:pt x="338" y="552"/>
                          </a:lnTo>
                          <a:lnTo>
                            <a:pt x="355" y="553"/>
                          </a:lnTo>
                          <a:lnTo>
                            <a:pt x="394" y="549"/>
                          </a:lnTo>
                          <a:lnTo>
                            <a:pt x="401" y="564"/>
                          </a:lnTo>
                          <a:lnTo>
                            <a:pt x="410" y="577"/>
                          </a:lnTo>
                          <a:lnTo>
                            <a:pt x="421" y="589"/>
                          </a:lnTo>
                          <a:lnTo>
                            <a:pt x="434" y="599"/>
                          </a:lnTo>
                          <a:lnTo>
                            <a:pt x="448" y="608"/>
                          </a:lnTo>
                          <a:lnTo>
                            <a:pt x="462" y="615"/>
                          </a:lnTo>
                          <a:lnTo>
                            <a:pt x="477" y="620"/>
                          </a:lnTo>
                          <a:lnTo>
                            <a:pt x="492" y="622"/>
                          </a:lnTo>
                          <a:lnTo>
                            <a:pt x="497" y="663"/>
                          </a:lnTo>
                          <a:lnTo>
                            <a:pt x="503" y="704"/>
                          </a:lnTo>
                          <a:lnTo>
                            <a:pt x="509" y="743"/>
                          </a:lnTo>
                          <a:lnTo>
                            <a:pt x="513" y="763"/>
                          </a:lnTo>
                          <a:lnTo>
                            <a:pt x="518" y="782"/>
                          </a:lnTo>
                          <a:lnTo>
                            <a:pt x="521" y="814"/>
                          </a:lnTo>
                          <a:lnTo>
                            <a:pt x="522" y="845"/>
                          </a:lnTo>
                          <a:lnTo>
                            <a:pt x="522" y="910"/>
                          </a:lnTo>
                          <a:lnTo>
                            <a:pt x="522" y="941"/>
                          </a:lnTo>
                          <a:lnTo>
                            <a:pt x="525" y="972"/>
                          </a:lnTo>
                          <a:lnTo>
                            <a:pt x="528" y="987"/>
                          </a:lnTo>
                          <a:lnTo>
                            <a:pt x="531" y="1002"/>
                          </a:lnTo>
                          <a:lnTo>
                            <a:pt x="536" y="1015"/>
                          </a:lnTo>
                          <a:lnTo>
                            <a:pt x="543" y="1030"/>
                          </a:lnTo>
                          <a:lnTo>
                            <a:pt x="550" y="1080"/>
                          </a:lnTo>
                          <a:lnTo>
                            <a:pt x="552" y="1107"/>
                          </a:lnTo>
                          <a:lnTo>
                            <a:pt x="554" y="1132"/>
                          </a:lnTo>
                          <a:lnTo>
                            <a:pt x="554" y="1158"/>
                          </a:lnTo>
                          <a:lnTo>
                            <a:pt x="552" y="1184"/>
                          </a:lnTo>
                          <a:lnTo>
                            <a:pt x="548" y="1209"/>
                          </a:lnTo>
                          <a:lnTo>
                            <a:pt x="540" y="1235"/>
                          </a:lnTo>
                          <a:lnTo>
                            <a:pt x="530" y="1242"/>
                          </a:lnTo>
                          <a:lnTo>
                            <a:pt x="518" y="1250"/>
                          </a:lnTo>
                          <a:lnTo>
                            <a:pt x="492" y="1264"/>
                          </a:lnTo>
                          <a:lnTo>
                            <a:pt x="480" y="1272"/>
                          </a:lnTo>
                          <a:lnTo>
                            <a:pt x="471" y="1280"/>
                          </a:lnTo>
                          <a:lnTo>
                            <a:pt x="467" y="1289"/>
                          </a:lnTo>
                          <a:lnTo>
                            <a:pt x="465" y="1292"/>
                          </a:lnTo>
                          <a:lnTo>
                            <a:pt x="465" y="1298"/>
                          </a:lnTo>
                          <a:lnTo>
                            <a:pt x="470" y="1305"/>
                          </a:lnTo>
                          <a:lnTo>
                            <a:pt x="478" y="1309"/>
                          </a:lnTo>
                          <a:lnTo>
                            <a:pt x="488" y="1313"/>
                          </a:lnTo>
                          <a:lnTo>
                            <a:pt x="500" y="1315"/>
                          </a:lnTo>
                          <a:lnTo>
                            <a:pt x="523" y="1314"/>
                          </a:lnTo>
                          <a:lnTo>
                            <a:pt x="547" y="1309"/>
                          </a:lnTo>
                          <a:lnTo>
                            <a:pt x="557" y="1318"/>
                          </a:lnTo>
                          <a:lnTo>
                            <a:pt x="569" y="1325"/>
                          </a:lnTo>
                          <a:lnTo>
                            <a:pt x="581" y="1327"/>
                          </a:lnTo>
                          <a:lnTo>
                            <a:pt x="596" y="1328"/>
                          </a:lnTo>
                          <a:lnTo>
                            <a:pt x="603" y="1328"/>
                          </a:lnTo>
                          <a:lnTo>
                            <a:pt x="603" y="1242"/>
                          </a:lnTo>
                          <a:lnTo>
                            <a:pt x="601" y="1246"/>
                          </a:lnTo>
                          <a:lnTo>
                            <a:pt x="595" y="1264"/>
                          </a:lnTo>
                          <a:lnTo>
                            <a:pt x="592" y="1273"/>
                          </a:lnTo>
                          <a:lnTo>
                            <a:pt x="587" y="1281"/>
                          </a:lnTo>
                          <a:lnTo>
                            <a:pt x="589" y="1272"/>
                          </a:lnTo>
                          <a:lnTo>
                            <a:pt x="593" y="1262"/>
                          </a:lnTo>
                          <a:lnTo>
                            <a:pt x="598" y="1243"/>
                          </a:lnTo>
                          <a:lnTo>
                            <a:pt x="601" y="1234"/>
                          </a:lnTo>
                          <a:lnTo>
                            <a:pt x="602" y="1225"/>
                          </a:lnTo>
                          <a:lnTo>
                            <a:pt x="602" y="1216"/>
                          </a:lnTo>
                          <a:lnTo>
                            <a:pt x="598" y="1207"/>
                          </a:lnTo>
                          <a:lnTo>
                            <a:pt x="595" y="1182"/>
                          </a:lnTo>
                          <a:lnTo>
                            <a:pt x="593" y="1157"/>
                          </a:lnTo>
                          <a:lnTo>
                            <a:pt x="592" y="1106"/>
                          </a:lnTo>
                          <a:lnTo>
                            <a:pt x="592" y="1055"/>
                          </a:lnTo>
                          <a:lnTo>
                            <a:pt x="590" y="1004"/>
                          </a:lnTo>
                          <a:lnTo>
                            <a:pt x="603" y="108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1" name="Google Shape;821;p8"/>
                    <p:cNvSpPr/>
                    <p:nvPr/>
                  </p:nvSpPr>
                  <p:spPr>
                    <a:xfrm>
                      <a:off x="4290" y="1614"/>
                      <a:ext cx="127" cy="11"/>
                    </a:xfrm>
                    <a:custGeom>
                      <a:rect b="b" l="l" r="r" t="t"/>
                      <a:pathLst>
                        <a:path extrusionOk="0" h="36" w="395">
                          <a:moveTo>
                            <a:pt x="395" y="8"/>
                          </a:moveTo>
                          <a:lnTo>
                            <a:pt x="394" y="8"/>
                          </a:lnTo>
                          <a:lnTo>
                            <a:pt x="379" y="13"/>
                          </a:lnTo>
                          <a:lnTo>
                            <a:pt x="365" y="18"/>
                          </a:lnTo>
                          <a:lnTo>
                            <a:pt x="350" y="21"/>
                          </a:lnTo>
                          <a:lnTo>
                            <a:pt x="337" y="25"/>
                          </a:lnTo>
                          <a:lnTo>
                            <a:pt x="324" y="27"/>
                          </a:lnTo>
                          <a:lnTo>
                            <a:pt x="311" y="29"/>
                          </a:lnTo>
                          <a:lnTo>
                            <a:pt x="298" y="31"/>
                          </a:lnTo>
                          <a:lnTo>
                            <a:pt x="285" y="32"/>
                          </a:lnTo>
                          <a:lnTo>
                            <a:pt x="272" y="32"/>
                          </a:lnTo>
                          <a:lnTo>
                            <a:pt x="260" y="32"/>
                          </a:lnTo>
                          <a:lnTo>
                            <a:pt x="248" y="32"/>
                          </a:lnTo>
                          <a:lnTo>
                            <a:pt x="236" y="32"/>
                          </a:lnTo>
                          <a:lnTo>
                            <a:pt x="223" y="31"/>
                          </a:lnTo>
                          <a:lnTo>
                            <a:pt x="212" y="30"/>
                          </a:lnTo>
                          <a:lnTo>
                            <a:pt x="201" y="28"/>
                          </a:lnTo>
                          <a:lnTo>
                            <a:pt x="188" y="27"/>
                          </a:lnTo>
                          <a:lnTo>
                            <a:pt x="177" y="25"/>
                          </a:lnTo>
                          <a:lnTo>
                            <a:pt x="166" y="23"/>
                          </a:lnTo>
                          <a:lnTo>
                            <a:pt x="154" y="21"/>
                          </a:lnTo>
                          <a:lnTo>
                            <a:pt x="143" y="19"/>
                          </a:lnTo>
                          <a:lnTo>
                            <a:pt x="132" y="17"/>
                          </a:lnTo>
                          <a:lnTo>
                            <a:pt x="120" y="14"/>
                          </a:lnTo>
                          <a:lnTo>
                            <a:pt x="108" y="12"/>
                          </a:lnTo>
                          <a:lnTo>
                            <a:pt x="96" y="10"/>
                          </a:lnTo>
                          <a:lnTo>
                            <a:pt x="85" y="9"/>
                          </a:lnTo>
                          <a:lnTo>
                            <a:pt x="73" y="6"/>
                          </a:lnTo>
                          <a:lnTo>
                            <a:pt x="61" y="4"/>
                          </a:lnTo>
                          <a:lnTo>
                            <a:pt x="49" y="3"/>
                          </a:lnTo>
                          <a:lnTo>
                            <a:pt x="38" y="2"/>
                          </a:lnTo>
                          <a:lnTo>
                            <a:pt x="25" y="1"/>
                          </a:lnTo>
                          <a:lnTo>
                            <a:pt x="13" y="0"/>
                          </a:lnTo>
                          <a:lnTo>
                            <a:pt x="0" y="0"/>
                          </a:lnTo>
                          <a:lnTo>
                            <a:pt x="0" y="3"/>
                          </a:lnTo>
                          <a:lnTo>
                            <a:pt x="13" y="3"/>
                          </a:lnTo>
                          <a:lnTo>
                            <a:pt x="25" y="4"/>
                          </a:lnTo>
                          <a:lnTo>
                            <a:pt x="36" y="5"/>
                          </a:lnTo>
                          <a:lnTo>
                            <a:pt x="49" y="6"/>
                          </a:lnTo>
                          <a:lnTo>
                            <a:pt x="61" y="8"/>
                          </a:lnTo>
                          <a:lnTo>
                            <a:pt x="73" y="10"/>
                          </a:lnTo>
                          <a:lnTo>
                            <a:pt x="84" y="11"/>
                          </a:lnTo>
                          <a:lnTo>
                            <a:pt x="96" y="13"/>
                          </a:lnTo>
                          <a:lnTo>
                            <a:pt x="108" y="15"/>
                          </a:lnTo>
                          <a:lnTo>
                            <a:pt x="119" y="18"/>
                          </a:lnTo>
                          <a:lnTo>
                            <a:pt x="130" y="20"/>
                          </a:lnTo>
                          <a:lnTo>
                            <a:pt x="142" y="22"/>
                          </a:lnTo>
                          <a:lnTo>
                            <a:pt x="154" y="25"/>
                          </a:lnTo>
                          <a:lnTo>
                            <a:pt x="166" y="26"/>
                          </a:lnTo>
                          <a:lnTo>
                            <a:pt x="177" y="28"/>
                          </a:lnTo>
                          <a:lnTo>
                            <a:pt x="188" y="30"/>
                          </a:lnTo>
                          <a:lnTo>
                            <a:pt x="200" y="31"/>
                          </a:lnTo>
                          <a:lnTo>
                            <a:pt x="212" y="32"/>
                          </a:lnTo>
                          <a:lnTo>
                            <a:pt x="223" y="35"/>
                          </a:lnTo>
                          <a:lnTo>
                            <a:pt x="236" y="35"/>
                          </a:lnTo>
                          <a:lnTo>
                            <a:pt x="247" y="36"/>
                          </a:lnTo>
                          <a:lnTo>
                            <a:pt x="260" y="36"/>
                          </a:lnTo>
                          <a:lnTo>
                            <a:pt x="272" y="36"/>
                          </a:lnTo>
                          <a:lnTo>
                            <a:pt x="285" y="35"/>
                          </a:lnTo>
                          <a:lnTo>
                            <a:pt x="298" y="34"/>
                          </a:lnTo>
                          <a:lnTo>
                            <a:pt x="311" y="32"/>
                          </a:lnTo>
                          <a:lnTo>
                            <a:pt x="324" y="30"/>
                          </a:lnTo>
                          <a:lnTo>
                            <a:pt x="338" y="28"/>
                          </a:lnTo>
                          <a:lnTo>
                            <a:pt x="352" y="25"/>
                          </a:lnTo>
                          <a:lnTo>
                            <a:pt x="365" y="20"/>
                          </a:lnTo>
                          <a:lnTo>
                            <a:pt x="380" y="15"/>
                          </a:lnTo>
                          <a:lnTo>
                            <a:pt x="395" y="11"/>
                          </a:lnTo>
                          <a:lnTo>
                            <a:pt x="394" y="10"/>
                          </a:lnTo>
                          <a:lnTo>
                            <a:pt x="395" y="11"/>
                          </a:lnTo>
                          <a:lnTo>
                            <a:pt x="395" y="10"/>
                          </a:lnTo>
                          <a:lnTo>
                            <a:pt x="395" y="9"/>
                          </a:lnTo>
                          <a:lnTo>
                            <a:pt x="395" y="8"/>
                          </a:lnTo>
                          <a:lnTo>
                            <a:pt x="394" y="8"/>
                          </a:lnTo>
                          <a:lnTo>
                            <a:pt x="395" y="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2" name="Google Shape;822;p8"/>
                    <p:cNvSpPr/>
                    <p:nvPr/>
                  </p:nvSpPr>
                  <p:spPr>
                    <a:xfrm>
                      <a:off x="4416" y="1615"/>
                      <a:ext cx="21" cy="46"/>
                    </a:xfrm>
                    <a:custGeom>
                      <a:rect b="b" l="l" r="r" t="t"/>
                      <a:pathLst>
                        <a:path extrusionOk="0" h="142" w="64">
                          <a:moveTo>
                            <a:pt x="64" y="141"/>
                          </a:moveTo>
                          <a:lnTo>
                            <a:pt x="63" y="140"/>
                          </a:lnTo>
                          <a:lnTo>
                            <a:pt x="57" y="136"/>
                          </a:lnTo>
                          <a:lnTo>
                            <a:pt x="53" y="131"/>
                          </a:lnTo>
                          <a:lnTo>
                            <a:pt x="48" y="128"/>
                          </a:lnTo>
                          <a:lnTo>
                            <a:pt x="45" y="123"/>
                          </a:lnTo>
                          <a:lnTo>
                            <a:pt x="41" y="119"/>
                          </a:lnTo>
                          <a:lnTo>
                            <a:pt x="38" y="114"/>
                          </a:lnTo>
                          <a:lnTo>
                            <a:pt x="36" y="110"/>
                          </a:lnTo>
                          <a:lnTo>
                            <a:pt x="34" y="106"/>
                          </a:lnTo>
                          <a:lnTo>
                            <a:pt x="32" y="100"/>
                          </a:lnTo>
                          <a:lnTo>
                            <a:pt x="31" y="97"/>
                          </a:lnTo>
                          <a:lnTo>
                            <a:pt x="30" y="91"/>
                          </a:lnTo>
                          <a:lnTo>
                            <a:pt x="29" y="88"/>
                          </a:lnTo>
                          <a:lnTo>
                            <a:pt x="28" y="82"/>
                          </a:lnTo>
                          <a:lnTo>
                            <a:pt x="28" y="78"/>
                          </a:lnTo>
                          <a:lnTo>
                            <a:pt x="28" y="73"/>
                          </a:lnTo>
                          <a:lnTo>
                            <a:pt x="28" y="69"/>
                          </a:lnTo>
                          <a:lnTo>
                            <a:pt x="26" y="64"/>
                          </a:lnTo>
                          <a:lnTo>
                            <a:pt x="26" y="60"/>
                          </a:lnTo>
                          <a:lnTo>
                            <a:pt x="26" y="54"/>
                          </a:lnTo>
                          <a:lnTo>
                            <a:pt x="25" y="49"/>
                          </a:lnTo>
                          <a:lnTo>
                            <a:pt x="25" y="45"/>
                          </a:lnTo>
                          <a:lnTo>
                            <a:pt x="24" y="40"/>
                          </a:lnTo>
                          <a:lnTo>
                            <a:pt x="24" y="36"/>
                          </a:lnTo>
                          <a:lnTo>
                            <a:pt x="23" y="31"/>
                          </a:lnTo>
                          <a:lnTo>
                            <a:pt x="22" y="27"/>
                          </a:lnTo>
                          <a:lnTo>
                            <a:pt x="20" y="22"/>
                          </a:lnTo>
                          <a:lnTo>
                            <a:pt x="19" y="19"/>
                          </a:lnTo>
                          <a:lnTo>
                            <a:pt x="16" y="14"/>
                          </a:lnTo>
                          <a:lnTo>
                            <a:pt x="13" y="11"/>
                          </a:lnTo>
                          <a:lnTo>
                            <a:pt x="9" y="6"/>
                          </a:lnTo>
                          <a:lnTo>
                            <a:pt x="6" y="3"/>
                          </a:lnTo>
                          <a:lnTo>
                            <a:pt x="2" y="0"/>
                          </a:lnTo>
                          <a:lnTo>
                            <a:pt x="0" y="2"/>
                          </a:lnTo>
                          <a:lnTo>
                            <a:pt x="5" y="5"/>
                          </a:lnTo>
                          <a:lnTo>
                            <a:pt x="8" y="9"/>
                          </a:lnTo>
                          <a:lnTo>
                            <a:pt x="12" y="12"/>
                          </a:lnTo>
                          <a:lnTo>
                            <a:pt x="14" y="17"/>
                          </a:lnTo>
                          <a:lnTo>
                            <a:pt x="16" y="20"/>
                          </a:lnTo>
                          <a:lnTo>
                            <a:pt x="17" y="24"/>
                          </a:lnTo>
                          <a:lnTo>
                            <a:pt x="20" y="28"/>
                          </a:lnTo>
                          <a:lnTo>
                            <a:pt x="21" y="32"/>
                          </a:lnTo>
                          <a:lnTo>
                            <a:pt x="22" y="37"/>
                          </a:lnTo>
                          <a:lnTo>
                            <a:pt x="22" y="41"/>
                          </a:lnTo>
                          <a:lnTo>
                            <a:pt x="23" y="46"/>
                          </a:lnTo>
                          <a:lnTo>
                            <a:pt x="23" y="51"/>
                          </a:lnTo>
                          <a:lnTo>
                            <a:pt x="24" y="55"/>
                          </a:lnTo>
                          <a:lnTo>
                            <a:pt x="24" y="60"/>
                          </a:lnTo>
                          <a:lnTo>
                            <a:pt x="24" y="64"/>
                          </a:lnTo>
                          <a:lnTo>
                            <a:pt x="24" y="69"/>
                          </a:lnTo>
                          <a:lnTo>
                            <a:pt x="25" y="73"/>
                          </a:lnTo>
                          <a:lnTo>
                            <a:pt x="25" y="79"/>
                          </a:lnTo>
                          <a:lnTo>
                            <a:pt x="25" y="83"/>
                          </a:lnTo>
                          <a:lnTo>
                            <a:pt x="26" y="88"/>
                          </a:lnTo>
                          <a:lnTo>
                            <a:pt x="28" y="92"/>
                          </a:lnTo>
                          <a:lnTo>
                            <a:pt x="29" y="97"/>
                          </a:lnTo>
                          <a:lnTo>
                            <a:pt x="30" y="103"/>
                          </a:lnTo>
                          <a:lnTo>
                            <a:pt x="32" y="107"/>
                          </a:lnTo>
                          <a:lnTo>
                            <a:pt x="33" y="112"/>
                          </a:lnTo>
                          <a:lnTo>
                            <a:pt x="37" y="116"/>
                          </a:lnTo>
                          <a:lnTo>
                            <a:pt x="39" y="121"/>
                          </a:lnTo>
                          <a:lnTo>
                            <a:pt x="42" y="125"/>
                          </a:lnTo>
                          <a:lnTo>
                            <a:pt x="47" y="130"/>
                          </a:lnTo>
                          <a:lnTo>
                            <a:pt x="51" y="134"/>
                          </a:lnTo>
                          <a:lnTo>
                            <a:pt x="56" y="138"/>
                          </a:lnTo>
                          <a:lnTo>
                            <a:pt x="62" y="142"/>
                          </a:lnTo>
                          <a:lnTo>
                            <a:pt x="62" y="141"/>
                          </a:lnTo>
                          <a:lnTo>
                            <a:pt x="62" y="142"/>
                          </a:lnTo>
                          <a:lnTo>
                            <a:pt x="63" y="142"/>
                          </a:lnTo>
                          <a:lnTo>
                            <a:pt x="64" y="142"/>
                          </a:lnTo>
                          <a:lnTo>
                            <a:pt x="64" y="141"/>
                          </a:lnTo>
                          <a:lnTo>
                            <a:pt x="64" y="140"/>
                          </a:lnTo>
                          <a:lnTo>
                            <a:pt x="63" y="140"/>
                          </a:lnTo>
                          <a:lnTo>
                            <a:pt x="64" y="14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3" name="Google Shape;823;p8"/>
                    <p:cNvSpPr/>
                    <p:nvPr/>
                  </p:nvSpPr>
                  <p:spPr>
                    <a:xfrm>
                      <a:off x="4435" y="1661"/>
                      <a:ext cx="8" cy="43"/>
                    </a:xfrm>
                    <a:custGeom>
                      <a:rect b="b" l="l" r="r" t="t"/>
                      <a:pathLst>
                        <a:path extrusionOk="0" h="139" w="22">
                          <a:moveTo>
                            <a:pt x="22" y="137"/>
                          </a:moveTo>
                          <a:lnTo>
                            <a:pt x="22" y="137"/>
                          </a:lnTo>
                          <a:lnTo>
                            <a:pt x="2" y="0"/>
                          </a:lnTo>
                          <a:lnTo>
                            <a:pt x="0" y="0"/>
                          </a:lnTo>
                          <a:lnTo>
                            <a:pt x="20" y="137"/>
                          </a:lnTo>
                          <a:lnTo>
                            <a:pt x="20" y="139"/>
                          </a:lnTo>
                          <a:lnTo>
                            <a:pt x="21" y="139"/>
                          </a:lnTo>
                          <a:lnTo>
                            <a:pt x="22" y="139"/>
                          </a:lnTo>
                          <a:lnTo>
                            <a:pt x="22" y="13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4" name="Google Shape;824;p8"/>
                    <p:cNvSpPr/>
                    <p:nvPr/>
                  </p:nvSpPr>
                  <p:spPr>
                    <a:xfrm>
                      <a:off x="4442" y="1704"/>
                      <a:ext cx="3" cy="27"/>
                    </a:xfrm>
                    <a:custGeom>
                      <a:rect b="b" l="l" r="r" t="t"/>
                      <a:pathLst>
                        <a:path extrusionOk="0" h="84" w="11">
                          <a:moveTo>
                            <a:pt x="11" y="83"/>
                          </a:moveTo>
                          <a:lnTo>
                            <a:pt x="11" y="82"/>
                          </a:lnTo>
                          <a:lnTo>
                            <a:pt x="10" y="80"/>
                          </a:lnTo>
                          <a:lnTo>
                            <a:pt x="9" y="77"/>
                          </a:lnTo>
                          <a:lnTo>
                            <a:pt x="8" y="75"/>
                          </a:lnTo>
                          <a:lnTo>
                            <a:pt x="7" y="72"/>
                          </a:lnTo>
                          <a:lnTo>
                            <a:pt x="6" y="69"/>
                          </a:lnTo>
                          <a:lnTo>
                            <a:pt x="6" y="67"/>
                          </a:lnTo>
                          <a:lnTo>
                            <a:pt x="4" y="65"/>
                          </a:lnTo>
                          <a:lnTo>
                            <a:pt x="4" y="63"/>
                          </a:lnTo>
                          <a:lnTo>
                            <a:pt x="3" y="60"/>
                          </a:lnTo>
                          <a:lnTo>
                            <a:pt x="3" y="57"/>
                          </a:lnTo>
                          <a:lnTo>
                            <a:pt x="3" y="55"/>
                          </a:lnTo>
                          <a:lnTo>
                            <a:pt x="3" y="52"/>
                          </a:lnTo>
                          <a:lnTo>
                            <a:pt x="2" y="50"/>
                          </a:lnTo>
                          <a:lnTo>
                            <a:pt x="2" y="47"/>
                          </a:lnTo>
                          <a:lnTo>
                            <a:pt x="2" y="45"/>
                          </a:lnTo>
                          <a:lnTo>
                            <a:pt x="2" y="42"/>
                          </a:lnTo>
                          <a:lnTo>
                            <a:pt x="2" y="40"/>
                          </a:lnTo>
                          <a:lnTo>
                            <a:pt x="2" y="37"/>
                          </a:lnTo>
                          <a:lnTo>
                            <a:pt x="2" y="34"/>
                          </a:lnTo>
                          <a:lnTo>
                            <a:pt x="3" y="32"/>
                          </a:lnTo>
                          <a:lnTo>
                            <a:pt x="3" y="29"/>
                          </a:lnTo>
                          <a:lnTo>
                            <a:pt x="3" y="26"/>
                          </a:lnTo>
                          <a:lnTo>
                            <a:pt x="3" y="24"/>
                          </a:lnTo>
                          <a:lnTo>
                            <a:pt x="3" y="22"/>
                          </a:lnTo>
                          <a:lnTo>
                            <a:pt x="3" y="18"/>
                          </a:lnTo>
                          <a:lnTo>
                            <a:pt x="3" y="16"/>
                          </a:lnTo>
                          <a:lnTo>
                            <a:pt x="3" y="14"/>
                          </a:lnTo>
                          <a:lnTo>
                            <a:pt x="3" y="11"/>
                          </a:lnTo>
                          <a:lnTo>
                            <a:pt x="3" y="8"/>
                          </a:lnTo>
                          <a:lnTo>
                            <a:pt x="3" y="6"/>
                          </a:lnTo>
                          <a:lnTo>
                            <a:pt x="3" y="4"/>
                          </a:lnTo>
                          <a:lnTo>
                            <a:pt x="3" y="0"/>
                          </a:lnTo>
                          <a:lnTo>
                            <a:pt x="1" y="0"/>
                          </a:lnTo>
                          <a:lnTo>
                            <a:pt x="1" y="4"/>
                          </a:lnTo>
                          <a:lnTo>
                            <a:pt x="1" y="6"/>
                          </a:lnTo>
                          <a:lnTo>
                            <a:pt x="1" y="8"/>
                          </a:lnTo>
                          <a:lnTo>
                            <a:pt x="1" y="11"/>
                          </a:lnTo>
                          <a:lnTo>
                            <a:pt x="1" y="14"/>
                          </a:lnTo>
                          <a:lnTo>
                            <a:pt x="1" y="16"/>
                          </a:lnTo>
                          <a:lnTo>
                            <a:pt x="1" y="18"/>
                          </a:lnTo>
                          <a:lnTo>
                            <a:pt x="1" y="21"/>
                          </a:lnTo>
                          <a:lnTo>
                            <a:pt x="1" y="24"/>
                          </a:lnTo>
                          <a:lnTo>
                            <a:pt x="1" y="26"/>
                          </a:lnTo>
                          <a:lnTo>
                            <a:pt x="0" y="29"/>
                          </a:lnTo>
                          <a:lnTo>
                            <a:pt x="0" y="31"/>
                          </a:lnTo>
                          <a:lnTo>
                            <a:pt x="0" y="34"/>
                          </a:lnTo>
                          <a:lnTo>
                            <a:pt x="0" y="37"/>
                          </a:lnTo>
                          <a:lnTo>
                            <a:pt x="0" y="40"/>
                          </a:lnTo>
                          <a:lnTo>
                            <a:pt x="0" y="42"/>
                          </a:lnTo>
                          <a:lnTo>
                            <a:pt x="0" y="45"/>
                          </a:lnTo>
                          <a:lnTo>
                            <a:pt x="0" y="48"/>
                          </a:lnTo>
                          <a:lnTo>
                            <a:pt x="0" y="50"/>
                          </a:lnTo>
                          <a:lnTo>
                            <a:pt x="0" y="52"/>
                          </a:lnTo>
                          <a:lnTo>
                            <a:pt x="1" y="55"/>
                          </a:lnTo>
                          <a:lnTo>
                            <a:pt x="1" y="58"/>
                          </a:lnTo>
                          <a:lnTo>
                            <a:pt x="1" y="60"/>
                          </a:lnTo>
                          <a:lnTo>
                            <a:pt x="2" y="63"/>
                          </a:lnTo>
                          <a:lnTo>
                            <a:pt x="2" y="66"/>
                          </a:lnTo>
                          <a:lnTo>
                            <a:pt x="2" y="68"/>
                          </a:lnTo>
                          <a:lnTo>
                            <a:pt x="3" y="71"/>
                          </a:lnTo>
                          <a:lnTo>
                            <a:pt x="4" y="73"/>
                          </a:lnTo>
                          <a:lnTo>
                            <a:pt x="6" y="76"/>
                          </a:lnTo>
                          <a:lnTo>
                            <a:pt x="7" y="79"/>
                          </a:lnTo>
                          <a:lnTo>
                            <a:pt x="8" y="81"/>
                          </a:lnTo>
                          <a:lnTo>
                            <a:pt x="9" y="83"/>
                          </a:lnTo>
                          <a:lnTo>
                            <a:pt x="9" y="82"/>
                          </a:lnTo>
                          <a:lnTo>
                            <a:pt x="9" y="83"/>
                          </a:lnTo>
                          <a:lnTo>
                            <a:pt x="9" y="84"/>
                          </a:lnTo>
                          <a:lnTo>
                            <a:pt x="10" y="84"/>
                          </a:lnTo>
                          <a:lnTo>
                            <a:pt x="10" y="83"/>
                          </a:lnTo>
                          <a:lnTo>
                            <a:pt x="11" y="83"/>
                          </a:lnTo>
                          <a:lnTo>
                            <a:pt x="11" y="82"/>
                          </a:lnTo>
                          <a:lnTo>
                            <a:pt x="11" y="8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5" name="Google Shape;825;p8"/>
                    <p:cNvSpPr/>
                    <p:nvPr/>
                  </p:nvSpPr>
                  <p:spPr>
                    <a:xfrm>
                      <a:off x="4442" y="1729"/>
                      <a:ext cx="3" cy="22"/>
                    </a:xfrm>
                    <a:custGeom>
                      <a:rect b="b" l="l" r="r" t="t"/>
                      <a:pathLst>
                        <a:path extrusionOk="0" h="68" w="11">
                          <a:moveTo>
                            <a:pt x="6" y="67"/>
                          </a:moveTo>
                          <a:lnTo>
                            <a:pt x="7" y="66"/>
                          </a:lnTo>
                          <a:lnTo>
                            <a:pt x="6" y="63"/>
                          </a:lnTo>
                          <a:lnTo>
                            <a:pt x="6" y="61"/>
                          </a:lnTo>
                          <a:lnTo>
                            <a:pt x="4" y="59"/>
                          </a:lnTo>
                          <a:lnTo>
                            <a:pt x="4" y="58"/>
                          </a:lnTo>
                          <a:lnTo>
                            <a:pt x="3" y="56"/>
                          </a:lnTo>
                          <a:lnTo>
                            <a:pt x="3" y="53"/>
                          </a:lnTo>
                          <a:lnTo>
                            <a:pt x="3" y="51"/>
                          </a:lnTo>
                          <a:lnTo>
                            <a:pt x="3" y="50"/>
                          </a:lnTo>
                          <a:lnTo>
                            <a:pt x="2" y="48"/>
                          </a:lnTo>
                          <a:lnTo>
                            <a:pt x="2" y="45"/>
                          </a:lnTo>
                          <a:lnTo>
                            <a:pt x="2" y="44"/>
                          </a:lnTo>
                          <a:lnTo>
                            <a:pt x="2" y="42"/>
                          </a:lnTo>
                          <a:lnTo>
                            <a:pt x="2" y="40"/>
                          </a:lnTo>
                          <a:lnTo>
                            <a:pt x="2" y="38"/>
                          </a:lnTo>
                          <a:lnTo>
                            <a:pt x="2" y="36"/>
                          </a:lnTo>
                          <a:lnTo>
                            <a:pt x="2" y="34"/>
                          </a:lnTo>
                          <a:lnTo>
                            <a:pt x="2" y="33"/>
                          </a:lnTo>
                          <a:lnTo>
                            <a:pt x="2" y="31"/>
                          </a:lnTo>
                          <a:lnTo>
                            <a:pt x="3" y="28"/>
                          </a:lnTo>
                          <a:lnTo>
                            <a:pt x="3" y="27"/>
                          </a:lnTo>
                          <a:lnTo>
                            <a:pt x="3" y="25"/>
                          </a:lnTo>
                          <a:lnTo>
                            <a:pt x="4" y="23"/>
                          </a:lnTo>
                          <a:lnTo>
                            <a:pt x="4" y="21"/>
                          </a:lnTo>
                          <a:lnTo>
                            <a:pt x="6" y="19"/>
                          </a:lnTo>
                          <a:lnTo>
                            <a:pt x="6" y="17"/>
                          </a:lnTo>
                          <a:lnTo>
                            <a:pt x="7" y="15"/>
                          </a:lnTo>
                          <a:lnTo>
                            <a:pt x="7" y="12"/>
                          </a:lnTo>
                          <a:lnTo>
                            <a:pt x="8" y="10"/>
                          </a:lnTo>
                          <a:lnTo>
                            <a:pt x="9" y="8"/>
                          </a:lnTo>
                          <a:lnTo>
                            <a:pt x="9" y="6"/>
                          </a:lnTo>
                          <a:lnTo>
                            <a:pt x="10" y="4"/>
                          </a:lnTo>
                          <a:lnTo>
                            <a:pt x="11" y="1"/>
                          </a:lnTo>
                          <a:lnTo>
                            <a:pt x="9" y="0"/>
                          </a:lnTo>
                          <a:lnTo>
                            <a:pt x="8" y="2"/>
                          </a:lnTo>
                          <a:lnTo>
                            <a:pt x="8" y="4"/>
                          </a:lnTo>
                          <a:lnTo>
                            <a:pt x="7" y="7"/>
                          </a:lnTo>
                          <a:lnTo>
                            <a:pt x="6" y="9"/>
                          </a:lnTo>
                          <a:lnTo>
                            <a:pt x="4" y="11"/>
                          </a:lnTo>
                          <a:lnTo>
                            <a:pt x="4" y="14"/>
                          </a:lnTo>
                          <a:lnTo>
                            <a:pt x="3" y="16"/>
                          </a:lnTo>
                          <a:lnTo>
                            <a:pt x="3" y="18"/>
                          </a:lnTo>
                          <a:lnTo>
                            <a:pt x="2" y="20"/>
                          </a:lnTo>
                          <a:lnTo>
                            <a:pt x="2" y="23"/>
                          </a:lnTo>
                          <a:lnTo>
                            <a:pt x="1" y="24"/>
                          </a:lnTo>
                          <a:lnTo>
                            <a:pt x="1" y="26"/>
                          </a:lnTo>
                          <a:lnTo>
                            <a:pt x="0" y="28"/>
                          </a:lnTo>
                          <a:lnTo>
                            <a:pt x="0" y="31"/>
                          </a:lnTo>
                          <a:lnTo>
                            <a:pt x="0" y="32"/>
                          </a:lnTo>
                          <a:lnTo>
                            <a:pt x="0" y="34"/>
                          </a:lnTo>
                          <a:lnTo>
                            <a:pt x="0" y="36"/>
                          </a:lnTo>
                          <a:lnTo>
                            <a:pt x="0" y="38"/>
                          </a:lnTo>
                          <a:lnTo>
                            <a:pt x="0" y="40"/>
                          </a:lnTo>
                          <a:lnTo>
                            <a:pt x="0" y="42"/>
                          </a:lnTo>
                          <a:lnTo>
                            <a:pt x="0" y="44"/>
                          </a:lnTo>
                          <a:lnTo>
                            <a:pt x="0" y="45"/>
                          </a:lnTo>
                          <a:lnTo>
                            <a:pt x="0" y="48"/>
                          </a:lnTo>
                          <a:lnTo>
                            <a:pt x="0" y="50"/>
                          </a:lnTo>
                          <a:lnTo>
                            <a:pt x="1" y="52"/>
                          </a:lnTo>
                          <a:lnTo>
                            <a:pt x="1" y="54"/>
                          </a:lnTo>
                          <a:lnTo>
                            <a:pt x="1" y="56"/>
                          </a:lnTo>
                          <a:lnTo>
                            <a:pt x="2" y="58"/>
                          </a:lnTo>
                          <a:lnTo>
                            <a:pt x="2" y="60"/>
                          </a:lnTo>
                          <a:lnTo>
                            <a:pt x="3" y="62"/>
                          </a:lnTo>
                          <a:lnTo>
                            <a:pt x="3" y="65"/>
                          </a:lnTo>
                          <a:lnTo>
                            <a:pt x="4" y="67"/>
                          </a:lnTo>
                          <a:lnTo>
                            <a:pt x="4" y="66"/>
                          </a:lnTo>
                          <a:lnTo>
                            <a:pt x="4" y="67"/>
                          </a:lnTo>
                          <a:lnTo>
                            <a:pt x="4" y="68"/>
                          </a:lnTo>
                          <a:lnTo>
                            <a:pt x="6" y="68"/>
                          </a:lnTo>
                          <a:lnTo>
                            <a:pt x="6" y="67"/>
                          </a:lnTo>
                          <a:lnTo>
                            <a:pt x="7" y="67"/>
                          </a:lnTo>
                          <a:lnTo>
                            <a:pt x="7" y="66"/>
                          </a:lnTo>
                          <a:lnTo>
                            <a:pt x="6" y="6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6" name="Google Shape;826;p8"/>
                    <p:cNvSpPr/>
                    <p:nvPr/>
                  </p:nvSpPr>
                  <p:spPr>
                    <a:xfrm>
                      <a:off x="4414" y="1750"/>
                      <a:ext cx="29" cy="56"/>
                    </a:xfrm>
                    <a:custGeom>
                      <a:rect b="b" l="l" r="r" t="t"/>
                      <a:pathLst>
                        <a:path extrusionOk="0" h="181" w="93">
                          <a:moveTo>
                            <a:pt x="2" y="180"/>
                          </a:moveTo>
                          <a:lnTo>
                            <a:pt x="2" y="180"/>
                          </a:lnTo>
                          <a:lnTo>
                            <a:pt x="5" y="174"/>
                          </a:lnTo>
                          <a:lnTo>
                            <a:pt x="9" y="169"/>
                          </a:lnTo>
                          <a:lnTo>
                            <a:pt x="12" y="163"/>
                          </a:lnTo>
                          <a:lnTo>
                            <a:pt x="15" y="157"/>
                          </a:lnTo>
                          <a:lnTo>
                            <a:pt x="19" y="152"/>
                          </a:lnTo>
                          <a:lnTo>
                            <a:pt x="22" y="146"/>
                          </a:lnTo>
                          <a:lnTo>
                            <a:pt x="26" y="140"/>
                          </a:lnTo>
                          <a:lnTo>
                            <a:pt x="28" y="134"/>
                          </a:lnTo>
                          <a:lnTo>
                            <a:pt x="31" y="130"/>
                          </a:lnTo>
                          <a:lnTo>
                            <a:pt x="34" y="123"/>
                          </a:lnTo>
                          <a:lnTo>
                            <a:pt x="37" y="119"/>
                          </a:lnTo>
                          <a:lnTo>
                            <a:pt x="40" y="113"/>
                          </a:lnTo>
                          <a:lnTo>
                            <a:pt x="43" y="107"/>
                          </a:lnTo>
                          <a:lnTo>
                            <a:pt x="45" y="102"/>
                          </a:lnTo>
                          <a:lnTo>
                            <a:pt x="48" y="96"/>
                          </a:lnTo>
                          <a:lnTo>
                            <a:pt x="51" y="90"/>
                          </a:lnTo>
                          <a:lnTo>
                            <a:pt x="53" y="85"/>
                          </a:lnTo>
                          <a:lnTo>
                            <a:pt x="56" y="79"/>
                          </a:lnTo>
                          <a:lnTo>
                            <a:pt x="59" y="73"/>
                          </a:lnTo>
                          <a:lnTo>
                            <a:pt x="61" y="69"/>
                          </a:lnTo>
                          <a:lnTo>
                            <a:pt x="64" y="63"/>
                          </a:lnTo>
                          <a:lnTo>
                            <a:pt x="66" y="57"/>
                          </a:lnTo>
                          <a:lnTo>
                            <a:pt x="69" y="52"/>
                          </a:lnTo>
                          <a:lnTo>
                            <a:pt x="72" y="46"/>
                          </a:lnTo>
                          <a:lnTo>
                            <a:pt x="74" y="40"/>
                          </a:lnTo>
                          <a:lnTo>
                            <a:pt x="77" y="35"/>
                          </a:lnTo>
                          <a:lnTo>
                            <a:pt x="79" y="29"/>
                          </a:lnTo>
                          <a:lnTo>
                            <a:pt x="82" y="25"/>
                          </a:lnTo>
                          <a:lnTo>
                            <a:pt x="85" y="19"/>
                          </a:lnTo>
                          <a:lnTo>
                            <a:pt x="88" y="13"/>
                          </a:lnTo>
                          <a:lnTo>
                            <a:pt x="90" y="8"/>
                          </a:lnTo>
                          <a:lnTo>
                            <a:pt x="93" y="2"/>
                          </a:lnTo>
                          <a:lnTo>
                            <a:pt x="91" y="0"/>
                          </a:lnTo>
                          <a:lnTo>
                            <a:pt x="88" y="5"/>
                          </a:lnTo>
                          <a:lnTo>
                            <a:pt x="86" y="11"/>
                          </a:lnTo>
                          <a:lnTo>
                            <a:pt x="82" y="17"/>
                          </a:lnTo>
                          <a:lnTo>
                            <a:pt x="80" y="22"/>
                          </a:lnTo>
                          <a:lnTo>
                            <a:pt x="78" y="28"/>
                          </a:lnTo>
                          <a:lnTo>
                            <a:pt x="74" y="34"/>
                          </a:lnTo>
                          <a:lnTo>
                            <a:pt x="72" y="39"/>
                          </a:lnTo>
                          <a:lnTo>
                            <a:pt x="70" y="45"/>
                          </a:lnTo>
                          <a:lnTo>
                            <a:pt x="66" y="49"/>
                          </a:lnTo>
                          <a:lnTo>
                            <a:pt x="64" y="56"/>
                          </a:lnTo>
                          <a:lnTo>
                            <a:pt x="62" y="61"/>
                          </a:lnTo>
                          <a:lnTo>
                            <a:pt x="60" y="66"/>
                          </a:lnTo>
                          <a:lnTo>
                            <a:pt x="56" y="72"/>
                          </a:lnTo>
                          <a:lnTo>
                            <a:pt x="54" y="78"/>
                          </a:lnTo>
                          <a:lnTo>
                            <a:pt x="52" y="83"/>
                          </a:lnTo>
                          <a:lnTo>
                            <a:pt x="48" y="89"/>
                          </a:lnTo>
                          <a:lnTo>
                            <a:pt x="46" y="95"/>
                          </a:lnTo>
                          <a:lnTo>
                            <a:pt x="44" y="100"/>
                          </a:lnTo>
                          <a:lnTo>
                            <a:pt x="40" y="105"/>
                          </a:lnTo>
                          <a:lnTo>
                            <a:pt x="38" y="111"/>
                          </a:lnTo>
                          <a:lnTo>
                            <a:pt x="35" y="116"/>
                          </a:lnTo>
                          <a:lnTo>
                            <a:pt x="32" y="122"/>
                          </a:lnTo>
                          <a:lnTo>
                            <a:pt x="29" y="128"/>
                          </a:lnTo>
                          <a:lnTo>
                            <a:pt x="26" y="133"/>
                          </a:lnTo>
                          <a:lnTo>
                            <a:pt x="23" y="139"/>
                          </a:lnTo>
                          <a:lnTo>
                            <a:pt x="20" y="145"/>
                          </a:lnTo>
                          <a:lnTo>
                            <a:pt x="17" y="150"/>
                          </a:lnTo>
                          <a:lnTo>
                            <a:pt x="13" y="156"/>
                          </a:lnTo>
                          <a:lnTo>
                            <a:pt x="10" y="161"/>
                          </a:lnTo>
                          <a:lnTo>
                            <a:pt x="6" y="166"/>
                          </a:lnTo>
                          <a:lnTo>
                            <a:pt x="3" y="172"/>
                          </a:lnTo>
                          <a:lnTo>
                            <a:pt x="0" y="178"/>
                          </a:lnTo>
                          <a:lnTo>
                            <a:pt x="0" y="179"/>
                          </a:lnTo>
                          <a:lnTo>
                            <a:pt x="0" y="180"/>
                          </a:lnTo>
                          <a:lnTo>
                            <a:pt x="1" y="181"/>
                          </a:lnTo>
                          <a:lnTo>
                            <a:pt x="1" y="180"/>
                          </a:lnTo>
                          <a:lnTo>
                            <a:pt x="2" y="18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7" name="Google Shape;827;p8"/>
                    <p:cNvSpPr/>
                    <p:nvPr/>
                  </p:nvSpPr>
                  <p:spPr>
                    <a:xfrm>
                      <a:off x="4379" y="1806"/>
                      <a:ext cx="35" cy="27"/>
                    </a:xfrm>
                    <a:custGeom>
                      <a:rect b="b" l="l" r="r" t="t"/>
                      <a:pathLst>
                        <a:path extrusionOk="0" h="86" w="111">
                          <a:moveTo>
                            <a:pt x="2" y="86"/>
                          </a:moveTo>
                          <a:lnTo>
                            <a:pt x="2" y="85"/>
                          </a:lnTo>
                          <a:lnTo>
                            <a:pt x="3" y="82"/>
                          </a:lnTo>
                          <a:lnTo>
                            <a:pt x="5" y="80"/>
                          </a:lnTo>
                          <a:lnTo>
                            <a:pt x="8" y="77"/>
                          </a:lnTo>
                          <a:lnTo>
                            <a:pt x="10" y="76"/>
                          </a:lnTo>
                          <a:lnTo>
                            <a:pt x="12" y="73"/>
                          </a:lnTo>
                          <a:lnTo>
                            <a:pt x="14" y="71"/>
                          </a:lnTo>
                          <a:lnTo>
                            <a:pt x="18" y="70"/>
                          </a:lnTo>
                          <a:lnTo>
                            <a:pt x="21" y="68"/>
                          </a:lnTo>
                          <a:lnTo>
                            <a:pt x="23" y="67"/>
                          </a:lnTo>
                          <a:lnTo>
                            <a:pt x="27" y="65"/>
                          </a:lnTo>
                          <a:lnTo>
                            <a:pt x="30" y="64"/>
                          </a:lnTo>
                          <a:lnTo>
                            <a:pt x="34" y="63"/>
                          </a:lnTo>
                          <a:lnTo>
                            <a:pt x="37" y="62"/>
                          </a:lnTo>
                          <a:lnTo>
                            <a:pt x="40" y="61"/>
                          </a:lnTo>
                          <a:lnTo>
                            <a:pt x="45" y="59"/>
                          </a:lnTo>
                          <a:lnTo>
                            <a:pt x="48" y="58"/>
                          </a:lnTo>
                          <a:lnTo>
                            <a:pt x="53" y="56"/>
                          </a:lnTo>
                          <a:lnTo>
                            <a:pt x="56" y="54"/>
                          </a:lnTo>
                          <a:lnTo>
                            <a:pt x="60" y="53"/>
                          </a:lnTo>
                          <a:lnTo>
                            <a:pt x="64" y="51"/>
                          </a:lnTo>
                          <a:lnTo>
                            <a:pt x="68" y="48"/>
                          </a:lnTo>
                          <a:lnTo>
                            <a:pt x="72" y="46"/>
                          </a:lnTo>
                          <a:lnTo>
                            <a:pt x="77" y="43"/>
                          </a:lnTo>
                          <a:lnTo>
                            <a:pt x="80" y="39"/>
                          </a:lnTo>
                          <a:lnTo>
                            <a:pt x="85" y="36"/>
                          </a:lnTo>
                          <a:lnTo>
                            <a:pt x="88" y="33"/>
                          </a:lnTo>
                          <a:lnTo>
                            <a:pt x="93" y="28"/>
                          </a:lnTo>
                          <a:lnTo>
                            <a:pt x="96" y="24"/>
                          </a:lnTo>
                          <a:lnTo>
                            <a:pt x="101" y="19"/>
                          </a:lnTo>
                          <a:lnTo>
                            <a:pt x="104" y="13"/>
                          </a:lnTo>
                          <a:lnTo>
                            <a:pt x="107" y="8"/>
                          </a:lnTo>
                          <a:lnTo>
                            <a:pt x="111" y="1"/>
                          </a:lnTo>
                          <a:lnTo>
                            <a:pt x="110" y="0"/>
                          </a:lnTo>
                          <a:lnTo>
                            <a:pt x="106" y="5"/>
                          </a:lnTo>
                          <a:lnTo>
                            <a:pt x="102" y="11"/>
                          </a:lnTo>
                          <a:lnTo>
                            <a:pt x="98" y="17"/>
                          </a:lnTo>
                          <a:lnTo>
                            <a:pt x="95" y="21"/>
                          </a:lnTo>
                          <a:lnTo>
                            <a:pt x="90" y="26"/>
                          </a:lnTo>
                          <a:lnTo>
                            <a:pt x="87" y="30"/>
                          </a:lnTo>
                          <a:lnTo>
                            <a:pt x="82" y="34"/>
                          </a:lnTo>
                          <a:lnTo>
                            <a:pt x="79" y="37"/>
                          </a:lnTo>
                          <a:lnTo>
                            <a:pt x="74" y="41"/>
                          </a:lnTo>
                          <a:lnTo>
                            <a:pt x="71" y="43"/>
                          </a:lnTo>
                          <a:lnTo>
                            <a:pt x="68" y="45"/>
                          </a:lnTo>
                          <a:lnTo>
                            <a:pt x="63" y="47"/>
                          </a:lnTo>
                          <a:lnTo>
                            <a:pt x="60" y="50"/>
                          </a:lnTo>
                          <a:lnTo>
                            <a:pt x="55" y="52"/>
                          </a:lnTo>
                          <a:lnTo>
                            <a:pt x="52" y="53"/>
                          </a:lnTo>
                          <a:lnTo>
                            <a:pt x="48" y="54"/>
                          </a:lnTo>
                          <a:lnTo>
                            <a:pt x="44" y="56"/>
                          </a:lnTo>
                          <a:lnTo>
                            <a:pt x="40" y="58"/>
                          </a:lnTo>
                          <a:lnTo>
                            <a:pt x="37" y="59"/>
                          </a:lnTo>
                          <a:lnTo>
                            <a:pt x="32" y="60"/>
                          </a:lnTo>
                          <a:lnTo>
                            <a:pt x="29" y="61"/>
                          </a:lnTo>
                          <a:lnTo>
                            <a:pt x="26" y="62"/>
                          </a:lnTo>
                          <a:lnTo>
                            <a:pt x="23" y="64"/>
                          </a:lnTo>
                          <a:lnTo>
                            <a:pt x="20" y="65"/>
                          </a:lnTo>
                          <a:lnTo>
                            <a:pt x="17" y="67"/>
                          </a:lnTo>
                          <a:lnTo>
                            <a:pt x="14" y="69"/>
                          </a:lnTo>
                          <a:lnTo>
                            <a:pt x="11" y="71"/>
                          </a:lnTo>
                          <a:lnTo>
                            <a:pt x="9" y="72"/>
                          </a:lnTo>
                          <a:lnTo>
                            <a:pt x="6" y="75"/>
                          </a:lnTo>
                          <a:lnTo>
                            <a:pt x="3" y="78"/>
                          </a:lnTo>
                          <a:lnTo>
                            <a:pt x="2" y="80"/>
                          </a:lnTo>
                          <a:lnTo>
                            <a:pt x="0" y="84"/>
                          </a:lnTo>
                          <a:lnTo>
                            <a:pt x="0" y="85"/>
                          </a:lnTo>
                          <a:lnTo>
                            <a:pt x="0" y="86"/>
                          </a:lnTo>
                          <a:lnTo>
                            <a:pt x="1" y="86"/>
                          </a:lnTo>
                          <a:lnTo>
                            <a:pt x="2" y="86"/>
                          </a:lnTo>
                          <a:lnTo>
                            <a:pt x="2" y="85"/>
                          </a:lnTo>
                          <a:lnTo>
                            <a:pt x="2" y="8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8" name="Google Shape;828;p8"/>
                    <p:cNvSpPr/>
                    <p:nvPr/>
                  </p:nvSpPr>
                  <p:spPr>
                    <a:xfrm>
                      <a:off x="4377" y="1825"/>
                      <a:ext cx="40" cy="11"/>
                    </a:xfrm>
                    <a:custGeom>
                      <a:rect b="b" l="l" r="r" t="t"/>
                      <a:pathLst>
                        <a:path extrusionOk="0" h="36" w="125">
                          <a:moveTo>
                            <a:pt x="123" y="0"/>
                          </a:moveTo>
                          <a:lnTo>
                            <a:pt x="123" y="2"/>
                          </a:lnTo>
                          <a:lnTo>
                            <a:pt x="123" y="4"/>
                          </a:lnTo>
                          <a:lnTo>
                            <a:pt x="123" y="7"/>
                          </a:lnTo>
                          <a:lnTo>
                            <a:pt x="122" y="8"/>
                          </a:lnTo>
                          <a:lnTo>
                            <a:pt x="121" y="10"/>
                          </a:lnTo>
                          <a:lnTo>
                            <a:pt x="118" y="12"/>
                          </a:lnTo>
                          <a:lnTo>
                            <a:pt x="115" y="15"/>
                          </a:lnTo>
                          <a:lnTo>
                            <a:pt x="112" y="17"/>
                          </a:lnTo>
                          <a:lnTo>
                            <a:pt x="108" y="18"/>
                          </a:lnTo>
                          <a:lnTo>
                            <a:pt x="104" y="20"/>
                          </a:lnTo>
                          <a:lnTo>
                            <a:pt x="98" y="21"/>
                          </a:lnTo>
                          <a:lnTo>
                            <a:pt x="92" y="24"/>
                          </a:lnTo>
                          <a:lnTo>
                            <a:pt x="87" y="25"/>
                          </a:lnTo>
                          <a:lnTo>
                            <a:pt x="81" y="27"/>
                          </a:lnTo>
                          <a:lnTo>
                            <a:pt x="75" y="28"/>
                          </a:lnTo>
                          <a:lnTo>
                            <a:pt x="68" y="29"/>
                          </a:lnTo>
                          <a:lnTo>
                            <a:pt x="63" y="29"/>
                          </a:lnTo>
                          <a:lnTo>
                            <a:pt x="56" y="30"/>
                          </a:lnTo>
                          <a:lnTo>
                            <a:pt x="50" y="32"/>
                          </a:lnTo>
                          <a:lnTo>
                            <a:pt x="44" y="33"/>
                          </a:lnTo>
                          <a:lnTo>
                            <a:pt x="38" y="33"/>
                          </a:lnTo>
                          <a:lnTo>
                            <a:pt x="32" y="33"/>
                          </a:lnTo>
                          <a:lnTo>
                            <a:pt x="27" y="33"/>
                          </a:lnTo>
                          <a:lnTo>
                            <a:pt x="22" y="33"/>
                          </a:lnTo>
                          <a:lnTo>
                            <a:pt x="17" y="33"/>
                          </a:lnTo>
                          <a:lnTo>
                            <a:pt x="13" y="32"/>
                          </a:lnTo>
                          <a:lnTo>
                            <a:pt x="10" y="32"/>
                          </a:lnTo>
                          <a:lnTo>
                            <a:pt x="7" y="30"/>
                          </a:lnTo>
                          <a:lnTo>
                            <a:pt x="4" y="29"/>
                          </a:lnTo>
                          <a:lnTo>
                            <a:pt x="3" y="28"/>
                          </a:lnTo>
                          <a:lnTo>
                            <a:pt x="3" y="27"/>
                          </a:lnTo>
                          <a:lnTo>
                            <a:pt x="3" y="26"/>
                          </a:lnTo>
                          <a:lnTo>
                            <a:pt x="2" y="24"/>
                          </a:lnTo>
                          <a:lnTo>
                            <a:pt x="0" y="26"/>
                          </a:lnTo>
                          <a:lnTo>
                            <a:pt x="0" y="28"/>
                          </a:lnTo>
                          <a:lnTo>
                            <a:pt x="2" y="30"/>
                          </a:lnTo>
                          <a:lnTo>
                            <a:pt x="4" y="33"/>
                          </a:lnTo>
                          <a:lnTo>
                            <a:pt x="6" y="34"/>
                          </a:lnTo>
                          <a:lnTo>
                            <a:pt x="10" y="34"/>
                          </a:lnTo>
                          <a:lnTo>
                            <a:pt x="13" y="35"/>
                          </a:lnTo>
                          <a:lnTo>
                            <a:pt x="17" y="35"/>
                          </a:lnTo>
                          <a:lnTo>
                            <a:pt x="22" y="36"/>
                          </a:lnTo>
                          <a:lnTo>
                            <a:pt x="27" y="36"/>
                          </a:lnTo>
                          <a:lnTo>
                            <a:pt x="32" y="36"/>
                          </a:lnTo>
                          <a:lnTo>
                            <a:pt x="38" y="35"/>
                          </a:lnTo>
                          <a:lnTo>
                            <a:pt x="44" y="35"/>
                          </a:lnTo>
                          <a:lnTo>
                            <a:pt x="50" y="35"/>
                          </a:lnTo>
                          <a:lnTo>
                            <a:pt x="56" y="34"/>
                          </a:lnTo>
                          <a:lnTo>
                            <a:pt x="63" y="33"/>
                          </a:lnTo>
                          <a:lnTo>
                            <a:pt x="70" y="32"/>
                          </a:lnTo>
                          <a:lnTo>
                            <a:pt x="75" y="30"/>
                          </a:lnTo>
                          <a:lnTo>
                            <a:pt x="81" y="29"/>
                          </a:lnTo>
                          <a:lnTo>
                            <a:pt x="88" y="28"/>
                          </a:lnTo>
                          <a:lnTo>
                            <a:pt x="93" y="27"/>
                          </a:lnTo>
                          <a:lnTo>
                            <a:pt x="99" y="25"/>
                          </a:lnTo>
                          <a:lnTo>
                            <a:pt x="104" y="22"/>
                          </a:lnTo>
                          <a:lnTo>
                            <a:pt x="108" y="21"/>
                          </a:lnTo>
                          <a:lnTo>
                            <a:pt x="113" y="19"/>
                          </a:lnTo>
                          <a:lnTo>
                            <a:pt x="116" y="17"/>
                          </a:lnTo>
                          <a:lnTo>
                            <a:pt x="120" y="15"/>
                          </a:lnTo>
                          <a:lnTo>
                            <a:pt x="122" y="12"/>
                          </a:lnTo>
                          <a:lnTo>
                            <a:pt x="124" y="10"/>
                          </a:lnTo>
                          <a:lnTo>
                            <a:pt x="125" y="7"/>
                          </a:lnTo>
                          <a:lnTo>
                            <a:pt x="125" y="4"/>
                          </a:lnTo>
                          <a:lnTo>
                            <a:pt x="124" y="1"/>
                          </a:lnTo>
                          <a:lnTo>
                            <a:pt x="124" y="3"/>
                          </a:lnTo>
                          <a:lnTo>
                            <a:pt x="124" y="1"/>
                          </a:lnTo>
                          <a:lnTo>
                            <a:pt x="124" y="0"/>
                          </a:lnTo>
                          <a:lnTo>
                            <a:pt x="123" y="0"/>
                          </a:lnTo>
                          <a:lnTo>
                            <a:pt x="123" y="1"/>
                          </a:lnTo>
                          <a:lnTo>
                            <a:pt x="122" y="1"/>
                          </a:lnTo>
                          <a:lnTo>
                            <a:pt x="122" y="2"/>
                          </a:lnTo>
                          <a:lnTo>
                            <a:pt x="123" y="2"/>
                          </a:lnTo>
                          <a:lnTo>
                            <a:pt x="12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29" name="Google Shape;829;p8"/>
                    <p:cNvSpPr/>
                    <p:nvPr/>
                  </p:nvSpPr>
                  <p:spPr>
                    <a:xfrm>
                      <a:off x="4417" y="1810"/>
                      <a:ext cx="10" cy="17"/>
                    </a:xfrm>
                    <a:custGeom>
                      <a:rect b="b" l="l" r="r" t="t"/>
                      <a:pathLst>
                        <a:path extrusionOk="0" h="54" w="29">
                          <a:moveTo>
                            <a:pt x="27" y="1"/>
                          </a:moveTo>
                          <a:lnTo>
                            <a:pt x="27" y="1"/>
                          </a:lnTo>
                          <a:lnTo>
                            <a:pt x="27" y="3"/>
                          </a:lnTo>
                          <a:lnTo>
                            <a:pt x="27" y="7"/>
                          </a:lnTo>
                          <a:lnTo>
                            <a:pt x="27" y="9"/>
                          </a:lnTo>
                          <a:lnTo>
                            <a:pt x="26" y="11"/>
                          </a:lnTo>
                          <a:lnTo>
                            <a:pt x="26" y="13"/>
                          </a:lnTo>
                          <a:lnTo>
                            <a:pt x="26" y="16"/>
                          </a:lnTo>
                          <a:lnTo>
                            <a:pt x="25" y="18"/>
                          </a:lnTo>
                          <a:lnTo>
                            <a:pt x="25" y="20"/>
                          </a:lnTo>
                          <a:lnTo>
                            <a:pt x="25" y="22"/>
                          </a:lnTo>
                          <a:lnTo>
                            <a:pt x="24" y="24"/>
                          </a:lnTo>
                          <a:lnTo>
                            <a:pt x="24" y="26"/>
                          </a:lnTo>
                          <a:lnTo>
                            <a:pt x="24" y="27"/>
                          </a:lnTo>
                          <a:lnTo>
                            <a:pt x="23" y="29"/>
                          </a:lnTo>
                          <a:lnTo>
                            <a:pt x="23" y="30"/>
                          </a:lnTo>
                          <a:lnTo>
                            <a:pt x="21" y="32"/>
                          </a:lnTo>
                          <a:lnTo>
                            <a:pt x="21" y="34"/>
                          </a:lnTo>
                          <a:lnTo>
                            <a:pt x="20" y="35"/>
                          </a:lnTo>
                          <a:lnTo>
                            <a:pt x="19" y="36"/>
                          </a:lnTo>
                          <a:lnTo>
                            <a:pt x="19" y="37"/>
                          </a:lnTo>
                          <a:lnTo>
                            <a:pt x="18" y="38"/>
                          </a:lnTo>
                          <a:lnTo>
                            <a:pt x="17" y="39"/>
                          </a:lnTo>
                          <a:lnTo>
                            <a:pt x="16" y="41"/>
                          </a:lnTo>
                          <a:lnTo>
                            <a:pt x="15" y="42"/>
                          </a:lnTo>
                          <a:lnTo>
                            <a:pt x="14" y="43"/>
                          </a:lnTo>
                          <a:lnTo>
                            <a:pt x="12" y="44"/>
                          </a:lnTo>
                          <a:lnTo>
                            <a:pt x="11" y="45"/>
                          </a:lnTo>
                          <a:lnTo>
                            <a:pt x="9" y="46"/>
                          </a:lnTo>
                          <a:lnTo>
                            <a:pt x="8" y="47"/>
                          </a:lnTo>
                          <a:lnTo>
                            <a:pt x="6" y="49"/>
                          </a:lnTo>
                          <a:lnTo>
                            <a:pt x="3" y="50"/>
                          </a:lnTo>
                          <a:lnTo>
                            <a:pt x="2" y="51"/>
                          </a:lnTo>
                          <a:lnTo>
                            <a:pt x="0" y="52"/>
                          </a:lnTo>
                          <a:lnTo>
                            <a:pt x="0" y="54"/>
                          </a:lnTo>
                          <a:lnTo>
                            <a:pt x="2" y="53"/>
                          </a:lnTo>
                          <a:lnTo>
                            <a:pt x="4" y="52"/>
                          </a:lnTo>
                          <a:lnTo>
                            <a:pt x="7" y="51"/>
                          </a:lnTo>
                          <a:lnTo>
                            <a:pt x="9" y="50"/>
                          </a:lnTo>
                          <a:lnTo>
                            <a:pt x="10" y="49"/>
                          </a:lnTo>
                          <a:lnTo>
                            <a:pt x="12" y="47"/>
                          </a:lnTo>
                          <a:lnTo>
                            <a:pt x="14" y="47"/>
                          </a:lnTo>
                          <a:lnTo>
                            <a:pt x="15" y="45"/>
                          </a:lnTo>
                          <a:lnTo>
                            <a:pt x="16" y="44"/>
                          </a:lnTo>
                          <a:lnTo>
                            <a:pt x="18" y="43"/>
                          </a:lnTo>
                          <a:lnTo>
                            <a:pt x="19" y="42"/>
                          </a:lnTo>
                          <a:lnTo>
                            <a:pt x="19" y="41"/>
                          </a:lnTo>
                          <a:lnTo>
                            <a:pt x="20" y="39"/>
                          </a:lnTo>
                          <a:lnTo>
                            <a:pt x="21" y="38"/>
                          </a:lnTo>
                          <a:lnTo>
                            <a:pt x="23" y="36"/>
                          </a:lnTo>
                          <a:lnTo>
                            <a:pt x="24" y="35"/>
                          </a:lnTo>
                          <a:lnTo>
                            <a:pt x="24" y="34"/>
                          </a:lnTo>
                          <a:lnTo>
                            <a:pt x="25" y="32"/>
                          </a:lnTo>
                          <a:lnTo>
                            <a:pt x="25" y="30"/>
                          </a:lnTo>
                          <a:lnTo>
                            <a:pt x="26" y="28"/>
                          </a:lnTo>
                          <a:lnTo>
                            <a:pt x="26" y="27"/>
                          </a:lnTo>
                          <a:lnTo>
                            <a:pt x="27" y="25"/>
                          </a:lnTo>
                          <a:lnTo>
                            <a:pt x="27" y="22"/>
                          </a:lnTo>
                          <a:lnTo>
                            <a:pt x="27" y="20"/>
                          </a:lnTo>
                          <a:lnTo>
                            <a:pt x="28" y="19"/>
                          </a:lnTo>
                          <a:lnTo>
                            <a:pt x="28" y="17"/>
                          </a:lnTo>
                          <a:lnTo>
                            <a:pt x="28" y="15"/>
                          </a:lnTo>
                          <a:lnTo>
                            <a:pt x="28" y="12"/>
                          </a:lnTo>
                          <a:lnTo>
                            <a:pt x="29" y="9"/>
                          </a:lnTo>
                          <a:lnTo>
                            <a:pt x="29" y="7"/>
                          </a:lnTo>
                          <a:lnTo>
                            <a:pt x="29" y="4"/>
                          </a:lnTo>
                          <a:lnTo>
                            <a:pt x="29" y="1"/>
                          </a:lnTo>
                          <a:lnTo>
                            <a:pt x="29" y="2"/>
                          </a:lnTo>
                          <a:lnTo>
                            <a:pt x="29" y="1"/>
                          </a:lnTo>
                          <a:lnTo>
                            <a:pt x="29" y="0"/>
                          </a:lnTo>
                          <a:lnTo>
                            <a:pt x="28" y="0"/>
                          </a:lnTo>
                          <a:lnTo>
                            <a:pt x="27" y="0"/>
                          </a:lnTo>
                          <a:lnTo>
                            <a:pt x="27"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0" name="Google Shape;830;p8"/>
                    <p:cNvSpPr/>
                    <p:nvPr/>
                  </p:nvSpPr>
                  <p:spPr>
                    <a:xfrm>
                      <a:off x="4427" y="1737"/>
                      <a:ext cx="39" cy="73"/>
                    </a:xfrm>
                    <a:custGeom>
                      <a:rect b="b" l="l" r="r" t="t"/>
                      <a:pathLst>
                        <a:path extrusionOk="0" h="229" w="120">
                          <a:moveTo>
                            <a:pt x="118" y="0"/>
                          </a:moveTo>
                          <a:lnTo>
                            <a:pt x="118" y="0"/>
                          </a:lnTo>
                          <a:lnTo>
                            <a:pt x="115" y="8"/>
                          </a:lnTo>
                          <a:lnTo>
                            <a:pt x="110" y="15"/>
                          </a:lnTo>
                          <a:lnTo>
                            <a:pt x="106" y="21"/>
                          </a:lnTo>
                          <a:lnTo>
                            <a:pt x="102" y="28"/>
                          </a:lnTo>
                          <a:lnTo>
                            <a:pt x="98" y="35"/>
                          </a:lnTo>
                          <a:lnTo>
                            <a:pt x="93" y="42"/>
                          </a:lnTo>
                          <a:lnTo>
                            <a:pt x="89" y="49"/>
                          </a:lnTo>
                          <a:lnTo>
                            <a:pt x="85" y="55"/>
                          </a:lnTo>
                          <a:lnTo>
                            <a:pt x="81" y="62"/>
                          </a:lnTo>
                          <a:lnTo>
                            <a:pt x="76" y="69"/>
                          </a:lnTo>
                          <a:lnTo>
                            <a:pt x="73" y="76"/>
                          </a:lnTo>
                          <a:lnTo>
                            <a:pt x="68" y="83"/>
                          </a:lnTo>
                          <a:lnTo>
                            <a:pt x="64" y="89"/>
                          </a:lnTo>
                          <a:lnTo>
                            <a:pt x="59" y="96"/>
                          </a:lnTo>
                          <a:lnTo>
                            <a:pt x="56" y="104"/>
                          </a:lnTo>
                          <a:lnTo>
                            <a:pt x="51" y="111"/>
                          </a:lnTo>
                          <a:lnTo>
                            <a:pt x="48" y="118"/>
                          </a:lnTo>
                          <a:lnTo>
                            <a:pt x="43" y="125"/>
                          </a:lnTo>
                          <a:lnTo>
                            <a:pt x="40" y="131"/>
                          </a:lnTo>
                          <a:lnTo>
                            <a:pt x="37" y="139"/>
                          </a:lnTo>
                          <a:lnTo>
                            <a:pt x="32" y="146"/>
                          </a:lnTo>
                          <a:lnTo>
                            <a:pt x="29" y="153"/>
                          </a:lnTo>
                          <a:lnTo>
                            <a:pt x="25" y="161"/>
                          </a:lnTo>
                          <a:lnTo>
                            <a:pt x="22" y="168"/>
                          </a:lnTo>
                          <a:lnTo>
                            <a:pt x="18" y="174"/>
                          </a:lnTo>
                          <a:lnTo>
                            <a:pt x="16" y="182"/>
                          </a:lnTo>
                          <a:lnTo>
                            <a:pt x="13" y="190"/>
                          </a:lnTo>
                          <a:lnTo>
                            <a:pt x="9" y="197"/>
                          </a:lnTo>
                          <a:lnTo>
                            <a:pt x="7" y="205"/>
                          </a:lnTo>
                          <a:lnTo>
                            <a:pt x="5" y="213"/>
                          </a:lnTo>
                          <a:lnTo>
                            <a:pt x="3" y="221"/>
                          </a:lnTo>
                          <a:lnTo>
                            <a:pt x="0" y="228"/>
                          </a:lnTo>
                          <a:lnTo>
                            <a:pt x="3" y="229"/>
                          </a:lnTo>
                          <a:lnTo>
                            <a:pt x="5" y="221"/>
                          </a:lnTo>
                          <a:lnTo>
                            <a:pt x="7" y="214"/>
                          </a:lnTo>
                          <a:lnTo>
                            <a:pt x="9" y="206"/>
                          </a:lnTo>
                          <a:lnTo>
                            <a:pt x="12" y="198"/>
                          </a:lnTo>
                          <a:lnTo>
                            <a:pt x="15" y="192"/>
                          </a:lnTo>
                          <a:lnTo>
                            <a:pt x="18" y="184"/>
                          </a:lnTo>
                          <a:lnTo>
                            <a:pt x="21" y="177"/>
                          </a:lnTo>
                          <a:lnTo>
                            <a:pt x="24" y="169"/>
                          </a:lnTo>
                          <a:lnTo>
                            <a:pt x="27" y="162"/>
                          </a:lnTo>
                          <a:lnTo>
                            <a:pt x="31" y="155"/>
                          </a:lnTo>
                          <a:lnTo>
                            <a:pt x="34" y="147"/>
                          </a:lnTo>
                          <a:lnTo>
                            <a:pt x="38" y="140"/>
                          </a:lnTo>
                          <a:lnTo>
                            <a:pt x="42" y="134"/>
                          </a:lnTo>
                          <a:lnTo>
                            <a:pt x="46" y="127"/>
                          </a:lnTo>
                          <a:lnTo>
                            <a:pt x="50" y="119"/>
                          </a:lnTo>
                          <a:lnTo>
                            <a:pt x="54" y="112"/>
                          </a:lnTo>
                          <a:lnTo>
                            <a:pt x="58" y="105"/>
                          </a:lnTo>
                          <a:lnTo>
                            <a:pt x="61" y="99"/>
                          </a:lnTo>
                          <a:lnTo>
                            <a:pt x="66" y="92"/>
                          </a:lnTo>
                          <a:lnTo>
                            <a:pt x="71" y="85"/>
                          </a:lnTo>
                          <a:lnTo>
                            <a:pt x="74" y="78"/>
                          </a:lnTo>
                          <a:lnTo>
                            <a:pt x="78" y="71"/>
                          </a:lnTo>
                          <a:lnTo>
                            <a:pt x="83" y="65"/>
                          </a:lnTo>
                          <a:lnTo>
                            <a:pt x="88" y="58"/>
                          </a:lnTo>
                          <a:lnTo>
                            <a:pt x="91" y="51"/>
                          </a:lnTo>
                          <a:lnTo>
                            <a:pt x="95" y="43"/>
                          </a:lnTo>
                          <a:lnTo>
                            <a:pt x="100" y="36"/>
                          </a:lnTo>
                          <a:lnTo>
                            <a:pt x="103" y="29"/>
                          </a:lnTo>
                          <a:lnTo>
                            <a:pt x="108" y="23"/>
                          </a:lnTo>
                          <a:lnTo>
                            <a:pt x="112" y="16"/>
                          </a:lnTo>
                          <a:lnTo>
                            <a:pt x="116" y="9"/>
                          </a:lnTo>
                          <a:lnTo>
                            <a:pt x="120" y="2"/>
                          </a:lnTo>
                          <a:lnTo>
                            <a:pt x="120" y="1"/>
                          </a:lnTo>
                          <a:lnTo>
                            <a:pt x="120" y="0"/>
                          </a:lnTo>
                          <a:lnTo>
                            <a:pt x="119" y="0"/>
                          </a:lnTo>
                          <a:lnTo>
                            <a:pt x="118"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1" name="Google Shape;831;p8"/>
                    <p:cNvSpPr/>
                    <p:nvPr/>
                  </p:nvSpPr>
                  <p:spPr>
                    <a:xfrm>
                      <a:off x="4464" y="1723"/>
                      <a:ext cx="3" cy="16"/>
                    </a:xfrm>
                    <a:custGeom>
                      <a:rect b="b" l="l" r="r" t="t"/>
                      <a:pathLst>
                        <a:path extrusionOk="0" h="50" w="9">
                          <a:moveTo>
                            <a:pt x="0" y="3"/>
                          </a:moveTo>
                          <a:lnTo>
                            <a:pt x="0" y="3"/>
                          </a:lnTo>
                          <a:lnTo>
                            <a:pt x="1" y="4"/>
                          </a:lnTo>
                          <a:lnTo>
                            <a:pt x="1" y="5"/>
                          </a:lnTo>
                          <a:lnTo>
                            <a:pt x="2" y="6"/>
                          </a:lnTo>
                          <a:lnTo>
                            <a:pt x="2" y="8"/>
                          </a:lnTo>
                          <a:lnTo>
                            <a:pt x="2" y="9"/>
                          </a:lnTo>
                          <a:lnTo>
                            <a:pt x="3" y="10"/>
                          </a:lnTo>
                          <a:lnTo>
                            <a:pt x="3" y="12"/>
                          </a:lnTo>
                          <a:lnTo>
                            <a:pt x="5" y="13"/>
                          </a:lnTo>
                          <a:lnTo>
                            <a:pt x="5" y="14"/>
                          </a:lnTo>
                          <a:lnTo>
                            <a:pt x="5" y="15"/>
                          </a:lnTo>
                          <a:lnTo>
                            <a:pt x="5" y="16"/>
                          </a:lnTo>
                          <a:lnTo>
                            <a:pt x="6" y="17"/>
                          </a:lnTo>
                          <a:lnTo>
                            <a:pt x="6" y="20"/>
                          </a:lnTo>
                          <a:lnTo>
                            <a:pt x="6" y="21"/>
                          </a:lnTo>
                          <a:lnTo>
                            <a:pt x="6" y="22"/>
                          </a:lnTo>
                          <a:lnTo>
                            <a:pt x="6" y="23"/>
                          </a:lnTo>
                          <a:lnTo>
                            <a:pt x="6" y="24"/>
                          </a:lnTo>
                          <a:lnTo>
                            <a:pt x="6" y="25"/>
                          </a:lnTo>
                          <a:lnTo>
                            <a:pt x="6" y="27"/>
                          </a:lnTo>
                          <a:lnTo>
                            <a:pt x="6" y="29"/>
                          </a:lnTo>
                          <a:lnTo>
                            <a:pt x="6" y="30"/>
                          </a:lnTo>
                          <a:lnTo>
                            <a:pt x="6" y="32"/>
                          </a:lnTo>
                          <a:lnTo>
                            <a:pt x="6" y="33"/>
                          </a:lnTo>
                          <a:lnTo>
                            <a:pt x="6" y="34"/>
                          </a:lnTo>
                          <a:lnTo>
                            <a:pt x="5" y="37"/>
                          </a:lnTo>
                          <a:lnTo>
                            <a:pt x="5" y="38"/>
                          </a:lnTo>
                          <a:lnTo>
                            <a:pt x="5" y="40"/>
                          </a:lnTo>
                          <a:lnTo>
                            <a:pt x="3" y="41"/>
                          </a:lnTo>
                          <a:lnTo>
                            <a:pt x="3" y="43"/>
                          </a:lnTo>
                          <a:lnTo>
                            <a:pt x="2" y="46"/>
                          </a:lnTo>
                          <a:lnTo>
                            <a:pt x="2" y="47"/>
                          </a:lnTo>
                          <a:lnTo>
                            <a:pt x="1" y="49"/>
                          </a:lnTo>
                          <a:lnTo>
                            <a:pt x="3" y="50"/>
                          </a:lnTo>
                          <a:lnTo>
                            <a:pt x="3" y="48"/>
                          </a:lnTo>
                          <a:lnTo>
                            <a:pt x="5" y="47"/>
                          </a:lnTo>
                          <a:lnTo>
                            <a:pt x="6" y="44"/>
                          </a:lnTo>
                          <a:lnTo>
                            <a:pt x="6" y="42"/>
                          </a:lnTo>
                          <a:lnTo>
                            <a:pt x="7" y="41"/>
                          </a:lnTo>
                          <a:lnTo>
                            <a:pt x="7" y="39"/>
                          </a:lnTo>
                          <a:lnTo>
                            <a:pt x="8" y="38"/>
                          </a:lnTo>
                          <a:lnTo>
                            <a:pt x="8" y="35"/>
                          </a:lnTo>
                          <a:lnTo>
                            <a:pt x="8" y="34"/>
                          </a:lnTo>
                          <a:lnTo>
                            <a:pt x="8" y="32"/>
                          </a:lnTo>
                          <a:lnTo>
                            <a:pt x="9" y="31"/>
                          </a:lnTo>
                          <a:lnTo>
                            <a:pt x="9" y="29"/>
                          </a:lnTo>
                          <a:lnTo>
                            <a:pt x="9" y="27"/>
                          </a:lnTo>
                          <a:lnTo>
                            <a:pt x="9" y="25"/>
                          </a:lnTo>
                          <a:lnTo>
                            <a:pt x="9" y="24"/>
                          </a:lnTo>
                          <a:lnTo>
                            <a:pt x="9" y="23"/>
                          </a:lnTo>
                          <a:lnTo>
                            <a:pt x="8" y="22"/>
                          </a:lnTo>
                          <a:lnTo>
                            <a:pt x="8" y="20"/>
                          </a:lnTo>
                          <a:lnTo>
                            <a:pt x="8" y="18"/>
                          </a:lnTo>
                          <a:lnTo>
                            <a:pt x="8" y="17"/>
                          </a:lnTo>
                          <a:lnTo>
                            <a:pt x="8" y="16"/>
                          </a:lnTo>
                          <a:lnTo>
                            <a:pt x="7" y="14"/>
                          </a:lnTo>
                          <a:lnTo>
                            <a:pt x="7" y="13"/>
                          </a:lnTo>
                          <a:lnTo>
                            <a:pt x="7" y="12"/>
                          </a:lnTo>
                          <a:lnTo>
                            <a:pt x="6" y="10"/>
                          </a:lnTo>
                          <a:lnTo>
                            <a:pt x="6" y="9"/>
                          </a:lnTo>
                          <a:lnTo>
                            <a:pt x="5" y="8"/>
                          </a:lnTo>
                          <a:lnTo>
                            <a:pt x="5" y="6"/>
                          </a:lnTo>
                          <a:lnTo>
                            <a:pt x="5" y="5"/>
                          </a:lnTo>
                          <a:lnTo>
                            <a:pt x="3" y="4"/>
                          </a:lnTo>
                          <a:lnTo>
                            <a:pt x="3" y="3"/>
                          </a:lnTo>
                          <a:lnTo>
                            <a:pt x="2" y="1"/>
                          </a:lnTo>
                          <a:lnTo>
                            <a:pt x="2" y="0"/>
                          </a:lnTo>
                          <a:lnTo>
                            <a:pt x="1" y="0"/>
                          </a:lnTo>
                          <a:lnTo>
                            <a:pt x="1" y="1"/>
                          </a:lnTo>
                          <a:lnTo>
                            <a:pt x="0" y="1"/>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2" name="Google Shape;832;p8"/>
                    <p:cNvSpPr/>
                    <p:nvPr/>
                  </p:nvSpPr>
                  <p:spPr>
                    <a:xfrm>
                      <a:off x="4462" y="1693"/>
                      <a:ext cx="4" cy="30"/>
                    </a:xfrm>
                    <a:custGeom>
                      <a:rect b="b" l="l" r="r" t="t"/>
                      <a:pathLst>
                        <a:path extrusionOk="0" h="93" w="12">
                          <a:moveTo>
                            <a:pt x="2" y="2"/>
                          </a:moveTo>
                          <a:lnTo>
                            <a:pt x="0" y="2"/>
                          </a:lnTo>
                          <a:lnTo>
                            <a:pt x="0" y="6"/>
                          </a:lnTo>
                          <a:lnTo>
                            <a:pt x="0" y="11"/>
                          </a:lnTo>
                          <a:lnTo>
                            <a:pt x="0" y="14"/>
                          </a:lnTo>
                          <a:lnTo>
                            <a:pt x="1" y="17"/>
                          </a:lnTo>
                          <a:lnTo>
                            <a:pt x="1" y="21"/>
                          </a:lnTo>
                          <a:lnTo>
                            <a:pt x="1" y="24"/>
                          </a:lnTo>
                          <a:lnTo>
                            <a:pt x="1" y="27"/>
                          </a:lnTo>
                          <a:lnTo>
                            <a:pt x="2" y="29"/>
                          </a:lnTo>
                          <a:lnTo>
                            <a:pt x="2" y="31"/>
                          </a:lnTo>
                          <a:lnTo>
                            <a:pt x="2" y="33"/>
                          </a:lnTo>
                          <a:lnTo>
                            <a:pt x="2" y="34"/>
                          </a:lnTo>
                          <a:lnTo>
                            <a:pt x="2" y="37"/>
                          </a:lnTo>
                          <a:lnTo>
                            <a:pt x="2" y="38"/>
                          </a:lnTo>
                          <a:lnTo>
                            <a:pt x="4" y="40"/>
                          </a:lnTo>
                          <a:lnTo>
                            <a:pt x="4" y="41"/>
                          </a:lnTo>
                          <a:lnTo>
                            <a:pt x="4" y="42"/>
                          </a:lnTo>
                          <a:lnTo>
                            <a:pt x="4" y="44"/>
                          </a:lnTo>
                          <a:lnTo>
                            <a:pt x="4" y="46"/>
                          </a:lnTo>
                          <a:lnTo>
                            <a:pt x="5" y="47"/>
                          </a:lnTo>
                          <a:lnTo>
                            <a:pt x="5" y="49"/>
                          </a:lnTo>
                          <a:lnTo>
                            <a:pt x="5" y="51"/>
                          </a:lnTo>
                          <a:lnTo>
                            <a:pt x="5" y="54"/>
                          </a:lnTo>
                          <a:lnTo>
                            <a:pt x="6" y="56"/>
                          </a:lnTo>
                          <a:lnTo>
                            <a:pt x="6" y="58"/>
                          </a:lnTo>
                          <a:lnTo>
                            <a:pt x="6" y="62"/>
                          </a:lnTo>
                          <a:lnTo>
                            <a:pt x="7" y="65"/>
                          </a:lnTo>
                          <a:lnTo>
                            <a:pt x="7" y="68"/>
                          </a:lnTo>
                          <a:lnTo>
                            <a:pt x="7" y="73"/>
                          </a:lnTo>
                          <a:lnTo>
                            <a:pt x="8" y="78"/>
                          </a:lnTo>
                          <a:lnTo>
                            <a:pt x="8" y="82"/>
                          </a:lnTo>
                          <a:lnTo>
                            <a:pt x="8" y="88"/>
                          </a:lnTo>
                          <a:lnTo>
                            <a:pt x="9" y="93"/>
                          </a:lnTo>
                          <a:lnTo>
                            <a:pt x="12" y="93"/>
                          </a:lnTo>
                          <a:lnTo>
                            <a:pt x="12" y="88"/>
                          </a:lnTo>
                          <a:lnTo>
                            <a:pt x="10" y="82"/>
                          </a:lnTo>
                          <a:lnTo>
                            <a:pt x="10" y="78"/>
                          </a:lnTo>
                          <a:lnTo>
                            <a:pt x="9" y="73"/>
                          </a:lnTo>
                          <a:lnTo>
                            <a:pt x="9" y="68"/>
                          </a:lnTo>
                          <a:lnTo>
                            <a:pt x="9" y="65"/>
                          </a:lnTo>
                          <a:lnTo>
                            <a:pt x="8" y="62"/>
                          </a:lnTo>
                          <a:lnTo>
                            <a:pt x="8" y="58"/>
                          </a:lnTo>
                          <a:lnTo>
                            <a:pt x="8" y="56"/>
                          </a:lnTo>
                          <a:lnTo>
                            <a:pt x="7" y="53"/>
                          </a:lnTo>
                          <a:lnTo>
                            <a:pt x="7" y="50"/>
                          </a:lnTo>
                          <a:lnTo>
                            <a:pt x="7" y="49"/>
                          </a:lnTo>
                          <a:lnTo>
                            <a:pt x="7" y="47"/>
                          </a:lnTo>
                          <a:lnTo>
                            <a:pt x="7" y="45"/>
                          </a:lnTo>
                          <a:lnTo>
                            <a:pt x="6" y="44"/>
                          </a:lnTo>
                          <a:lnTo>
                            <a:pt x="6" y="42"/>
                          </a:lnTo>
                          <a:lnTo>
                            <a:pt x="6" y="40"/>
                          </a:lnTo>
                          <a:lnTo>
                            <a:pt x="6" y="39"/>
                          </a:lnTo>
                          <a:lnTo>
                            <a:pt x="6" y="38"/>
                          </a:lnTo>
                          <a:lnTo>
                            <a:pt x="5" y="36"/>
                          </a:lnTo>
                          <a:lnTo>
                            <a:pt x="5" y="34"/>
                          </a:lnTo>
                          <a:lnTo>
                            <a:pt x="5" y="32"/>
                          </a:lnTo>
                          <a:lnTo>
                            <a:pt x="5" y="31"/>
                          </a:lnTo>
                          <a:lnTo>
                            <a:pt x="5" y="29"/>
                          </a:lnTo>
                          <a:lnTo>
                            <a:pt x="5" y="27"/>
                          </a:lnTo>
                          <a:lnTo>
                            <a:pt x="4" y="23"/>
                          </a:lnTo>
                          <a:lnTo>
                            <a:pt x="4" y="21"/>
                          </a:lnTo>
                          <a:lnTo>
                            <a:pt x="4" y="17"/>
                          </a:lnTo>
                          <a:lnTo>
                            <a:pt x="4" y="14"/>
                          </a:lnTo>
                          <a:lnTo>
                            <a:pt x="4" y="11"/>
                          </a:lnTo>
                          <a:lnTo>
                            <a:pt x="2" y="6"/>
                          </a:lnTo>
                          <a:lnTo>
                            <a:pt x="2" y="2"/>
                          </a:lnTo>
                          <a:lnTo>
                            <a:pt x="0" y="3"/>
                          </a:lnTo>
                          <a:lnTo>
                            <a:pt x="2" y="2"/>
                          </a:lnTo>
                          <a:lnTo>
                            <a:pt x="2" y="0"/>
                          </a:lnTo>
                          <a:lnTo>
                            <a:pt x="1" y="0"/>
                          </a:lnTo>
                          <a:lnTo>
                            <a:pt x="0" y="0"/>
                          </a:lnTo>
                          <a:lnTo>
                            <a:pt x="0" y="2"/>
                          </a:lnTo>
                          <a:lnTo>
                            <a:pt x="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3" name="Google Shape;833;p8"/>
                    <p:cNvSpPr/>
                    <p:nvPr/>
                  </p:nvSpPr>
                  <p:spPr>
                    <a:xfrm>
                      <a:off x="4461" y="1694"/>
                      <a:ext cx="11" cy="29"/>
                    </a:xfrm>
                    <a:custGeom>
                      <a:rect b="b" l="l" r="r" t="t"/>
                      <a:pathLst>
                        <a:path extrusionOk="0" h="90" w="32">
                          <a:moveTo>
                            <a:pt x="32" y="89"/>
                          </a:moveTo>
                          <a:lnTo>
                            <a:pt x="31" y="88"/>
                          </a:lnTo>
                          <a:lnTo>
                            <a:pt x="30" y="86"/>
                          </a:lnTo>
                          <a:lnTo>
                            <a:pt x="27" y="82"/>
                          </a:lnTo>
                          <a:lnTo>
                            <a:pt x="26" y="80"/>
                          </a:lnTo>
                          <a:lnTo>
                            <a:pt x="24" y="78"/>
                          </a:lnTo>
                          <a:lnTo>
                            <a:pt x="23" y="74"/>
                          </a:lnTo>
                          <a:lnTo>
                            <a:pt x="22" y="72"/>
                          </a:lnTo>
                          <a:lnTo>
                            <a:pt x="21" y="69"/>
                          </a:lnTo>
                          <a:lnTo>
                            <a:pt x="19" y="66"/>
                          </a:lnTo>
                          <a:lnTo>
                            <a:pt x="18" y="64"/>
                          </a:lnTo>
                          <a:lnTo>
                            <a:pt x="17" y="61"/>
                          </a:lnTo>
                          <a:lnTo>
                            <a:pt x="16" y="57"/>
                          </a:lnTo>
                          <a:lnTo>
                            <a:pt x="15" y="55"/>
                          </a:lnTo>
                          <a:lnTo>
                            <a:pt x="15" y="53"/>
                          </a:lnTo>
                          <a:lnTo>
                            <a:pt x="14" y="49"/>
                          </a:lnTo>
                          <a:lnTo>
                            <a:pt x="14" y="47"/>
                          </a:lnTo>
                          <a:lnTo>
                            <a:pt x="13" y="44"/>
                          </a:lnTo>
                          <a:lnTo>
                            <a:pt x="11" y="42"/>
                          </a:lnTo>
                          <a:lnTo>
                            <a:pt x="11" y="38"/>
                          </a:lnTo>
                          <a:lnTo>
                            <a:pt x="10" y="36"/>
                          </a:lnTo>
                          <a:lnTo>
                            <a:pt x="10" y="32"/>
                          </a:lnTo>
                          <a:lnTo>
                            <a:pt x="10" y="30"/>
                          </a:lnTo>
                          <a:lnTo>
                            <a:pt x="9" y="27"/>
                          </a:lnTo>
                          <a:lnTo>
                            <a:pt x="9" y="25"/>
                          </a:lnTo>
                          <a:lnTo>
                            <a:pt x="8" y="21"/>
                          </a:lnTo>
                          <a:lnTo>
                            <a:pt x="8" y="19"/>
                          </a:lnTo>
                          <a:lnTo>
                            <a:pt x="7" y="15"/>
                          </a:lnTo>
                          <a:lnTo>
                            <a:pt x="7" y="13"/>
                          </a:lnTo>
                          <a:lnTo>
                            <a:pt x="6" y="10"/>
                          </a:lnTo>
                          <a:lnTo>
                            <a:pt x="6" y="8"/>
                          </a:lnTo>
                          <a:lnTo>
                            <a:pt x="5" y="5"/>
                          </a:lnTo>
                          <a:lnTo>
                            <a:pt x="3" y="2"/>
                          </a:lnTo>
                          <a:lnTo>
                            <a:pt x="2" y="0"/>
                          </a:lnTo>
                          <a:lnTo>
                            <a:pt x="0" y="1"/>
                          </a:lnTo>
                          <a:lnTo>
                            <a:pt x="1" y="3"/>
                          </a:lnTo>
                          <a:lnTo>
                            <a:pt x="2" y="5"/>
                          </a:lnTo>
                          <a:lnTo>
                            <a:pt x="2" y="9"/>
                          </a:lnTo>
                          <a:lnTo>
                            <a:pt x="3" y="11"/>
                          </a:lnTo>
                          <a:lnTo>
                            <a:pt x="3" y="13"/>
                          </a:lnTo>
                          <a:lnTo>
                            <a:pt x="5" y="17"/>
                          </a:lnTo>
                          <a:lnTo>
                            <a:pt x="6" y="19"/>
                          </a:lnTo>
                          <a:lnTo>
                            <a:pt x="6" y="22"/>
                          </a:lnTo>
                          <a:lnTo>
                            <a:pt x="6" y="25"/>
                          </a:lnTo>
                          <a:lnTo>
                            <a:pt x="7" y="28"/>
                          </a:lnTo>
                          <a:lnTo>
                            <a:pt x="7" y="30"/>
                          </a:lnTo>
                          <a:lnTo>
                            <a:pt x="8" y="34"/>
                          </a:lnTo>
                          <a:lnTo>
                            <a:pt x="8" y="36"/>
                          </a:lnTo>
                          <a:lnTo>
                            <a:pt x="9" y="39"/>
                          </a:lnTo>
                          <a:lnTo>
                            <a:pt x="9" y="42"/>
                          </a:lnTo>
                          <a:lnTo>
                            <a:pt x="10" y="45"/>
                          </a:lnTo>
                          <a:lnTo>
                            <a:pt x="10" y="47"/>
                          </a:lnTo>
                          <a:lnTo>
                            <a:pt x="11" y="51"/>
                          </a:lnTo>
                          <a:lnTo>
                            <a:pt x="13" y="53"/>
                          </a:lnTo>
                          <a:lnTo>
                            <a:pt x="13" y="56"/>
                          </a:lnTo>
                          <a:lnTo>
                            <a:pt x="14" y="59"/>
                          </a:lnTo>
                          <a:lnTo>
                            <a:pt x="15" y="62"/>
                          </a:lnTo>
                          <a:lnTo>
                            <a:pt x="16" y="65"/>
                          </a:lnTo>
                          <a:lnTo>
                            <a:pt x="17" y="68"/>
                          </a:lnTo>
                          <a:lnTo>
                            <a:pt x="18" y="71"/>
                          </a:lnTo>
                          <a:lnTo>
                            <a:pt x="19" y="73"/>
                          </a:lnTo>
                          <a:lnTo>
                            <a:pt x="21" y="77"/>
                          </a:lnTo>
                          <a:lnTo>
                            <a:pt x="22" y="79"/>
                          </a:lnTo>
                          <a:lnTo>
                            <a:pt x="24" y="82"/>
                          </a:lnTo>
                          <a:lnTo>
                            <a:pt x="25" y="85"/>
                          </a:lnTo>
                          <a:lnTo>
                            <a:pt x="27" y="87"/>
                          </a:lnTo>
                          <a:lnTo>
                            <a:pt x="30" y="90"/>
                          </a:lnTo>
                          <a:lnTo>
                            <a:pt x="28" y="89"/>
                          </a:lnTo>
                          <a:lnTo>
                            <a:pt x="30" y="90"/>
                          </a:lnTo>
                          <a:lnTo>
                            <a:pt x="31" y="90"/>
                          </a:lnTo>
                          <a:lnTo>
                            <a:pt x="31" y="89"/>
                          </a:lnTo>
                          <a:lnTo>
                            <a:pt x="32" y="89"/>
                          </a:lnTo>
                          <a:lnTo>
                            <a:pt x="32" y="88"/>
                          </a:lnTo>
                          <a:lnTo>
                            <a:pt x="31" y="88"/>
                          </a:lnTo>
                          <a:lnTo>
                            <a:pt x="32" y="8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4" name="Google Shape;834;p8"/>
                    <p:cNvSpPr/>
                    <p:nvPr/>
                  </p:nvSpPr>
                  <p:spPr>
                    <a:xfrm>
                      <a:off x="4471" y="1721"/>
                      <a:ext cx="4" cy="24"/>
                    </a:xfrm>
                    <a:custGeom>
                      <a:rect b="b" l="l" r="r" t="t"/>
                      <a:pathLst>
                        <a:path extrusionOk="0" h="75" w="16">
                          <a:moveTo>
                            <a:pt x="16" y="74"/>
                          </a:moveTo>
                          <a:lnTo>
                            <a:pt x="16" y="73"/>
                          </a:lnTo>
                          <a:lnTo>
                            <a:pt x="15" y="70"/>
                          </a:lnTo>
                          <a:lnTo>
                            <a:pt x="14" y="67"/>
                          </a:lnTo>
                          <a:lnTo>
                            <a:pt x="13" y="65"/>
                          </a:lnTo>
                          <a:lnTo>
                            <a:pt x="12" y="62"/>
                          </a:lnTo>
                          <a:lnTo>
                            <a:pt x="10" y="60"/>
                          </a:lnTo>
                          <a:lnTo>
                            <a:pt x="9" y="58"/>
                          </a:lnTo>
                          <a:lnTo>
                            <a:pt x="9" y="56"/>
                          </a:lnTo>
                          <a:lnTo>
                            <a:pt x="8" y="55"/>
                          </a:lnTo>
                          <a:lnTo>
                            <a:pt x="8" y="52"/>
                          </a:lnTo>
                          <a:lnTo>
                            <a:pt x="7" y="50"/>
                          </a:lnTo>
                          <a:lnTo>
                            <a:pt x="6" y="48"/>
                          </a:lnTo>
                          <a:lnTo>
                            <a:pt x="6" y="45"/>
                          </a:lnTo>
                          <a:lnTo>
                            <a:pt x="5" y="43"/>
                          </a:lnTo>
                          <a:lnTo>
                            <a:pt x="5" y="42"/>
                          </a:lnTo>
                          <a:lnTo>
                            <a:pt x="5" y="40"/>
                          </a:lnTo>
                          <a:lnTo>
                            <a:pt x="4" y="38"/>
                          </a:lnTo>
                          <a:lnTo>
                            <a:pt x="4" y="35"/>
                          </a:lnTo>
                          <a:lnTo>
                            <a:pt x="4" y="33"/>
                          </a:lnTo>
                          <a:lnTo>
                            <a:pt x="4" y="32"/>
                          </a:lnTo>
                          <a:lnTo>
                            <a:pt x="4" y="30"/>
                          </a:lnTo>
                          <a:lnTo>
                            <a:pt x="4" y="27"/>
                          </a:lnTo>
                          <a:lnTo>
                            <a:pt x="2" y="25"/>
                          </a:lnTo>
                          <a:lnTo>
                            <a:pt x="2" y="23"/>
                          </a:lnTo>
                          <a:lnTo>
                            <a:pt x="4" y="21"/>
                          </a:lnTo>
                          <a:lnTo>
                            <a:pt x="4" y="18"/>
                          </a:lnTo>
                          <a:lnTo>
                            <a:pt x="4" y="16"/>
                          </a:lnTo>
                          <a:lnTo>
                            <a:pt x="4" y="14"/>
                          </a:lnTo>
                          <a:lnTo>
                            <a:pt x="4" y="11"/>
                          </a:lnTo>
                          <a:lnTo>
                            <a:pt x="4" y="9"/>
                          </a:lnTo>
                          <a:lnTo>
                            <a:pt x="5" y="7"/>
                          </a:lnTo>
                          <a:lnTo>
                            <a:pt x="5" y="4"/>
                          </a:lnTo>
                          <a:lnTo>
                            <a:pt x="5" y="1"/>
                          </a:lnTo>
                          <a:lnTo>
                            <a:pt x="2" y="0"/>
                          </a:lnTo>
                          <a:lnTo>
                            <a:pt x="2" y="4"/>
                          </a:lnTo>
                          <a:lnTo>
                            <a:pt x="2" y="6"/>
                          </a:lnTo>
                          <a:lnTo>
                            <a:pt x="1" y="8"/>
                          </a:lnTo>
                          <a:lnTo>
                            <a:pt x="1" y="11"/>
                          </a:lnTo>
                          <a:lnTo>
                            <a:pt x="1" y="14"/>
                          </a:lnTo>
                          <a:lnTo>
                            <a:pt x="0" y="16"/>
                          </a:lnTo>
                          <a:lnTo>
                            <a:pt x="0" y="18"/>
                          </a:lnTo>
                          <a:lnTo>
                            <a:pt x="0" y="21"/>
                          </a:lnTo>
                          <a:lnTo>
                            <a:pt x="0" y="23"/>
                          </a:lnTo>
                          <a:lnTo>
                            <a:pt x="0" y="25"/>
                          </a:lnTo>
                          <a:lnTo>
                            <a:pt x="0" y="27"/>
                          </a:lnTo>
                          <a:lnTo>
                            <a:pt x="0" y="30"/>
                          </a:lnTo>
                          <a:lnTo>
                            <a:pt x="0" y="32"/>
                          </a:lnTo>
                          <a:lnTo>
                            <a:pt x="1" y="34"/>
                          </a:lnTo>
                          <a:lnTo>
                            <a:pt x="1" y="36"/>
                          </a:lnTo>
                          <a:lnTo>
                            <a:pt x="1" y="39"/>
                          </a:lnTo>
                          <a:lnTo>
                            <a:pt x="2" y="40"/>
                          </a:lnTo>
                          <a:lnTo>
                            <a:pt x="2" y="42"/>
                          </a:lnTo>
                          <a:lnTo>
                            <a:pt x="2" y="44"/>
                          </a:lnTo>
                          <a:lnTo>
                            <a:pt x="4" y="47"/>
                          </a:lnTo>
                          <a:lnTo>
                            <a:pt x="4" y="49"/>
                          </a:lnTo>
                          <a:lnTo>
                            <a:pt x="5" y="51"/>
                          </a:lnTo>
                          <a:lnTo>
                            <a:pt x="5" y="53"/>
                          </a:lnTo>
                          <a:lnTo>
                            <a:pt x="6" y="56"/>
                          </a:lnTo>
                          <a:lnTo>
                            <a:pt x="7" y="58"/>
                          </a:lnTo>
                          <a:lnTo>
                            <a:pt x="8" y="60"/>
                          </a:lnTo>
                          <a:lnTo>
                            <a:pt x="8" y="61"/>
                          </a:lnTo>
                          <a:lnTo>
                            <a:pt x="9" y="65"/>
                          </a:lnTo>
                          <a:lnTo>
                            <a:pt x="10" y="67"/>
                          </a:lnTo>
                          <a:lnTo>
                            <a:pt x="12" y="69"/>
                          </a:lnTo>
                          <a:lnTo>
                            <a:pt x="13" y="72"/>
                          </a:lnTo>
                          <a:lnTo>
                            <a:pt x="14" y="74"/>
                          </a:lnTo>
                          <a:lnTo>
                            <a:pt x="14" y="73"/>
                          </a:lnTo>
                          <a:lnTo>
                            <a:pt x="14" y="74"/>
                          </a:lnTo>
                          <a:lnTo>
                            <a:pt x="14" y="75"/>
                          </a:lnTo>
                          <a:lnTo>
                            <a:pt x="15" y="75"/>
                          </a:lnTo>
                          <a:lnTo>
                            <a:pt x="16" y="74"/>
                          </a:lnTo>
                          <a:lnTo>
                            <a:pt x="16" y="73"/>
                          </a:lnTo>
                          <a:lnTo>
                            <a:pt x="16"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5" name="Google Shape;835;p8"/>
                    <p:cNvSpPr/>
                    <p:nvPr/>
                  </p:nvSpPr>
                  <p:spPr>
                    <a:xfrm>
                      <a:off x="4459" y="1745"/>
                      <a:ext cx="16" cy="61"/>
                    </a:xfrm>
                    <a:custGeom>
                      <a:rect b="b" l="l" r="r" t="t"/>
                      <a:pathLst>
                        <a:path extrusionOk="0" h="197" w="50">
                          <a:moveTo>
                            <a:pt x="2" y="196"/>
                          </a:moveTo>
                          <a:lnTo>
                            <a:pt x="5" y="189"/>
                          </a:lnTo>
                          <a:lnTo>
                            <a:pt x="7" y="183"/>
                          </a:lnTo>
                          <a:lnTo>
                            <a:pt x="9" y="176"/>
                          </a:lnTo>
                          <a:lnTo>
                            <a:pt x="11" y="171"/>
                          </a:lnTo>
                          <a:lnTo>
                            <a:pt x="12" y="165"/>
                          </a:lnTo>
                          <a:lnTo>
                            <a:pt x="15" y="158"/>
                          </a:lnTo>
                          <a:lnTo>
                            <a:pt x="16" y="153"/>
                          </a:lnTo>
                          <a:lnTo>
                            <a:pt x="18" y="146"/>
                          </a:lnTo>
                          <a:lnTo>
                            <a:pt x="19" y="140"/>
                          </a:lnTo>
                          <a:lnTo>
                            <a:pt x="22" y="134"/>
                          </a:lnTo>
                          <a:lnTo>
                            <a:pt x="23" y="128"/>
                          </a:lnTo>
                          <a:lnTo>
                            <a:pt x="24" y="122"/>
                          </a:lnTo>
                          <a:lnTo>
                            <a:pt x="26" y="116"/>
                          </a:lnTo>
                          <a:lnTo>
                            <a:pt x="27" y="110"/>
                          </a:lnTo>
                          <a:lnTo>
                            <a:pt x="28" y="104"/>
                          </a:lnTo>
                          <a:lnTo>
                            <a:pt x="30" y="98"/>
                          </a:lnTo>
                          <a:lnTo>
                            <a:pt x="31" y="91"/>
                          </a:lnTo>
                          <a:lnTo>
                            <a:pt x="32" y="86"/>
                          </a:lnTo>
                          <a:lnTo>
                            <a:pt x="33" y="79"/>
                          </a:lnTo>
                          <a:lnTo>
                            <a:pt x="35" y="73"/>
                          </a:lnTo>
                          <a:lnTo>
                            <a:pt x="36" y="68"/>
                          </a:lnTo>
                          <a:lnTo>
                            <a:pt x="37" y="61"/>
                          </a:lnTo>
                          <a:lnTo>
                            <a:pt x="39" y="55"/>
                          </a:lnTo>
                          <a:lnTo>
                            <a:pt x="40" y="49"/>
                          </a:lnTo>
                          <a:lnTo>
                            <a:pt x="41" y="43"/>
                          </a:lnTo>
                          <a:lnTo>
                            <a:pt x="42" y="37"/>
                          </a:lnTo>
                          <a:lnTo>
                            <a:pt x="43" y="31"/>
                          </a:lnTo>
                          <a:lnTo>
                            <a:pt x="44" y="25"/>
                          </a:lnTo>
                          <a:lnTo>
                            <a:pt x="47" y="19"/>
                          </a:lnTo>
                          <a:lnTo>
                            <a:pt x="48" y="13"/>
                          </a:lnTo>
                          <a:lnTo>
                            <a:pt x="49" y="6"/>
                          </a:lnTo>
                          <a:lnTo>
                            <a:pt x="50" y="1"/>
                          </a:lnTo>
                          <a:lnTo>
                            <a:pt x="48" y="0"/>
                          </a:lnTo>
                          <a:lnTo>
                            <a:pt x="47" y="6"/>
                          </a:lnTo>
                          <a:lnTo>
                            <a:pt x="45" y="12"/>
                          </a:lnTo>
                          <a:lnTo>
                            <a:pt x="44" y="19"/>
                          </a:lnTo>
                          <a:lnTo>
                            <a:pt x="42" y="25"/>
                          </a:lnTo>
                          <a:lnTo>
                            <a:pt x="41" y="30"/>
                          </a:lnTo>
                          <a:lnTo>
                            <a:pt x="40" y="36"/>
                          </a:lnTo>
                          <a:lnTo>
                            <a:pt x="39" y="43"/>
                          </a:lnTo>
                          <a:lnTo>
                            <a:pt x="37" y="48"/>
                          </a:lnTo>
                          <a:lnTo>
                            <a:pt x="36" y="54"/>
                          </a:lnTo>
                          <a:lnTo>
                            <a:pt x="35" y="61"/>
                          </a:lnTo>
                          <a:lnTo>
                            <a:pt x="33" y="66"/>
                          </a:lnTo>
                          <a:lnTo>
                            <a:pt x="32" y="72"/>
                          </a:lnTo>
                          <a:lnTo>
                            <a:pt x="31" y="79"/>
                          </a:lnTo>
                          <a:lnTo>
                            <a:pt x="30" y="85"/>
                          </a:lnTo>
                          <a:lnTo>
                            <a:pt x="28" y="90"/>
                          </a:lnTo>
                          <a:lnTo>
                            <a:pt x="27" y="97"/>
                          </a:lnTo>
                          <a:lnTo>
                            <a:pt x="26" y="103"/>
                          </a:lnTo>
                          <a:lnTo>
                            <a:pt x="25" y="110"/>
                          </a:lnTo>
                          <a:lnTo>
                            <a:pt x="23" y="115"/>
                          </a:lnTo>
                          <a:lnTo>
                            <a:pt x="22" y="121"/>
                          </a:lnTo>
                          <a:lnTo>
                            <a:pt x="20" y="128"/>
                          </a:lnTo>
                          <a:lnTo>
                            <a:pt x="19" y="133"/>
                          </a:lnTo>
                          <a:lnTo>
                            <a:pt x="17" y="139"/>
                          </a:lnTo>
                          <a:lnTo>
                            <a:pt x="16" y="146"/>
                          </a:lnTo>
                          <a:lnTo>
                            <a:pt x="14" y="151"/>
                          </a:lnTo>
                          <a:lnTo>
                            <a:pt x="12" y="157"/>
                          </a:lnTo>
                          <a:lnTo>
                            <a:pt x="10" y="164"/>
                          </a:lnTo>
                          <a:lnTo>
                            <a:pt x="8" y="170"/>
                          </a:lnTo>
                          <a:lnTo>
                            <a:pt x="7" y="175"/>
                          </a:lnTo>
                          <a:lnTo>
                            <a:pt x="5" y="182"/>
                          </a:lnTo>
                          <a:lnTo>
                            <a:pt x="2" y="188"/>
                          </a:lnTo>
                          <a:lnTo>
                            <a:pt x="0" y="195"/>
                          </a:lnTo>
                          <a:lnTo>
                            <a:pt x="0" y="196"/>
                          </a:lnTo>
                          <a:lnTo>
                            <a:pt x="0" y="197"/>
                          </a:lnTo>
                          <a:lnTo>
                            <a:pt x="1" y="197"/>
                          </a:lnTo>
                          <a:lnTo>
                            <a:pt x="1" y="196"/>
                          </a:lnTo>
                          <a:lnTo>
                            <a:pt x="2" y="1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6" name="Google Shape;836;p8"/>
                    <p:cNvSpPr/>
                    <p:nvPr/>
                  </p:nvSpPr>
                  <p:spPr>
                    <a:xfrm>
                      <a:off x="4430" y="1806"/>
                      <a:ext cx="29" cy="30"/>
                    </a:xfrm>
                    <a:custGeom>
                      <a:rect b="b" l="l" r="r" t="t"/>
                      <a:pathLst>
                        <a:path extrusionOk="0" h="94" w="90">
                          <a:moveTo>
                            <a:pt x="2" y="93"/>
                          </a:moveTo>
                          <a:lnTo>
                            <a:pt x="3" y="89"/>
                          </a:lnTo>
                          <a:lnTo>
                            <a:pt x="4" y="86"/>
                          </a:lnTo>
                          <a:lnTo>
                            <a:pt x="5" y="83"/>
                          </a:lnTo>
                          <a:lnTo>
                            <a:pt x="8" y="81"/>
                          </a:lnTo>
                          <a:lnTo>
                            <a:pt x="10" y="79"/>
                          </a:lnTo>
                          <a:lnTo>
                            <a:pt x="12" y="78"/>
                          </a:lnTo>
                          <a:lnTo>
                            <a:pt x="14" y="76"/>
                          </a:lnTo>
                          <a:lnTo>
                            <a:pt x="17" y="73"/>
                          </a:lnTo>
                          <a:lnTo>
                            <a:pt x="19" y="72"/>
                          </a:lnTo>
                          <a:lnTo>
                            <a:pt x="22" y="71"/>
                          </a:lnTo>
                          <a:lnTo>
                            <a:pt x="25" y="70"/>
                          </a:lnTo>
                          <a:lnTo>
                            <a:pt x="28" y="68"/>
                          </a:lnTo>
                          <a:lnTo>
                            <a:pt x="31" y="66"/>
                          </a:lnTo>
                          <a:lnTo>
                            <a:pt x="35" y="65"/>
                          </a:lnTo>
                          <a:lnTo>
                            <a:pt x="38" y="63"/>
                          </a:lnTo>
                          <a:lnTo>
                            <a:pt x="42" y="62"/>
                          </a:lnTo>
                          <a:lnTo>
                            <a:pt x="45" y="60"/>
                          </a:lnTo>
                          <a:lnTo>
                            <a:pt x="48" y="59"/>
                          </a:lnTo>
                          <a:lnTo>
                            <a:pt x="52" y="56"/>
                          </a:lnTo>
                          <a:lnTo>
                            <a:pt x="55" y="54"/>
                          </a:lnTo>
                          <a:lnTo>
                            <a:pt x="59" y="52"/>
                          </a:lnTo>
                          <a:lnTo>
                            <a:pt x="62" y="48"/>
                          </a:lnTo>
                          <a:lnTo>
                            <a:pt x="65" y="46"/>
                          </a:lnTo>
                          <a:lnTo>
                            <a:pt x="69" y="43"/>
                          </a:lnTo>
                          <a:lnTo>
                            <a:pt x="72" y="38"/>
                          </a:lnTo>
                          <a:lnTo>
                            <a:pt x="76" y="35"/>
                          </a:lnTo>
                          <a:lnTo>
                            <a:pt x="78" y="30"/>
                          </a:lnTo>
                          <a:lnTo>
                            <a:pt x="81" y="25"/>
                          </a:lnTo>
                          <a:lnTo>
                            <a:pt x="83" y="20"/>
                          </a:lnTo>
                          <a:lnTo>
                            <a:pt x="86" y="13"/>
                          </a:lnTo>
                          <a:lnTo>
                            <a:pt x="89" y="8"/>
                          </a:lnTo>
                          <a:lnTo>
                            <a:pt x="90" y="1"/>
                          </a:lnTo>
                          <a:lnTo>
                            <a:pt x="88" y="0"/>
                          </a:lnTo>
                          <a:lnTo>
                            <a:pt x="86" y="6"/>
                          </a:lnTo>
                          <a:lnTo>
                            <a:pt x="85" y="12"/>
                          </a:lnTo>
                          <a:lnTo>
                            <a:pt x="81" y="18"/>
                          </a:lnTo>
                          <a:lnTo>
                            <a:pt x="79" y="23"/>
                          </a:lnTo>
                          <a:lnTo>
                            <a:pt x="77" y="28"/>
                          </a:lnTo>
                          <a:lnTo>
                            <a:pt x="73" y="32"/>
                          </a:lnTo>
                          <a:lnTo>
                            <a:pt x="71" y="36"/>
                          </a:lnTo>
                          <a:lnTo>
                            <a:pt x="68" y="40"/>
                          </a:lnTo>
                          <a:lnTo>
                            <a:pt x="64" y="43"/>
                          </a:lnTo>
                          <a:lnTo>
                            <a:pt x="61" y="46"/>
                          </a:lnTo>
                          <a:lnTo>
                            <a:pt x="57" y="48"/>
                          </a:lnTo>
                          <a:lnTo>
                            <a:pt x="54" y="52"/>
                          </a:lnTo>
                          <a:lnTo>
                            <a:pt x="51" y="53"/>
                          </a:lnTo>
                          <a:lnTo>
                            <a:pt x="47" y="55"/>
                          </a:lnTo>
                          <a:lnTo>
                            <a:pt x="44" y="57"/>
                          </a:lnTo>
                          <a:lnTo>
                            <a:pt x="40" y="59"/>
                          </a:lnTo>
                          <a:lnTo>
                            <a:pt x="37" y="61"/>
                          </a:lnTo>
                          <a:lnTo>
                            <a:pt x="34" y="62"/>
                          </a:lnTo>
                          <a:lnTo>
                            <a:pt x="30" y="63"/>
                          </a:lnTo>
                          <a:lnTo>
                            <a:pt x="28" y="65"/>
                          </a:lnTo>
                          <a:lnTo>
                            <a:pt x="25" y="66"/>
                          </a:lnTo>
                          <a:lnTo>
                            <a:pt x="21" y="68"/>
                          </a:lnTo>
                          <a:lnTo>
                            <a:pt x="19" y="70"/>
                          </a:lnTo>
                          <a:lnTo>
                            <a:pt x="15" y="71"/>
                          </a:lnTo>
                          <a:lnTo>
                            <a:pt x="12" y="73"/>
                          </a:lnTo>
                          <a:lnTo>
                            <a:pt x="10" y="74"/>
                          </a:lnTo>
                          <a:lnTo>
                            <a:pt x="8" y="77"/>
                          </a:lnTo>
                          <a:lnTo>
                            <a:pt x="5" y="79"/>
                          </a:lnTo>
                          <a:lnTo>
                            <a:pt x="4" y="81"/>
                          </a:lnTo>
                          <a:lnTo>
                            <a:pt x="2" y="85"/>
                          </a:lnTo>
                          <a:lnTo>
                            <a:pt x="1" y="87"/>
                          </a:lnTo>
                          <a:lnTo>
                            <a:pt x="0" y="91"/>
                          </a:lnTo>
                          <a:lnTo>
                            <a:pt x="0" y="93"/>
                          </a:lnTo>
                          <a:lnTo>
                            <a:pt x="1" y="93"/>
                          </a:lnTo>
                          <a:lnTo>
                            <a:pt x="1" y="94"/>
                          </a:lnTo>
                          <a:lnTo>
                            <a:pt x="1" y="93"/>
                          </a:lnTo>
                          <a:lnTo>
                            <a:pt x="2" y="9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7" name="Google Shape;837;p8"/>
                    <p:cNvSpPr/>
                    <p:nvPr/>
                  </p:nvSpPr>
                  <p:spPr>
                    <a:xfrm>
                      <a:off x="4430" y="1827"/>
                      <a:ext cx="39" cy="13"/>
                    </a:xfrm>
                    <a:custGeom>
                      <a:rect b="b" l="l" r="r" t="t"/>
                      <a:pathLst>
                        <a:path extrusionOk="0" h="39" w="121">
                          <a:moveTo>
                            <a:pt x="117" y="0"/>
                          </a:moveTo>
                          <a:lnTo>
                            <a:pt x="116" y="3"/>
                          </a:lnTo>
                          <a:lnTo>
                            <a:pt x="118" y="5"/>
                          </a:lnTo>
                          <a:lnTo>
                            <a:pt x="118" y="7"/>
                          </a:lnTo>
                          <a:lnTo>
                            <a:pt x="118" y="9"/>
                          </a:lnTo>
                          <a:lnTo>
                            <a:pt x="117" y="12"/>
                          </a:lnTo>
                          <a:lnTo>
                            <a:pt x="115" y="14"/>
                          </a:lnTo>
                          <a:lnTo>
                            <a:pt x="113" y="16"/>
                          </a:lnTo>
                          <a:lnTo>
                            <a:pt x="110" y="18"/>
                          </a:lnTo>
                          <a:lnTo>
                            <a:pt x="106" y="20"/>
                          </a:lnTo>
                          <a:lnTo>
                            <a:pt x="102" y="22"/>
                          </a:lnTo>
                          <a:lnTo>
                            <a:pt x="98" y="24"/>
                          </a:lnTo>
                          <a:lnTo>
                            <a:pt x="92" y="25"/>
                          </a:lnTo>
                          <a:lnTo>
                            <a:pt x="87" y="28"/>
                          </a:lnTo>
                          <a:lnTo>
                            <a:pt x="81" y="29"/>
                          </a:lnTo>
                          <a:lnTo>
                            <a:pt x="75" y="31"/>
                          </a:lnTo>
                          <a:lnTo>
                            <a:pt x="70" y="32"/>
                          </a:lnTo>
                          <a:lnTo>
                            <a:pt x="64" y="33"/>
                          </a:lnTo>
                          <a:lnTo>
                            <a:pt x="57" y="34"/>
                          </a:lnTo>
                          <a:lnTo>
                            <a:pt x="51" y="34"/>
                          </a:lnTo>
                          <a:lnTo>
                            <a:pt x="46" y="35"/>
                          </a:lnTo>
                          <a:lnTo>
                            <a:pt x="40" y="35"/>
                          </a:lnTo>
                          <a:lnTo>
                            <a:pt x="34" y="35"/>
                          </a:lnTo>
                          <a:lnTo>
                            <a:pt x="29" y="35"/>
                          </a:lnTo>
                          <a:lnTo>
                            <a:pt x="24" y="35"/>
                          </a:lnTo>
                          <a:lnTo>
                            <a:pt x="20" y="35"/>
                          </a:lnTo>
                          <a:lnTo>
                            <a:pt x="15" y="35"/>
                          </a:lnTo>
                          <a:lnTo>
                            <a:pt x="12" y="34"/>
                          </a:lnTo>
                          <a:lnTo>
                            <a:pt x="8" y="33"/>
                          </a:lnTo>
                          <a:lnTo>
                            <a:pt x="6" y="32"/>
                          </a:lnTo>
                          <a:lnTo>
                            <a:pt x="4" y="31"/>
                          </a:lnTo>
                          <a:lnTo>
                            <a:pt x="3" y="30"/>
                          </a:lnTo>
                          <a:lnTo>
                            <a:pt x="3" y="29"/>
                          </a:lnTo>
                          <a:lnTo>
                            <a:pt x="3" y="28"/>
                          </a:lnTo>
                          <a:lnTo>
                            <a:pt x="0" y="26"/>
                          </a:lnTo>
                          <a:lnTo>
                            <a:pt x="0" y="29"/>
                          </a:lnTo>
                          <a:lnTo>
                            <a:pt x="2" y="31"/>
                          </a:lnTo>
                          <a:lnTo>
                            <a:pt x="3" y="34"/>
                          </a:lnTo>
                          <a:lnTo>
                            <a:pt x="5" y="35"/>
                          </a:lnTo>
                          <a:lnTo>
                            <a:pt x="7" y="37"/>
                          </a:lnTo>
                          <a:lnTo>
                            <a:pt x="11" y="38"/>
                          </a:lnTo>
                          <a:lnTo>
                            <a:pt x="15" y="38"/>
                          </a:lnTo>
                          <a:lnTo>
                            <a:pt x="19" y="39"/>
                          </a:lnTo>
                          <a:lnTo>
                            <a:pt x="24" y="39"/>
                          </a:lnTo>
                          <a:lnTo>
                            <a:pt x="29" y="39"/>
                          </a:lnTo>
                          <a:lnTo>
                            <a:pt x="34" y="39"/>
                          </a:lnTo>
                          <a:lnTo>
                            <a:pt x="40" y="39"/>
                          </a:lnTo>
                          <a:lnTo>
                            <a:pt x="46" y="38"/>
                          </a:lnTo>
                          <a:lnTo>
                            <a:pt x="51" y="38"/>
                          </a:lnTo>
                          <a:lnTo>
                            <a:pt x="58" y="37"/>
                          </a:lnTo>
                          <a:lnTo>
                            <a:pt x="64" y="35"/>
                          </a:lnTo>
                          <a:lnTo>
                            <a:pt x="71" y="34"/>
                          </a:lnTo>
                          <a:lnTo>
                            <a:pt x="76" y="33"/>
                          </a:lnTo>
                          <a:lnTo>
                            <a:pt x="82" y="32"/>
                          </a:lnTo>
                          <a:lnTo>
                            <a:pt x="88" y="31"/>
                          </a:lnTo>
                          <a:lnTo>
                            <a:pt x="93" y="29"/>
                          </a:lnTo>
                          <a:lnTo>
                            <a:pt x="98" y="28"/>
                          </a:lnTo>
                          <a:lnTo>
                            <a:pt x="102" y="25"/>
                          </a:lnTo>
                          <a:lnTo>
                            <a:pt x="107" y="23"/>
                          </a:lnTo>
                          <a:lnTo>
                            <a:pt x="110" y="21"/>
                          </a:lnTo>
                          <a:lnTo>
                            <a:pt x="114" y="18"/>
                          </a:lnTo>
                          <a:lnTo>
                            <a:pt x="117" y="16"/>
                          </a:lnTo>
                          <a:lnTo>
                            <a:pt x="120" y="14"/>
                          </a:lnTo>
                          <a:lnTo>
                            <a:pt x="121" y="11"/>
                          </a:lnTo>
                          <a:lnTo>
                            <a:pt x="121" y="7"/>
                          </a:lnTo>
                          <a:lnTo>
                            <a:pt x="120" y="4"/>
                          </a:lnTo>
                          <a:lnTo>
                            <a:pt x="118" y="1"/>
                          </a:lnTo>
                          <a:lnTo>
                            <a:pt x="118" y="4"/>
                          </a:lnTo>
                          <a:lnTo>
                            <a:pt x="118" y="1"/>
                          </a:lnTo>
                          <a:lnTo>
                            <a:pt x="118" y="0"/>
                          </a:lnTo>
                          <a:lnTo>
                            <a:pt x="117" y="0"/>
                          </a:lnTo>
                          <a:lnTo>
                            <a:pt x="117" y="1"/>
                          </a:lnTo>
                          <a:lnTo>
                            <a:pt x="116" y="1"/>
                          </a:lnTo>
                          <a:lnTo>
                            <a:pt x="116" y="3"/>
                          </a:lnTo>
                          <a:lnTo>
                            <a:pt x="117"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8" name="Google Shape;838;p8"/>
                    <p:cNvSpPr/>
                    <p:nvPr/>
                  </p:nvSpPr>
                  <p:spPr>
                    <a:xfrm>
                      <a:off x="4467" y="1810"/>
                      <a:ext cx="7" cy="19"/>
                    </a:xfrm>
                    <a:custGeom>
                      <a:rect b="b" l="l" r="r" t="t"/>
                      <a:pathLst>
                        <a:path extrusionOk="0" h="59" w="21">
                          <a:moveTo>
                            <a:pt x="16" y="1"/>
                          </a:moveTo>
                          <a:lnTo>
                            <a:pt x="16" y="1"/>
                          </a:lnTo>
                          <a:lnTo>
                            <a:pt x="16" y="4"/>
                          </a:lnTo>
                          <a:lnTo>
                            <a:pt x="16" y="7"/>
                          </a:lnTo>
                          <a:lnTo>
                            <a:pt x="16" y="10"/>
                          </a:lnTo>
                          <a:lnTo>
                            <a:pt x="17" y="12"/>
                          </a:lnTo>
                          <a:lnTo>
                            <a:pt x="17" y="16"/>
                          </a:lnTo>
                          <a:lnTo>
                            <a:pt x="17" y="18"/>
                          </a:lnTo>
                          <a:lnTo>
                            <a:pt x="17" y="20"/>
                          </a:lnTo>
                          <a:lnTo>
                            <a:pt x="18" y="22"/>
                          </a:lnTo>
                          <a:lnTo>
                            <a:pt x="18" y="25"/>
                          </a:lnTo>
                          <a:lnTo>
                            <a:pt x="18" y="27"/>
                          </a:lnTo>
                          <a:lnTo>
                            <a:pt x="18" y="28"/>
                          </a:lnTo>
                          <a:lnTo>
                            <a:pt x="18" y="30"/>
                          </a:lnTo>
                          <a:lnTo>
                            <a:pt x="18" y="33"/>
                          </a:lnTo>
                          <a:lnTo>
                            <a:pt x="17" y="34"/>
                          </a:lnTo>
                          <a:lnTo>
                            <a:pt x="17" y="35"/>
                          </a:lnTo>
                          <a:lnTo>
                            <a:pt x="17" y="37"/>
                          </a:lnTo>
                          <a:lnTo>
                            <a:pt x="17" y="38"/>
                          </a:lnTo>
                          <a:lnTo>
                            <a:pt x="16" y="39"/>
                          </a:lnTo>
                          <a:lnTo>
                            <a:pt x="16" y="41"/>
                          </a:lnTo>
                          <a:lnTo>
                            <a:pt x="15" y="42"/>
                          </a:lnTo>
                          <a:lnTo>
                            <a:pt x="15" y="44"/>
                          </a:lnTo>
                          <a:lnTo>
                            <a:pt x="14" y="45"/>
                          </a:lnTo>
                          <a:lnTo>
                            <a:pt x="13" y="46"/>
                          </a:lnTo>
                          <a:lnTo>
                            <a:pt x="12" y="47"/>
                          </a:lnTo>
                          <a:lnTo>
                            <a:pt x="12" y="49"/>
                          </a:lnTo>
                          <a:lnTo>
                            <a:pt x="10" y="50"/>
                          </a:lnTo>
                          <a:lnTo>
                            <a:pt x="8" y="51"/>
                          </a:lnTo>
                          <a:lnTo>
                            <a:pt x="7" y="52"/>
                          </a:lnTo>
                          <a:lnTo>
                            <a:pt x="6" y="53"/>
                          </a:lnTo>
                          <a:lnTo>
                            <a:pt x="4" y="54"/>
                          </a:lnTo>
                          <a:lnTo>
                            <a:pt x="3" y="55"/>
                          </a:lnTo>
                          <a:lnTo>
                            <a:pt x="0" y="56"/>
                          </a:lnTo>
                          <a:lnTo>
                            <a:pt x="1" y="59"/>
                          </a:lnTo>
                          <a:lnTo>
                            <a:pt x="4" y="58"/>
                          </a:lnTo>
                          <a:lnTo>
                            <a:pt x="5" y="56"/>
                          </a:lnTo>
                          <a:lnTo>
                            <a:pt x="7" y="55"/>
                          </a:lnTo>
                          <a:lnTo>
                            <a:pt x="8" y="54"/>
                          </a:lnTo>
                          <a:lnTo>
                            <a:pt x="10" y="53"/>
                          </a:lnTo>
                          <a:lnTo>
                            <a:pt x="12" y="52"/>
                          </a:lnTo>
                          <a:lnTo>
                            <a:pt x="13" y="51"/>
                          </a:lnTo>
                          <a:lnTo>
                            <a:pt x="14" y="50"/>
                          </a:lnTo>
                          <a:lnTo>
                            <a:pt x="15" y="49"/>
                          </a:lnTo>
                          <a:lnTo>
                            <a:pt x="16" y="46"/>
                          </a:lnTo>
                          <a:lnTo>
                            <a:pt x="17" y="45"/>
                          </a:lnTo>
                          <a:lnTo>
                            <a:pt x="17" y="44"/>
                          </a:lnTo>
                          <a:lnTo>
                            <a:pt x="18" y="42"/>
                          </a:lnTo>
                          <a:lnTo>
                            <a:pt x="18" y="41"/>
                          </a:lnTo>
                          <a:lnTo>
                            <a:pt x="20" y="39"/>
                          </a:lnTo>
                          <a:lnTo>
                            <a:pt x="20" y="37"/>
                          </a:lnTo>
                          <a:lnTo>
                            <a:pt x="21" y="36"/>
                          </a:lnTo>
                          <a:lnTo>
                            <a:pt x="21" y="34"/>
                          </a:lnTo>
                          <a:lnTo>
                            <a:pt x="21" y="33"/>
                          </a:lnTo>
                          <a:lnTo>
                            <a:pt x="21" y="30"/>
                          </a:lnTo>
                          <a:lnTo>
                            <a:pt x="21" y="28"/>
                          </a:lnTo>
                          <a:lnTo>
                            <a:pt x="21" y="26"/>
                          </a:lnTo>
                          <a:lnTo>
                            <a:pt x="21" y="25"/>
                          </a:lnTo>
                          <a:lnTo>
                            <a:pt x="21" y="22"/>
                          </a:lnTo>
                          <a:lnTo>
                            <a:pt x="21" y="20"/>
                          </a:lnTo>
                          <a:lnTo>
                            <a:pt x="21" y="18"/>
                          </a:lnTo>
                          <a:lnTo>
                            <a:pt x="20" y="15"/>
                          </a:lnTo>
                          <a:lnTo>
                            <a:pt x="20" y="12"/>
                          </a:lnTo>
                          <a:lnTo>
                            <a:pt x="20" y="10"/>
                          </a:lnTo>
                          <a:lnTo>
                            <a:pt x="18" y="7"/>
                          </a:lnTo>
                          <a:lnTo>
                            <a:pt x="18" y="3"/>
                          </a:lnTo>
                          <a:lnTo>
                            <a:pt x="18" y="1"/>
                          </a:lnTo>
                          <a:lnTo>
                            <a:pt x="18" y="0"/>
                          </a:lnTo>
                          <a:lnTo>
                            <a:pt x="17" y="0"/>
                          </a:lnTo>
                          <a:lnTo>
                            <a:pt x="16" y="0"/>
                          </a:lnTo>
                          <a:lnTo>
                            <a:pt x="16"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39" name="Google Shape;839;p8"/>
                    <p:cNvSpPr/>
                    <p:nvPr/>
                  </p:nvSpPr>
                  <p:spPr>
                    <a:xfrm>
                      <a:off x="4472" y="1731"/>
                      <a:ext cx="21" cy="79"/>
                    </a:xfrm>
                    <a:custGeom>
                      <a:rect b="b" l="l" r="r" t="t"/>
                      <a:pathLst>
                        <a:path extrusionOk="0" h="252" w="66">
                          <a:moveTo>
                            <a:pt x="62" y="2"/>
                          </a:moveTo>
                          <a:lnTo>
                            <a:pt x="62" y="2"/>
                          </a:lnTo>
                          <a:lnTo>
                            <a:pt x="60" y="9"/>
                          </a:lnTo>
                          <a:lnTo>
                            <a:pt x="58" y="17"/>
                          </a:lnTo>
                          <a:lnTo>
                            <a:pt x="56" y="24"/>
                          </a:lnTo>
                          <a:lnTo>
                            <a:pt x="53" y="32"/>
                          </a:lnTo>
                          <a:lnTo>
                            <a:pt x="51" y="40"/>
                          </a:lnTo>
                          <a:lnTo>
                            <a:pt x="48" y="47"/>
                          </a:lnTo>
                          <a:lnTo>
                            <a:pt x="45" y="55"/>
                          </a:lnTo>
                          <a:lnTo>
                            <a:pt x="43" y="63"/>
                          </a:lnTo>
                          <a:lnTo>
                            <a:pt x="41" y="69"/>
                          </a:lnTo>
                          <a:lnTo>
                            <a:pt x="37" y="77"/>
                          </a:lnTo>
                          <a:lnTo>
                            <a:pt x="35" y="85"/>
                          </a:lnTo>
                          <a:lnTo>
                            <a:pt x="33" y="92"/>
                          </a:lnTo>
                          <a:lnTo>
                            <a:pt x="31" y="100"/>
                          </a:lnTo>
                          <a:lnTo>
                            <a:pt x="28" y="108"/>
                          </a:lnTo>
                          <a:lnTo>
                            <a:pt x="25" y="115"/>
                          </a:lnTo>
                          <a:lnTo>
                            <a:pt x="23" y="123"/>
                          </a:lnTo>
                          <a:lnTo>
                            <a:pt x="20" y="131"/>
                          </a:lnTo>
                          <a:lnTo>
                            <a:pt x="18" y="139"/>
                          </a:lnTo>
                          <a:lnTo>
                            <a:pt x="17" y="145"/>
                          </a:lnTo>
                          <a:lnTo>
                            <a:pt x="15" y="153"/>
                          </a:lnTo>
                          <a:lnTo>
                            <a:pt x="12" y="161"/>
                          </a:lnTo>
                          <a:lnTo>
                            <a:pt x="11" y="169"/>
                          </a:lnTo>
                          <a:lnTo>
                            <a:pt x="9" y="177"/>
                          </a:lnTo>
                          <a:lnTo>
                            <a:pt x="8" y="185"/>
                          </a:lnTo>
                          <a:lnTo>
                            <a:pt x="6" y="193"/>
                          </a:lnTo>
                          <a:lnTo>
                            <a:pt x="5" y="201"/>
                          </a:lnTo>
                          <a:lnTo>
                            <a:pt x="3" y="209"/>
                          </a:lnTo>
                          <a:lnTo>
                            <a:pt x="2" y="218"/>
                          </a:lnTo>
                          <a:lnTo>
                            <a:pt x="2" y="226"/>
                          </a:lnTo>
                          <a:lnTo>
                            <a:pt x="1" y="234"/>
                          </a:lnTo>
                          <a:lnTo>
                            <a:pt x="1" y="243"/>
                          </a:lnTo>
                          <a:lnTo>
                            <a:pt x="0" y="251"/>
                          </a:lnTo>
                          <a:lnTo>
                            <a:pt x="3" y="252"/>
                          </a:lnTo>
                          <a:lnTo>
                            <a:pt x="3" y="243"/>
                          </a:lnTo>
                          <a:lnTo>
                            <a:pt x="3" y="235"/>
                          </a:lnTo>
                          <a:lnTo>
                            <a:pt x="5" y="226"/>
                          </a:lnTo>
                          <a:lnTo>
                            <a:pt x="6" y="218"/>
                          </a:lnTo>
                          <a:lnTo>
                            <a:pt x="6" y="210"/>
                          </a:lnTo>
                          <a:lnTo>
                            <a:pt x="8" y="202"/>
                          </a:lnTo>
                          <a:lnTo>
                            <a:pt x="9" y="194"/>
                          </a:lnTo>
                          <a:lnTo>
                            <a:pt x="10" y="186"/>
                          </a:lnTo>
                          <a:lnTo>
                            <a:pt x="11" y="178"/>
                          </a:lnTo>
                          <a:lnTo>
                            <a:pt x="14" y="170"/>
                          </a:lnTo>
                          <a:lnTo>
                            <a:pt x="15" y="162"/>
                          </a:lnTo>
                          <a:lnTo>
                            <a:pt x="17" y="154"/>
                          </a:lnTo>
                          <a:lnTo>
                            <a:pt x="19" y="146"/>
                          </a:lnTo>
                          <a:lnTo>
                            <a:pt x="20" y="139"/>
                          </a:lnTo>
                          <a:lnTo>
                            <a:pt x="23" y="131"/>
                          </a:lnTo>
                          <a:lnTo>
                            <a:pt x="25" y="124"/>
                          </a:lnTo>
                          <a:lnTo>
                            <a:pt x="28" y="116"/>
                          </a:lnTo>
                          <a:lnTo>
                            <a:pt x="31" y="108"/>
                          </a:lnTo>
                          <a:lnTo>
                            <a:pt x="33" y="101"/>
                          </a:lnTo>
                          <a:lnTo>
                            <a:pt x="35" y="93"/>
                          </a:lnTo>
                          <a:lnTo>
                            <a:pt x="37" y="85"/>
                          </a:lnTo>
                          <a:lnTo>
                            <a:pt x="40" y="78"/>
                          </a:lnTo>
                          <a:lnTo>
                            <a:pt x="43" y="71"/>
                          </a:lnTo>
                          <a:lnTo>
                            <a:pt x="45" y="64"/>
                          </a:lnTo>
                          <a:lnTo>
                            <a:pt x="48" y="56"/>
                          </a:lnTo>
                          <a:lnTo>
                            <a:pt x="50" y="48"/>
                          </a:lnTo>
                          <a:lnTo>
                            <a:pt x="53" y="41"/>
                          </a:lnTo>
                          <a:lnTo>
                            <a:pt x="56" y="33"/>
                          </a:lnTo>
                          <a:lnTo>
                            <a:pt x="58" y="25"/>
                          </a:lnTo>
                          <a:lnTo>
                            <a:pt x="60" y="18"/>
                          </a:lnTo>
                          <a:lnTo>
                            <a:pt x="62" y="10"/>
                          </a:lnTo>
                          <a:lnTo>
                            <a:pt x="65" y="2"/>
                          </a:lnTo>
                          <a:lnTo>
                            <a:pt x="66" y="2"/>
                          </a:lnTo>
                          <a:lnTo>
                            <a:pt x="65" y="2"/>
                          </a:lnTo>
                          <a:lnTo>
                            <a:pt x="65" y="1"/>
                          </a:lnTo>
                          <a:lnTo>
                            <a:pt x="63" y="0"/>
                          </a:lnTo>
                          <a:lnTo>
                            <a:pt x="63" y="1"/>
                          </a:lnTo>
                          <a:lnTo>
                            <a:pt x="62" y="1"/>
                          </a:lnTo>
                          <a:lnTo>
                            <a:pt x="6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0" name="Google Shape;840;p8"/>
                    <p:cNvSpPr/>
                    <p:nvPr/>
                  </p:nvSpPr>
                  <p:spPr>
                    <a:xfrm>
                      <a:off x="4488" y="1713"/>
                      <a:ext cx="5" cy="18"/>
                    </a:xfrm>
                    <a:custGeom>
                      <a:rect b="b" l="l" r="r" t="t"/>
                      <a:pathLst>
                        <a:path extrusionOk="0" h="55" w="16">
                          <a:moveTo>
                            <a:pt x="0" y="2"/>
                          </a:moveTo>
                          <a:lnTo>
                            <a:pt x="0" y="4"/>
                          </a:lnTo>
                          <a:lnTo>
                            <a:pt x="1" y="5"/>
                          </a:lnTo>
                          <a:lnTo>
                            <a:pt x="2" y="6"/>
                          </a:lnTo>
                          <a:lnTo>
                            <a:pt x="3" y="7"/>
                          </a:lnTo>
                          <a:lnTo>
                            <a:pt x="3" y="8"/>
                          </a:lnTo>
                          <a:lnTo>
                            <a:pt x="5" y="10"/>
                          </a:lnTo>
                          <a:lnTo>
                            <a:pt x="6" y="12"/>
                          </a:lnTo>
                          <a:lnTo>
                            <a:pt x="6" y="13"/>
                          </a:lnTo>
                          <a:lnTo>
                            <a:pt x="7" y="14"/>
                          </a:lnTo>
                          <a:lnTo>
                            <a:pt x="7" y="15"/>
                          </a:lnTo>
                          <a:lnTo>
                            <a:pt x="8" y="17"/>
                          </a:lnTo>
                          <a:lnTo>
                            <a:pt x="8" y="18"/>
                          </a:lnTo>
                          <a:lnTo>
                            <a:pt x="9" y="19"/>
                          </a:lnTo>
                          <a:lnTo>
                            <a:pt x="9" y="21"/>
                          </a:lnTo>
                          <a:lnTo>
                            <a:pt x="10" y="23"/>
                          </a:lnTo>
                          <a:lnTo>
                            <a:pt x="10" y="24"/>
                          </a:lnTo>
                          <a:lnTo>
                            <a:pt x="11" y="25"/>
                          </a:lnTo>
                          <a:lnTo>
                            <a:pt x="11" y="27"/>
                          </a:lnTo>
                          <a:lnTo>
                            <a:pt x="11" y="29"/>
                          </a:lnTo>
                          <a:lnTo>
                            <a:pt x="12" y="30"/>
                          </a:lnTo>
                          <a:lnTo>
                            <a:pt x="12" y="32"/>
                          </a:lnTo>
                          <a:lnTo>
                            <a:pt x="12" y="33"/>
                          </a:lnTo>
                          <a:lnTo>
                            <a:pt x="12" y="35"/>
                          </a:lnTo>
                          <a:lnTo>
                            <a:pt x="14" y="36"/>
                          </a:lnTo>
                          <a:lnTo>
                            <a:pt x="14" y="39"/>
                          </a:lnTo>
                          <a:lnTo>
                            <a:pt x="14" y="40"/>
                          </a:lnTo>
                          <a:lnTo>
                            <a:pt x="14" y="42"/>
                          </a:lnTo>
                          <a:lnTo>
                            <a:pt x="14" y="43"/>
                          </a:lnTo>
                          <a:lnTo>
                            <a:pt x="14" y="46"/>
                          </a:lnTo>
                          <a:lnTo>
                            <a:pt x="12" y="48"/>
                          </a:lnTo>
                          <a:lnTo>
                            <a:pt x="12" y="50"/>
                          </a:lnTo>
                          <a:lnTo>
                            <a:pt x="12" y="51"/>
                          </a:lnTo>
                          <a:lnTo>
                            <a:pt x="12" y="53"/>
                          </a:lnTo>
                          <a:lnTo>
                            <a:pt x="15" y="55"/>
                          </a:lnTo>
                          <a:lnTo>
                            <a:pt x="15" y="52"/>
                          </a:lnTo>
                          <a:lnTo>
                            <a:pt x="16" y="50"/>
                          </a:lnTo>
                          <a:lnTo>
                            <a:pt x="16" y="48"/>
                          </a:lnTo>
                          <a:lnTo>
                            <a:pt x="16" y="46"/>
                          </a:lnTo>
                          <a:lnTo>
                            <a:pt x="16" y="43"/>
                          </a:lnTo>
                          <a:lnTo>
                            <a:pt x="16" y="42"/>
                          </a:lnTo>
                          <a:lnTo>
                            <a:pt x="16" y="40"/>
                          </a:lnTo>
                          <a:lnTo>
                            <a:pt x="16" y="38"/>
                          </a:lnTo>
                          <a:lnTo>
                            <a:pt x="16" y="36"/>
                          </a:lnTo>
                          <a:lnTo>
                            <a:pt x="16" y="34"/>
                          </a:lnTo>
                          <a:lnTo>
                            <a:pt x="15" y="33"/>
                          </a:lnTo>
                          <a:lnTo>
                            <a:pt x="15" y="31"/>
                          </a:lnTo>
                          <a:lnTo>
                            <a:pt x="15" y="30"/>
                          </a:lnTo>
                          <a:lnTo>
                            <a:pt x="15" y="27"/>
                          </a:lnTo>
                          <a:lnTo>
                            <a:pt x="14" y="26"/>
                          </a:lnTo>
                          <a:lnTo>
                            <a:pt x="14" y="24"/>
                          </a:lnTo>
                          <a:lnTo>
                            <a:pt x="12" y="23"/>
                          </a:lnTo>
                          <a:lnTo>
                            <a:pt x="12" y="22"/>
                          </a:lnTo>
                          <a:lnTo>
                            <a:pt x="12" y="19"/>
                          </a:lnTo>
                          <a:lnTo>
                            <a:pt x="11" y="18"/>
                          </a:lnTo>
                          <a:lnTo>
                            <a:pt x="10" y="17"/>
                          </a:lnTo>
                          <a:lnTo>
                            <a:pt x="10" y="15"/>
                          </a:lnTo>
                          <a:lnTo>
                            <a:pt x="9" y="14"/>
                          </a:lnTo>
                          <a:lnTo>
                            <a:pt x="9" y="13"/>
                          </a:lnTo>
                          <a:lnTo>
                            <a:pt x="8" y="12"/>
                          </a:lnTo>
                          <a:lnTo>
                            <a:pt x="8" y="9"/>
                          </a:lnTo>
                          <a:lnTo>
                            <a:pt x="7" y="8"/>
                          </a:lnTo>
                          <a:lnTo>
                            <a:pt x="6" y="7"/>
                          </a:lnTo>
                          <a:lnTo>
                            <a:pt x="5" y="6"/>
                          </a:lnTo>
                          <a:lnTo>
                            <a:pt x="5" y="4"/>
                          </a:lnTo>
                          <a:lnTo>
                            <a:pt x="3" y="2"/>
                          </a:lnTo>
                          <a:lnTo>
                            <a:pt x="2" y="1"/>
                          </a:lnTo>
                          <a:lnTo>
                            <a:pt x="1" y="0"/>
                          </a:lnTo>
                          <a:lnTo>
                            <a:pt x="1" y="1"/>
                          </a:lnTo>
                          <a:lnTo>
                            <a:pt x="0" y="1"/>
                          </a:lnTo>
                          <a:lnTo>
                            <a:pt x="0" y="2"/>
                          </a:lnTo>
                          <a:lnTo>
                            <a:pt x="0" y="4"/>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1" name="Google Shape;841;p8"/>
                    <p:cNvSpPr/>
                    <p:nvPr/>
                  </p:nvSpPr>
                  <p:spPr>
                    <a:xfrm>
                      <a:off x="4477" y="1653"/>
                      <a:ext cx="13" cy="62"/>
                    </a:xfrm>
                    <a:custGeom>
                      <a:rect b="b" l="l" r="r" t="t"/>
                      <a:pathLst>
                        <a:path extrusionOk="0" h="195" w="38">
                          <a:moveTo>
                            <a:pt x="3" y="0"/>
                          </a:moveTo>
                          <a:lnTo>
                            <a:pt x="1" y="1"/>
                          </a:lnTo>
                          <a:lnTo>
                            <a:pt x="1" y="8"/>
                          </a:lnTo>
                          <a:lnTo>
                            <a:pt x="2" y="14"/>
                          </a:lnTo>
                          <a:lnTo>
                            <a:pt x="3" y="21"/>
                          </a:lnTo>
                          <a:lnTo>
                            <a:pt x="4" y="26"/>
                          </a:lnTo>
                          <a:lnTo>
                            <a:pt x="6" y="32"/>
                          </a:lnTo>
                          <a:lnTo>
                            <a:pt x="7" y="39"/>
                          </a:lnTo>
                          <a:lnTo>
                            <a:pt x="7" y="45"/>
                          </a:lnTo>
                          <a:lnTo>
                            <a:pt x="8" y="50"/>
                          </a:lnTo>
                          <a:lnTo>
                            <a:pt x="9" y="56"/>
                          </a:lnTo>
                          <a:lnTo>
                            <a:pt x="9" y="63"/>
                          </a:lnTo>
                          <a:lnTo>
                            <a:pt x="10" y="68"/>
                          </a:lnTo>
                          <a:lnTo>
                            <a:pt x="11" y="74"/>
                          </a:lnTo>
                          <a:lnTo>
                            <a:pt x="11" y="80"/>
                          </a:lnTo>
                          <a:lnTo>
                            <a:pt x="12" y="85"/>
                          </a:lnTo>
                          <a:lnTo>
                            <a:pt x="13" y="91"/>
                          </a:lnTo>
                          <a:lnTo>
                            <a:pt x="15" y="97"/>
                          </a:lnTo>
                          <a:lnTo>
                            <a:pt x="15" y="102"/>
                          </a:lnTo>
                          <a:lnTo>
                            <a:pt x="16" y="108"/>
                          </a:lnTo>
                          <a:lnTo>
                            <a:pt x="17" y="115"/>
                          </a:lnTo>
                          <a:lnTo>
                            <a:pt x="18" y="120"/>
                          </a:lnTo>
                          <a:lnTo>
                            <a:pt x="19" y="126"/>
                          </a:lnTo>
                          <a:lnTo>
                            <a:pt x="20" y="133"/>
                          </a:lnTo>
                          <a:lnTo>
                            <a:pt x="21" y="139"/>
                          </a:lnTo>
                          <a:lnTo>
                            <a:pt x="23" y="144"/>
                          </a:lnTo>
                          <a:lnTo>
                            <a:pt x="24" y="151"/>
                          </a:lnTo>
                          <a:lnTo>
                            <a:pt x="26" y="157"/>
                          </a:lnTo>
                          <a:lnTo>
                            <a:pt x="27" y="164"/>
                          </a:lnTo>
                          <a:lnTo>
                            <a:pt x="28" y="169"/>
                          </a:lnTo>
                          <a:lnTo>
                            <a:pt x="30" y="176"/>
                          </a:lnTo>
                          <a:lnTo>
                            <a:pt x="32" y="183"/>
                          </a:lnTo>
                          <a:lnTo>
                            <a:pt x="34" y="189"/>
                          </a:lnTo>
                          <a:lnTo>
                            <a:pt x="36" y="195"/>
                          </a:lnTo>
                          <a:lnTo>
                            <a:pt x="38" y="194"/>
                          </a:lnTo>
                          <a:lnTo>
                            <a:pt x="36" y="189"/>
                          </a:lnTo>
                          <a:lnTo>
                            <a:pt x="34" y="182"/>
                          </a:lnTo>
                          <a:lnTo>
                            <a:pt x="33" y="175"/>
                          </a:lnTo>
                          <a:lnTo>
                            <a:pt x="30" y="169"/>
                          </a:lnTo>
                          <a:lnTo>
                            <a:pt x="29" y="162"/>
                          </a:lnTo>
                          <a:lnTo>
                            <a:pt x="27" y="156"/>
                          </a:lnTo>
                          <a:lnTo>
                            <a:pt x="26" y="150"/>
                          </a:lnTo>
                          <a:lnTo>
                            <a:pt x="25" y="144"/>
                          </a:lnTo>
                          <a:lnTo>
                            <a:pt x="24" y="138"/>
                          </a:lnTo>
                          <a:lnTo>
                            <a:pt x="23" y="132"/>
                          </a:lnTo>
                          <a:lnTo>
                            <a:pt x="21" y="126"/>
                          </a:lnTo>
                          <a:lnTo>
                            <a:pt x="20" y="119"/>
                          </a:lnTo>
                          <a:lnTo>
                            <a:pt x="19" y="114"/>
                          </a:lnTo>
                          <a:lnTo>
                            <a:pt x="18" y="108"/>
                          </a:lnTo>
                          <a:lnTo>
                            <a:pt x="18" y="102"/>
                          </a:lnTo>
                          <a:lnTo>
                            <a:pt x="17" y="97"/>
                          </a:lnTo>
                          <a:lnTo>
                            <a:pt x="16" y="91"/>
                          </a:lnTo>
                          <a:lnTo>
                            <a:pt x="15" y="84"/>
                          </a:lnTo>
                          <a:lnTo>
                            <a:pt x="15" y="79"/>
                          </a:lnTo>
                          <a:lnTo>
                            <a:pt x="13" y="73"/>
                          </a:lnTo>
                          <a:lnTo>
                            <a:pt x="12" y="67"/>
                          </a:lnTo>
                          <a:lnTo>
                            <a:pt x="12" y="62"/>
                          </a:lnTo>
                          <a:lnTo>
                            <a:pt x="11" y="56"/>
                          </a:lnTo>
                          <a:lnTo>
                            <a:pt x="10" y="50"/>
                          </a:lnTo>
                          <a:lnTo>
                            <a:pt x="9" y="43"/>
                          </a:lnTo>
                          <a:lnTo>
                            <a:pt x="9" y="38"/>
                          </a:lnTo>
                          <a:lnTo>
                            <a:pt x="8" y="32"/>
                          </a:lnTo>
                          <a:lnTo>
                            <a:pt x="7" y="26"/>
                          </a:lnTo>
                          <a:lnTo>
                            <a:pt x="6" y="20"/>
                          </a:lnTo>
                          <a:lnTo>
                            <a:pt x="6" y="14"/>
                          </a:lnTo>
                          <a:lnTo>
                            <a:pt x="4" y="7"/>
                          </a:lnTo>
                          <a:lnTo>
                            <a:pt x="3" y="1"/>
                          </a:lnTo>
                          <a:lnTo>
                            <a:pt x="1" y="3"/>
                          </a:lnTo>
                          <a:lnTo>
                            <a:pt x="3" y="1"/>
                          </a:lnTo>
                          <a:lnTo>
                            <a:pt x="3" y="0"/>
                          </a:lnTo>
                          <a:lnTo>
                            <a:pt x="2" y="0"/>
                          </a:lnTo>
                          <a:lnTo>
                            <a:pt x="1" y="0"/>
                          </a:lnTo>
                          <a:lnTo>
                            <a:pt x="1" y="1"/>
                          </a:lnTo>
                          <a:lnTo>
                            <a:pt x="0" y="1"/>
                          </a:lnTo>
                          <a:lnTo>
                            <a:pt x="1" y="1"/>
                          </a:lnTo>
                          <a:lnTo>
                            <a:pt x="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2" name="Google Shape;842;p8"/>
                    <p:cNvSpPr/>
                    <p:nvPr/>
                  </p:nvSpPr>
                  <p:spPr>
                    <a:xfrm>
                      <a:off x="4477" y="1653"/>
                      <a:ext cx="6" cy="29"/>
                    </a:xfrm>
                    <a:custGeom>
                      <a:rect b="b" l="l" r="r" t="t"/>
                      <a:pathLst>
                        <a:path extrusionOk="0" h="93" w="19">
                          <a:moveTo>
                            <a:pt x="16" y="92"/>
                          </a:moveTo>
                          <a:lnTo>
                            <a:pt x="19" y="92"/>
                          </a:lnTo>
                          <a:lnTo>
                            <a:pt x="19" y="88"/>
                          </a:lnTo>
                          <a:lnTo>
                            <a:pt x="19" y="84"/>
                          </a:lnTo>
                          <a:lnTo>
                            <a:pt x="19" y="81"/>
                          </a:lnTo>
                          <a:lnTo>
                            <a:pt x="19" y="78"/>
                          </a:lnTo>
                          <a:lnTo>
                            <a:pt x="19" y="74"/>
                          </a:lnTo>
                          <a:lnTo>
                            <a:pt x="18" y="71"/>
                          </a:lnTo>
                          <a:lnTo>
                            <a:pt x="18" y="67"/>
                          </a:lnTo>
                          <a:lnTo>
                            <a:pt x="18" y="65"/>
                          </a:lnTo>
                          <a:lnTo>
                            <a:pt x="18" y="62"/>
                          </a:lnTo>
                          <a:lnTo>
                            <a:pt x="18" y="58"/>
                          </a:lnTo>
                          <a:lnTo>
                            <a:pt x="17" y="55"/>
                          </a:lnTo>
                          <a:lnTo>
                            <a:pt x="17" y="53"/>
                          </a:lnTo>
                          <a:lnTo>
                            <a:pt x="17" y="49"/>
                          </a:lnTo>
                          <a:lnTo>
                            <a:pt x="16" y="46"/>
                          </a:lnTo>
                          <a:lnTo>
                            <a:pt x="16" y="44"/>
                          </a:lnTo>
                          <a:lnTo>
                            <a:pt x="16" y="40"/>
                          </a:lnTo>
                          <a:lnTo>
                            <a:pt x="15" y="38"/>
                          </a:lnTo>
                          <a:lnTo>
                            <a:pt x="15" y="34"/>
                          </a:lnTo>
                          <a:lnTo>
                            <a:pt x="14" y="32"/>
                          </a:lnTo>
                          <a:lnTo>
                            <a:pt x="12" y="30"/>
                          </a:lnTo>
                          <a:lnTo>
                            <a:pt x="12" y="27"/>
                          </a:lnTo>
                          <a:lnTo>
                            <a:pt x="11" y="24"/>
                          </a:lnTo>
                          <a:lnTo>
                            <a:pt x="10" y="22"/>
                          </a:lnTo>
                          <a:lnTo>
                            <a:pt x="10" y="20"/>
                          </a:lnTo>
                          <a:lnTo>
                            <a:pt x="9" y="17"/>
                          </a:lnTo>
                          <a:lnTo>
                            <a:pt x="8" y="14"/>
                          </a:lnTo>
                          <a:lnTo>
                            <a:pt x="7" y="12"/>
                          </a:lnTo>
                          <a:lnTo>
                            <a:pt x="6" y="10"/>
                          </a:lnTo>
                          <a:lnTo>
                            <a:pt x="5" y="7"/>
                          </a:lnTo>
                          <a:lnTo>
                            <a:pt x="3" y="5"/>
                          </a:lnTo>
                          <a:lnTo>
                            <a:pt x="3" y="3"/>
                          </a:lnTo>
                          <a:lnTo>
                            <a:pt x="1" y="0"/>
                          </a:lnTo>
                          <a:lnTo>
                            <a:pt x="0" y="2"/>
                          </a:lnTo>
                          <a:lnTo>
                            <a:pt x="1" y="4"/>
                          </a:lnTo>
                          <a:lnTo>
                            <a:pt x="2" y="6"/>
                          </a:lnTo>
                          <a:lnTo>
                            <a:pt x="3" y="8"/>
                          </a:lnTo>
                          <a:lnTo>
                            <a:pt x="3" y="11"/>
                          </a:lnTo>
                          <a:lnTo>
                            <a:pt x="5" y="13"/>
                          </a:lnTo>
                          <a:lnTo>
                            <a:pt x="6" y="16"/>
                          </a:lnTo>
                          <a:lnTo>
                            <a:pt x="7" y="17"/>
                          </a:lnTo>
                          <a:lnTo>
                            <a:pt x="8" y="21"/>
                          </a:lnTo>
                          <a:lnTo>
                            <a:pt x="8" y="23"/>
                          </a:lnTo>
                          <a:lnTo>
                            <a:pt x="9" y="25"/>
                          </a:lnTo>
                          <a:lnTo>
                            <a:pt x="10" y="28"/>
                          </a:lnTo>
                          <a:lnTo>
                            <a:pt x="10" y="30"/>
                          </a:lnTo>
                          <a:lnTo>
                            <a:pt x="11" y="33"/>
                          </a:lnTo>
                          <a:lnTo>
                            <a:pt x="12" y="36"/>
                          </a:lnTo>
                          <a:lnTo>
                            <a:pt x="12" y="38"/>
                          </a:lnTo>
                          <a:lnTo>
                            <a:pt x="12" y="41"/>
                          </a:lnTo>
                          <a:lnTo>
                            <a:pt x="14" y="44"/>
                          </a:lnTo>
                          <a:lnTo>
                            <a:pt x="14" y="47"/>
                          </a:lnTo>
                          <a:lnTo>
                            <a:pt x="15" y="49"/>
                          </a:lnTo>
                          <a:lnTo>
                            <a:pt x="15" y="53"/>
                          </a:lnTo>
                          <a:lnTo>
                            <a:pt x="15" y="56"/>
                          </a:lnTo>
                          <a:lnTo>
                            <a:pt x="16" y="58"/>
                          </a:lnTo>
                          <a:lnTo>
                            <a:pt x="16" y="62"/>
                          </a:lnTo>
                          <a:lnTo>
                            <a:pt x="16" y="65"/>
                          </a:lnTo>
                          <a:lnTo>
                            <a:pt x="16" y="67"/>
                          </a:lnTo>
                          <a:lnTo>
                            <a:pt x="16" y="71"/>
                          </a:lnTo>
                          <a:lnTo>
                            <a:pt x="16" y="74"/>
                          </a:lnTo>
                          <a:lnTo>
                            <a:pt x="16" y="78"/>
                          </a:lnTo>
                          <a:lnTo>
                            <a:pt x="16" y="81"/>
                          </a:lnTo>
                          <a:lnTo>
                            <a:pt x="16" y="84"/>
                          </a:lnTo>
                          <a:lnTo>
                            <a:pt x="16" y="88"/>
                          </a:lnTo>
                          <a:lnTo>
                            <a:pt x="16" y="92"/>
                          </a:lnTo>
                          <a:lnTo>
                            <a:pt x="18" y="92"/>
                          </a:lnTo>
                          <a:lnTo>
                            <a:pt x="16" y="92"/>
                          </a:lnTo>
                          <a:lnTo>
                            <a:pt x="16" y="93"/>
                          </a:lnTo>
                          <a:lnTo>
                            <a:pt x="17" y="93"/>
                          </a:lnTo>
                          <a:lnTo>
                            <a:pt x="18" y="93"/>
                          </a:lnTo>
                          <a:lnTo>
                            <a:pt x="18" y="92"/>
                          </a:lnTo>
                          <a:lnTo>
                            <a:pt x="16" y="9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3" name="Google Shape;843;p8"/>
                    <p:cNvSpPr/>
                    <p:nvPr/>
                  </p:nvSpPr>
                  <p:spPr>
                    <a:xfrm>
                      <a:off x="4480" y="1652"/>
                      <a:ext cx="3" cy="30"/>
                    </a:xfrm>
                    <a:custGeom>
                      <a:rect b="b" l="l" r="r" t="t"/>
                      <a:pathLst>
                        <a:path extrusionOk="0" h="97" w="11">
                          <a:moveTo>
                            <a:pt x="2" y="0"/>
                          </a:moveTo>
                          <a:lnTo>
                            <a:pt x="1" y="2"/>
                          </a:lnTo>
                          <a:lnTo>
                            <a:pt x="1" y="4"/>
                          </a:lnTo>
                          <a:lnTo>
                            <a:pt x="2" y="5"/>
                          </a:lnTo>
                          <a:lnTo>
                            <a:pt x="3" y="8"/>
                          </a:lnTo>
                          <a:lnTo>
                            <a:pt x="3" y="10"/>
                          </a:lnTo>
                          <a:lnTo>
                            <a:pt x="4" y="12"/>
                          </a:lnTo>
                          <a:lnTo>
                            <a:pt x="4" y="13"/>
                          </a:lnTo>
                          <a:lnTo>
                            <a:pt x="6" y="16"/>
                          </a:lnTo>
                          <a:lnTo>
                            <a:pt x="6" y="19"/>
                          </a:lnTo>
                          <a:lnTo>
                            <a:pt x="7" y="21"/>
                          </a:lnTo>
                          <a:lnTo>
                            <a:pt x="7" y="23"/>
                          </a:lnTo>
                          <a:lnTo>
                            <a:pt x="7" y="26"/>
                          </a:lnTo>
                          <a:lnTo>
                            <a:pt x="8" y="28"/>
                          </a:lnTo>
                          <a:lnTo>
                            <a:pt x="8" y="31"/>
                          </a:lnTo>
                          <a:lnTo>
                            <a:pt x="8" y="35"/>
                          </a:lnTo>
                          <a:lnTo>
                            <a:pt x="8" y="37"/>
                          </a:lnTo>
                          <a:lnTo>
                            <a:pt x="8" y="40"/>
                          </a:lnTo>
                          <a:lnTo>
                            <a:pt x="9" y="43"/>
                          </a:lnTo>
                          <a:lnTo>
                            <a:pt x="9" y="46"/>
                          </a:lnTo>
                          <a:lnTo>
                            <a:pt x="9" y="50"/>
                          </a:lnTo>
                          <a:lnTo>
                            <a:pt x="9" y="53"/>
                          </a:lnTo>
                          <a:lnTo>
                            <a:pt x="9" y="56"/>
                          </a:lnTo>
                          <a:lnTo>
                            <a:pt x="9" y="60"/>
                          </a:lnTo>
                          <a:lnTo>
                            <a:pt x="9" y="63"/>
                          </a:lnTo>
                          <a:lnTo>
                            <a:pt x="9" y="67"/>
                          </a:lnTo>
                          <a:lnTo>
                            <a:pt x="9" y="70"/>
                          </a:lnTo>
                          <a:lnTo>
                            <a:pt x="8" y="74"/>
                          </a:lnTo>
                          <a:lnTo>
                            <a:pt x="8" y="78"/>
                          </a:lnTo>
                          <a:lnTo>
                            <a:pt x="8" y="81"/>
                          </a:lnTo>
                          <a:lnTo>
                            <a:pt x="8" y="86"/>
                          </a:lnTo>
                          <a:lnTo>
                            <a:pt x="8" y="89"/>
                          </a:lnTo>
                          <a:lnTo>
                            <a:pt x="8" y="93"/>
                          </a:lnTo>
                          <a:lnTo>
                            <a:pt x="7" y="97"/>
                          </a:lnTo>
                          <a:lnTo>
                            <a:pt x="10" y="97"/>
                          </a:lnTo>
                          <a:lnTo>
                            <a:pt x="10" y="94"/>
                          </a:lnTo>
                          <a:lnTo>
                            <a:pt x="10" y="89"/>
                          </a:lnTo>
                          <a:lnTo>
                            <a:pt x="10" y="86"/>
                          </a:lnTo>
                          <a:lnTo>
                            <a:pt x="10" y="81"/>
                          </a:lnTo>
                          <a:lnTo>
                            <a:pt x="10" y="78"/>
                          </a:lnTo>
                          <a:lnTo>
                            <a:pt x="11" y="74"/>
                          </a:lnTo>
                          <a:lnTo>
                            <a:pt x="11" y="70"/>
                          </a:lnTo>
                          <a:lnTo>
                            <a:pt x="11" y="67"/>
                          </a:lnTo>
                          <a:lnTo>
                            <a:pt x="11" y="63"/>
                          </a:lnTo>
                          <a:lnTo>
                            <a:pt x="11" y="60"/>
                          </a:lnTo>
                          <a:lnTo>
                            <a:pt x="11" y="56"/>
                          </a:lnTo>
                          <a:lnTo>
                            <a:pt x="11" y="53"/>
                          </a:lnTo>
                          <a:lnTo>
                            <a:pt x="11" y="50"/>
                          </a:lnTo>
                          <a:lnTo>
                            <a:pt x="11" y="46"/>
                          </a:lnTo>
                          <a:lnTo>
                            <a:pt x="11" y="43"/>
                          </a:lnTo>
                          <a:lnTo>
                            <a:pt x="11" y="40"/>
                          </a:lnTo>
                          <a:lnTo>
                            <a:pt x="10" y="37"/>
                          </a:lnTo>
                          <a:lnTo>
                            <a:pt x="10" y="34"/>
                          </a:lnTo>
                          <a:lnTo>
                            <a:pt x="10" y="31"/>
                          </a:lnTo>
                          <a:lnTo>
                            <a:pt x="10" y="28"/>
                          </a:lnTo>
                          <a:lnTo>
                            <a:pt x="10" y="26"/>
                          </a:lnTo>
                          <a:lnTo>
                            <a:pt x="9" y="22"/>
                          </a:lnTo>
                          <a:lnTo>
                            <a:pt x="9" y="20"/>
                          </a:lnTo>
                          <a:lnTo>
                            <a:pt x="8" y="18"/>
                          </a:lnTo>
                          <a:lnTo>
                            <a:pt x="8" y="16"/>
                          </a:lnTo>
                          <a:lnTo>
                            <a:pt x="7" y="13"/>
                          </a:lnTo>
                          <a:lnTo>
                            <a:pt x="7" y="11"/>
                          </a:lnTo>
                          <a:lnTo>
                            <a:pt x="6" y="9"/>
                          </a:lnTo>
                          <a:lnTo>
                            <a:pt x="6" y="6"/>
                          </a:lnTo>
                          <a:lnTo>
                            <a:pt x="4" y="4"/>
                          </a:lnTo>
                          <a:lnTo>
                            <a:pt x="3" y="2"/>
                          </a:lnTo>
                          <a:lnTo>
                            <a:pt x="2" y="1"/>
                          </a:lnTo>
                          <a:lnTo>
                            <a:pt x="1" y="3"/>
                          </a:lnTo>
                          <a:lnTo>
                            <a:pt x="2" y="1"/>
                          </a:lnTo>
                          <a:lnTo>
                            <a:pt x="2" y="0"/>
                          </a:lnTo>
                          <a:lnTo>
                            <a:pt x="1" y="0"/>
                          </a:lnTo>
                          <a:lnTo>
                            <a:pt x="1" y="1"/>
                          </a:lnTo>
                          <a:lnTo>
                            <a:pt x="0" y="1"/>
                          </a:lnTo>
                          <a:lnTo>
                            <a:pt x="0" y="2"/>
                          </a:lnTo>
                          <a:lnTo>
                            <a:pt x="1"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4" name="Google Shape;844;p8"/>
                    <p:cNvSpPr/>
                    <p:nvPr/>
                  </p:nvSpPr>
                  <p:spPr>
                    <a:xfrm>
                      <a:off x="4480" y="1652"/>
                      <a:ext cx="7" cy="22"/>
                    </a:xfrm>
                    <a:custGeom>
                      <a:rect b="b" l="l" r="r" t="t"/>
                      <a:pathLst>
                        <a:path extrusionOk="0" h="70" w="18">
                          <a:moveTo>
                            <a:pt x="16" y="69"/>
                          </a:moveTo>
                          <a:lnTo>
                            <a:pt x="18" y="69"/>
                          </a:lnTo>
                          <a:lnTo>
                            <a:pt x="18" y="65"/>
                          </a:lnTo>
                          <a:lnTo>
                            <a:pt x="18" y="62"/>
                          </a:lnTo>
                          <a:lnTo>
                            <a:pt x="17" y="59"/>
                          </a:lnTo>
                          <a:lnTo>
                            <a:pt x="17" y="55"/>
                          </a:lnTo>
                          <a:lnTo>
                            <a:pt x="17" y="53"/>
                          </a:lnTo>
                          <a:lnTo>
                            <a:pt x="17" y="50"/>
                          </a:lnTo>
                          <a:lnTo>
                            <a:pt x="17" y="47"/>
                          </a:lnTo>
                          <a:lnTo>
                            <a:pt x="17" y="44"/>
                          </a:lnTo>
                          <a:lnTo>
                            <a:pt x="16" y="42"/>
                          </a:lnTo>
                          <a:lnTo>
                            <a:pt x="16" y="38"/>
                          </a:lnTo>
                          <a:lnTo>
                            <a:pt x="16" y="36"/>
                          </a:lnTo>
                          <a:lnTo>
                            <a:pt x="16" y="34"/>
                          </a:lnTo>
                          <a:lnTo>
                            <a:pt x="15" y="31"/>
                          </a:lnTo>
                          <a:lnTo>
                            <a:pt x="15" y="28"/>
                          </a:lnTo>
                          <a:lnTo>
                            <a:pt x="15" y="26"/>
                          </a:lnTo>
                          <a:lnTo>
                            <a:pt x="15" y="23"/>
                          </a:lnTo>
                          <a:lnTo>
                            <a:pt x="14" y="21"/>
                          </a:lnTo>
                          <a:lnTo>
                            <a:pt x="14" y="19"/>
                          </a:lnTo>
                          <a:lnTo>
                            <a:pt x="13" y="17"/>
                          </a:lnTo>
                          <a:lnTo>
                            <a:pt x="13" y="16"/>
                          </a:lnTo>
                          <a:lnTo>
                            <a:pt x="11" y="13"/>
                          </a:lnTo>
                          <a:lnTo>
                            <a:pt x="11" y="12"/>
                          </a:lnTo>
                          <a:lnTo>
                            <a:pt x="10" y="10"/>
                          </a:lnTo>
                          <a:lnTo>
                            <a:pt x="9" y="9"/>
                          </a:lnTo>
                          <a:lnTo>
                            <a:pt x="9" y="8"/>
                          </a:lnTo>
                          <a:lnTo>
                            <a:pt x="8" y="5"/>
                          </a:lnTo>
                          <a:lnTo>
                            <a:pt x="7" y="4"/>
                          </a:lnTo>
                          <a:lnTo>
                            <a:pt x="6" y="3"/>
                          </a:lnTo>
                          <a:lnTo>
                            <a:pt x="5" y="2"/>
                          </a:lnTo>
                          <a:lnTo>
                            <a:pt x="3" y="1"/>
                          </a:lnTo>
                          <a:lnTo>
                            <a:pt x="2" y="0"/>
                          </a:lnTo>
                          <a:lnTo>
                            <a:pt x="1" y="0"/>
                          </a:lnTo>
                          <a:lnTo>
                            <a:pt x="0" y="2"/>
                          </a:lnTo>
                          <a:lnTo>
                            <a:pt x="1" y="3"/>
                          </a:lnTo>
                          <a:lnTo>
                            <a:pt x="2" y="4"/>
                          </a:lnTo>
                          <a:lnTo>
                            <a:pt x="3" y="4"/>
                          </a:lnTo>
                          <a:lnTo>
                            <a:pt x="5" y="5"/>
                          </a:lnTo>
                          <a:lnTo>
                            <a:pt x="6" y="6"/>
                          </a:lnTo>
                          <a:lnTo>
                            <a:pt x="6" y="8"/>
                          </a:lnTo>
                          <a:lnTo>
                            <a:pt x="7" y="9"/>
                          </a:lnTo>
                          <a:lnTo>
                            <a:pt x="8" y="10"/>
                          </a:lnTo>
                          <a:lnTo>
                            <a:pt x="8" y="11"/>
                          </a:lnTo>
                          <a:lnTo>
                            <a:pt x="9" y="13"/>
                          </a:lnTo>
                          <a:lnTo>
                            <a:pt x="9" y="14"/>
                          </a:lnTo>
                          <a:lnTo>
                            <a:pt x="10" y="17"/>
                          </a:lnTo>
                          <a:lnTo>
                            <a:pt x="10" y="19"/>
                          </a:lnTo>
                          <a:lnTo>
                            <a:pt x="11" y="20"/>
                          </a:lnTo>
                          <a:lnTo>
                            <a:pt x="11" y="22"/>
                          </a:lnTo>
                          <a:lnTo>
                            <a:pt x="11" y="25"/>
                          </a:lnTo>
                          <a:lnTo>
                            <a:pt x="13" y="27"/>
                          </a:lnTo>
                          <a:lnTo>
                            <a:pt x="13" y="29"/>
                          </a:lnTo>
                          <a:lnTo>
                            <a:pt x="13" y="31"/>
                          </a:lnTo>
                          <a:lnTo>
                            <a:pt x="14" y="34"/>
                          </a:lnTo>
                          <a:lnTo>
                            <a:pt x="14" y="36"/>
                          </a:lnTo>
                          <a:lnTo>
                            <a:pt x="14" y="38"/>
                          </a:lnTo>
                          <a:lnTo>
                            <a:pt x="14" y="42"/>
                          </a:lnTo>
                          <a:lnTo>
                            <a:pt x="14" y="44"/>
                          </a:lnTo>
                          <a:lnTo>
                            <a:pt x="15" y="47"/>
                          </a:lnTo>
                          <a:lnTo>
                            <a:pt x="15" y="50"/>
                          </a:lnTo>
                          <a:lnTo>
                            <a:pt x="15" y="53"/>
                          </a:lnTo>
                          <a:lnTo>
                            <a:pt x="15" y="56"/>
                          </a:lnTo>
                          <a:lnTo>
                            <a:pt x="15" y="59"/>
                          </a:lnTo>
                          <a:lnTo>
                            <a:pt x="15" y="62"/>
                          </a:lnTo>
                          <a:lnTo>
                            <a:pt x="16" y="65"/>
                          </a:lnTo>
                          <a:lnTo>
                            <a:pt x="16" y="69"/>
                          </a:lnTo>
                          <a:lnTo>
                            <a:pt x="18" y="69"/>
                          </a:lnTo>
                          <a:lnTo>
                            <a:pt x="16" y="69"/>
                          </a:lnTo>
                          <a:lnTo>
                            <a:pt x="16" y="70"/>
                          </a:lnTo>
                          <a:lnTo>
                            <a:pt x="17" y="70"/>
                          </a:lnTo>
                          <a:lnTo>
                            <a:pt x="18" y="70"/>
                          </a:lnTo>
                          <a:lnTo>
                            <a:pt x="18" y="69"/>
                          </a:lnTo>
                          <a:lnTo>
                            <a:pt x="16" y="6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5" name="Google Shape;845;p8"/>
                    <p:cNvSpPr/>
                    <p:nvPr/>
                  </p:nvSpPr>
                  <p:spPr>
                    <a:xfrm>
                      <a:off x="4483" y="1639"/>
                      <a:ext cx="4" cy="33"/>
                    </a:xfrm>
                    <a:custGeom>
                      <a:rect b="b" l="l" r="r" t="t"/>
                      <a:pathLst>
                        <a:path extrusionOk="0" h="107" w="9">
                          <a:moveTo>
                            <a:pt x="2" y="0"/>
                          </a:moveTo>
                          <a:lnTo>
                            <a:pt x="0" y="2"/>
                          </a:lnTo>
                          <a:lnTo>
                            <a:pt x="2" y="5"/>
                          </a:lnTo>
                          <a:lnTo>
                            <a:pt x="2" y="7"/>
                          </a:lnTo>
                          <a:lnTo>
                            <a:pt x="3" y="9"/>
                          </a:lnTo>
                          <a:lnTo>
                            <a:pt x="4" y="12"/>
                          </a:lnTo>
                          <a:lnTo>
                            <a:pt x="4" y="14"/>
                          </a:lnTo>
                          <a:lnTo>
                            <a:pt x="4" y="16"/>
                          </a:lnTo>
                          <a:lnTo>
                            <a:pt x="5" y="19"/>
                          </a:lnTo>
                          <a:lnTo>
                            <a:pt x="5" y="22"/>
                          </a:lnTo>
                          <a:lnTo>
                            <a:pt x="5" y="25"/>
                          </a:lnTo>
                          <a:lnTo>
                            <a:pt x="6" y="27"/>
                          </a:lnTo>
                          <a:lnTo>
                            <a:pt x="6" y="31"/>
                          </a:lnTo>
                          <a:lnTo>
                            <a:pt x="6" y="34"/>
                          </a:lnTo>
                          <a:lnTo>
                            <a:pt x="7" y="38"/>
                          </a:lnTo>
                          <a:lnTo>
                            <a:pt x="7" y="40"/>
                          </a:lnTo>
                          <a:lnTo>
                            <a:pt x="7" y="43"/>
                          </a:lnTo>
                          <a:lnTo>
                            <a:pt x="7" y="47"/>
                          </a:lnTo>
                          <a:lnTo>
                            <a:pt x="7" y="50"/>
                          </a:lnTo>
                          <a:lnTo>
                            <a:pt x="7" y="54"/>
                          </a:lnTo>
                          <a:lnTo>
                            <a:pt x="7" y="58"/>
                          </a:lnTo>
                          <a:lnTo>
                            <a:pt x="7" y="61"/>
                          </a:lnTo>
                          <a:lnTo>
                            <a:pt x="7" y="65"/>
                          </a:lnTo>
                          <a:lnTo>
                            <a:pt x="7" y="68"/>
                          </a:lnTo>
                          <a:lnTo>
                            <a:pt x="7" y="72"/>
                          </a:lnTo>
                          <a:lnTo>
                            <a:pt x="7" y="76"/>
                          </a:lnTo>
                          <a:lnTo>
                            <a:pt x="7" y="80"/>
                          </a:lnTo>
                          <a:lnTo>
                            <a:pt x="6" y="83"/>
                          </a:lnTo>
                          <a:lnTo>
                            <a:pt x="6" y="86"/>
                          </a:lnTo>
                          <a:lnTo>
                            <a:pt x="6" y="91"/>
                          </a:lnTo>
                          <a:lnTo>
                            <a:pt x="6" y="94"/>
                          </a:lnTo>
                          <a:lnTo>
                            <a:pt x="5" y="99"/>
                          </a:lnTo>
                          <a:lnTo>
                            <a:pt x="5" y="102"/>
                          </a:lnTo>
                          <a:lnTo>
                            <a:pt x="5" y="107"/>
                          </a:lnTo>
                          <a:lnTo>
                            <a:pt x="7" y="107"/>
                          </a:lnTo>
                          <a:lnTo>
                            <a:pt x="7" y="103"/>
                          </a:lnTo>
                          <a:lnTo>
                            <a:pt x="8" y="99"/>
                          </a:lnTo>
                          <a:lnTo>
                            <a:pt x="8" y="95"/>
                          </a:lnTo>
                          <a:lnTo>
                            <a:pt x="8" y="91"/>
                          </a:lnTo>
                          <a:lnTo>
                            <a:pt x="8" y="88"/>
                          </a:lnTo>
                          <a:lnTo>
                            <a:pt x="9" y="83"/>
                          </a:lnTo>
                          <a:lnTo>
                            <a:pt x="9" y="80"/>
                          </a:lnTo>
                          <a:lnTo>
                            <a:pt x="9" y="76"/>
                          </a:lnTo>
                          <a:lnTo>
                            <a:pt x="9" y="72"/>
                          </a:lnTo>
                          <a:lnTo>
                            <a:pt x="9" y="68"/>
                          </a:lnTo>
                          <a:lnTo>
                            <a:pt x="9" y="65"/>
                          </a:lnTo>
                          <a:lnTo>
                            <a:pt x="9" y="61"/>
                          </a:lnTo>
                          <a:lnTo>
                            <a:pt x="9" y="58"/>
                          </a:lnTo>
                          <a:lnTo>
                            <a:pt x="9" y="54"/>
                          </a:lnTo>
                          <a:lnTo>
                            <a:pt x="9" y="50"/>
                          </a:lnTo>
                          <a:lnTo>
                            <a:pt x="9" y="47"/>
                          </a:lnTo>
                          <a:lnTo>
                            <a:pt x="9" y="43"/>
                          </a:lnTo>
                          <a:lnTo>
                            <a:pt x="9" y="40"/>
                          </a:lnTo>
                          <a:lnTo>
                            <a:pt x="9" y="37"/>
                          </a:lnTo>
                          <a:lnTo>
                            <a:pt x="9" y="33"/>
                          </a:lnTo>
                          <a:lnTo>
                            <a:pt x="8" y="31"/>
                          </a:lnTo>
                          <a:lnTo>
                            <a:pt x="8" y="27"/>
                          </a:lnTo>
                          <a:lnTo>
                            <a:pt x="8" y="25"/>
                          </a:lnTo>
                          <a:lnTo>
                            <a:pt x="7" y="22"/>
                          </a:lnTo>
                          <a:lnTo>
                            <a:pt x="7" y="18"/>
                          </a:lnTo>
                          <a:lnTo>
                            <a:pt x="6" y="16"/>
                          </a:lnTo>
                          <a:lnTo>
                            <a:pt x="6" y="13"/>
                          </a:lnTo>
                          <a:lnTo>
                            <a:pt x="5" y="10"/>
                          </a:lnTo>
                          <a:lnTo>
                            <a:pt x="5" y="8"/>
                          </a:lnTo>
                          <a:lnTo>
                            <a:pt x="4" y="6"/>
                          </a:lnTo>
                          <a:lnTo>
                            <a:pt x="4" y="4"/>
                          </a:lnTo>
                          <a:lnTo>
                            <a:pt x="3" y="1"/>
                          </a:lnTo>
                          <a:lnTo>
                            <a:pt x="2" y="4"/>
                          </a:lnTo>
                          <a:lnTo>
                            <a:pt x="3" y="1"/>
                          </a:lnTo>
                          <a:lnTo>
                            <a:pt x="3" y="0"/>
                          </a:lnTo>
                          <a:lnTo>
                            <a:pt x="2" y="0"/>
                          </a:lnTo>
                          <a:lnTo>
                            <a:pt x="0" y="0"/>
                          </a:lnTo>
                          <a:lnTo>
                            <a:pt x="0" y="1"/>
                          </a:lnTo>
                          <a:lnTo>
                            <a:pt x="0"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6" name="Google Shape;846;p8"/>
                    <p:cNvSpPr/>
                    <p:nvPr/>
                  </p:nvSpPr>
                  <p:spPr>
                    <a:xfrm>
                      <a:off x="4485" y="1639"/>
                      <a:ext cx="5" cy="21"/>
                    </a:xfrm>
                    <a:custGeom>
                      <a:rect b="b" l="l" r="r" t="t"/>
                      <a:pathLst>
                        <a:path extrusionOk="0" h="64" w="18">
                          <a:moveTo>
                            <a:pt x="14" y="61"/>
                          </a:moveTo>
                          <a:lnTo>
                            <a:pt x="18" y="61"/>
                          </a:lnTo>
                          <a:lnTo>
                            <a:pt x="17" y="59"/>
                          </a:lnTo>
                          <a:lnTo>
                            <a:pt x="17" y="57"/>
                          </a:lnTo>
                          <a:lnTo>
                            <a:pt x="17" y="56"/>
                          </a:lnTo>
                          <a:lnTo>
                            <a:pt x="15" y="54"/>
                          </a:lnTo>
                          <a:lnTo>
                            <a:pt x="15" y="51"/>
                          </a:lnTo>
                          <a:lnTo>
                            <a:pt x="15" y="49"/>
                          </a:lnTo>
                          <a:lnTo>
                            <a:pt x="15" y="47"/>
                          </a:lnTo>
                          <a:lnTo>
                            <a:pt x="15" y="43"/>
                          </a:lnTo>
                          <a:lnTo>
                            <a:pt x="15" y="41"/>
                          </a:lnTo>
                          <a:lnTo>
                            <a:pt x="14" y="39"/>
                          </a:lnTo>
                          <a:lnTo>
                            <a:pt x="14" y="37"/>
                          </a:lnTo>
                          <a:lnTo>
                            <a:pt x="14" y="34"/>
                          </a:lnTo>
                          <a:lnTo>
                            <a:pt x="14" y="31"/>
                          </a:lnTo>
                          <a:lnTo>
                            <a:pt x="14" y="29"/>
                          </a:lnTo>
                          <a:lnTo>
                            <a:pt x="14" y="26"/>
                          </a:lnTo>
                          <a:lnTo>
                            <a:pt x="14" y="23"/>
                          </a:lnTo>
                          <a:lnTo>
                            <a:pt x="14" y="21"/>
                          </a:lnTo>
                          <a:lnTo>
                            <a:pt x="14" y="18"/>
                          </a:lnTo>
                          <a:lnTo>
                            <a:pt x="13" y="17"/>
                          </a:lnTo>
                          <a:lnTo>
                            <a:pt x="13" y="14"/>
                          </a:lnTo>
                          <a:lnTo>
                            <a:pt x="13" y="13"/>
                          </a:lnTo>
                          <a:lnTo>
                            <a:pt x="12" y="10"/>
                          </a:lnTo>
                          <a:lnTo>
                            <a:pt x="11" y="8"/>
                          </a:lnTo>
                          <a:lnTo>
                            <a:pt x="11" y="7"/>
                          </a:lnTo>
                          <a:lnTo>
                            <a:pt x="10" y="6"/>
                          </a:lnTo>
                          <a:lnTo>
                            <a:pt x="9" y="4"/>
                          </a:lnTo>
                          <a:lnTo>
                            <a:pt x="7" y="2"/>
                          </a:lnTo>
                          <a:lnTo>
                            <a:pt x="6" y="2"/>
                          </a:lnTo>
                          <a:lnTo>
                            <a:pt x="5" y="1"/>
                          </a:lnTo>
                          <a:lnTo>
                            <a:pt x="3" y="1"/>
                          </a:lnTo>
                          <a:lnTo>
                            <a:pt x="2" y="0"/>
                          </a:lnTo>
                          <a:lnTo>
                            <a:pt x="0" y="1"/>
                          </a:lnTo>
                          <a:lnTo>
                            <a:pt x="1" y="4"/>
                          </a:lnTo>
                          <a:lnTo>
                            <a:pt x="2" y="4"/>
                          </a:lnTo>
                          <a:lnTo>
                            <a:pt x="3" y="4"/>
                          </a:lnTo>
                          <a:lnTo>
                            <a:pt x="4" y="4"/>
                          </a:lnTo>
                          <a:lnTo>
                            <a:pt x="5" y="5"/>
                          </a:lnTo>
                          <a:lnTo>
                            <a:pt x="6" y="6"/>
                          </a:lnTo>
                          <a:lnTo>
                            <a:pt x="7" y="6"/>
                          </a:lnTo>
                          <a:lnTo>
                            <a:pt x="7" y="7"/>
                          </a:lnTo>
                          <a:lnTo>
                            <a:pt x="9" y="8"/>
                          </a:lnTo>
                          <a:lnTo>
                            <a:pt x="9" y="10"/>
                          </a:lnTo>
                          <a:lnTo>
                            <a:pt x="10" y="12"/>
                          </a:lnTo>
                          <a:lnTo>
                            <a:pt x="10" y="14"/>
                          </a:lnTo>
                          <a:lnTo>
                            <a:pt x="11" y="15"/>
                          </a:lnTo>
                          <a:lnTo>
                            <a:pt x="11" y="17"/>
                          </a:lnTo>
                          <a:lnTo>
                            <a:pt x="11" y="19"/>
                          </a:lnTo>
                          <a:lnTo>
                            <a:pt x="11" y="22"/>
                          </a:lnTo>
                          <a:lnTo>
                            <a:pt x="12" y="24"/>
                          </a:lnTo>
                          <a:lnTo>
                            <a:pt x="12" y="26"/>
                          </a:lnTo>
                          <a:lnTo>
                            <a:pt x="12" y="29"/>
                          </a:lnTo>
                          <a:lnTo>
                            <a:pt x="12" y="31"/>
                          </a:lnTo>
                          <a:lnTo>
                            <a:pt x="12" y="34"/>
                          </a:lnTo>
                          <a:lnTo>
                            <a:pt x="12" y="37"/>
                          </a:lnTo>
                          <a:lnTo>
                            <a:pt x="12" y="39"/>
                          </a:lnTo>
                          <a:lnTo>
                            <a:pt x="13" y="41"/>
                          </a:lnTo>
                          <a:lnTo>
                            <a:pt x="13" y="43"/>
                          </a:lnTo>
                          <a:lnTo>
                            <a:pt x="13" y="47"/>
                          </a:lnTo>
                          <a:lnTo>
                            <a:pt x="13" y="49"/>
                          </a:lnTo>
                          <a:lnTo>
                            <a:pt x="13" y="51"/>
                          </a:lnTo>
                          <a:lnTo>
                            <a:pt x="13" y="54"/>
                          </a:lnTo>
                          <a:lnTo>
                            <a:pt x="13" y="56"/>
                          </a:lnTo>
                          <a:lnTo>
                            <a:pt x="14" y="58"/>
                          </a:lnTo>
                          <a:lnTo>
                            <a:pt x="14" y="60"/>
                          </a:lnTo>
                          <a:lnTo>
                            <a:pt x="14" y="63"/>
                          </a:lnTo>
                          <a:lnTo>
                            <a:pt x="18" y="61"/>
                          </a:lnTo>
                          <a:lnTo>
                            <a:pt x="14" y="63"/>
                          </a:lnTo>
                          <a:lnTo>
                            <a:pt x="15" y="63"/>
                          </a:lnTo>
                          <a:lnTo>
                            <a:pt x="15" y="64"/>
                          </a:lnTo>
                          <a:lnTo>
                            <a:pt x="17" y="63"/>
                          </a:lnTo>
                          <a:lnTo>
                            <a:pt x="18" y="63"/>
                          </a:lnTo>
                          <a:lnTo>
                            <a:pt x="18" y="61"/>
                          </a:lnTo>
                          <a:lnTo>
                            <a:pt x="14" y="6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7" name="Google Shape;847;p8"/>
                    <p:cNvSpPr/>
                    <p:nvPr/>
                  </p:nvSpPr>
                  <p:spPr>
                    <a:xfrm>
                      <a:off x="4487" y="1628"/>
                      <a:ext cx="4" cy="30"/>
                    </a:xfrm>
                    <a:custGeom>
                      <a:rect b="b" l="l" r="r" t="t"/>
                      <a:pathLst>
                        <a:path extrusionOk="0" h="95" w="14">
                          <a:moveTo>
                            <a:pt x="3" y="1"/>
                          </a:moveTo>
                          <a:lnTo>
                            <a:pt x="0" y="2"/>
                          </a:lnTo>
                          <a:lnTo>
                            <a:pt x="2" y="5"/>
                          </a:lnTo>
                          <a:lnTo>
                            <a:pt x="3" y="7"/>
                          </a:lnTo>
                          <a:lnTo>
                            <a:pt x="4" y="8"/>
                          </a:lnTo>
                          <a:lnTo>
                            <a:pt x="5" y="10"/>
                          </a:lnTo>
                          <a:lnTo>
                            <a:pt x="6" y="13"/>
                          </a:lnTo>
                          <a:lnTo>
                            <a:pt x="7" y="15"/>
                          </a:lnTo>
                          <a:lnTo>
                            <a:pt x="7" y="17"/>
                          </a:lnTo>
                          <a:lnTo>
                            <a:pt x="8" y="18"/>
                          </a:lnTo>
                          <a:lnTo>
                            <a:pt x="8" y="21"/>
                          </a:lnTo>
                          <a:lnTo>
                            <a:pt x="10" y="24"/>
                          </a:lnTo>
                          <a:lnTo>
                            <a:pt x="10" y="25"/>
                          </a:lnTo>
                          <a:lnTo>
                            <a:pt x="11" y="29"/>
                          </a:lnTo>
                          <a:lnTo>
                            <a:pt x="11" y="31"/>
                          </a:lnTo>
                          <a:lnTo>
                            <a:pt x="11" y="33"/>
                          </a:lnTo>
                          <a:lnTo>
                            <a:pt x="12" y="35"/>
                          </a:lnTo>
                          <a:lnTo>
                            <a:pt x="12" y="39"/>
                          </a:lnTo>
                          <a:lnTo>
                            <a:pt x="12" y="41"/>
                          </a:lnTo>
                          <a:lnTo>
                            <a:pt x="12" y="44"/>
                          </a:lnTo>
                          <a:lnTo>
                            <a:pt x="12" y="47"/>
                          </a:lnTo>
                          <a:lnTo>
                            <a:pt x="12" y="50"/>
                          </a:lnTo>
                          <a:lnTo>
                            <a:pt x="12" y="53"/>
                          </a:lnTo>
                          <a:lnTo>
                            <a:pt x="12" y="57"/>
                          </a:lnTo>
                          <a:lnTo>
                            <a:pt x="11" y="59"/>
                          </a:lnTo>
                          <a:lnTo>
                            <a:pt x="11" y="64"/>
                          </a:lnTo>
                          <a:lnTo>
                            <a:pt x="11" y="67"/>
                          </a:lnTo>
                          <a:lnTo>
                            <a:pt x="11" y="71"/>
                          </a:lnTo>
                          <a:lnTo>
                            <a:pt x="10" y="74"/>
                          </a:lnTo>
                          <a:lnTo>
                            <a:pt x="10" y="78"/>
                          </a:lnTo>
                          <a:lnTo>
                            <a:pt x="8" y="82"/>
                          </a:lnTo>
                          <a:lnTo>
                            <a:pt x="8" y="86"/>
                          </a:lnTo>
                          <a:lnTo>
                            <a:pt x="8" y="91"/>
                          </a:lnTo>
                          <a:lnTo>
                            <a:pt x="7" y="95"/>
                          </a:lnTo>
                          <a:lnTo>
                            <a:pt x="10" y="95"/>
                          </a:lnTo>
                          <a:lnTo>
                            <a:pt x="11" y="91"/>
                          </a:lnTo>
                          <a:lnTo>
                            <a:pt x="11" y="86"/>
                          </a:lnTo>
                          <a:lnTo>
                            <a:pt x="12" y="83"/>
                          </a:lnTo>
                          <a:lnTo>
                            <a:pt x="12" y="78"/>
                          </a:lnTo>
                          <a:lnTo>
                            <a:pt x="12" y="75"/>
                          </a:lnTo>
                          <a:lnTo>
                            <a:pt x="13" y="71"/>
                          </a:lnTo>
                          <a:lnTo>
                            <a:pt x="13" y="67"/>
                          </a:lnTo>
                          <a:lnTo>
                            <a:pt x="13" y="64"/>
                          </a:lnTo>
                          <a:lnTo>
                            <a:pt x="14" y="60"/>
                          </a:lnTo>
                          <a:lnTo>
                            <a:pt x="14" y="57"/>
                          </a:lnTo>
                          <a:lnTo>
                            <a:pt x="14" y="53"/>
                          </a:lnTo>
                          <a:lnTo>
                            <a:pt x="14" y="50"/>
                          </a:lnTo>
                          <a:lnTo>
                            <a:pt x="14" y="47"/>
                          </a:lnTo>
                          <a:lnTo>
                            <a:pt x="14" y="44"/>
                          </a:lnTo>
                          <a:lnTo>
                            <a:pt x="14" y="41"/>
                          </a:lnTo>
                          <a:lnTo>
                            <a:pt x="14" y="38"/>
                          </a:lnTo>
                          <a:lnTo>
                            <a:pt x="14" y="35"/>
                          </a:lnTo>
                          <a:lnTo>
                            <a:pt x="14" y="33"/>
                          </a:lnTo>
                          <a:lnTo>
                            <a:pt x="13" y="30"/>
                          </a:lnTo>
                          <a:lnTo>
                            <a:pt x="13" y="27"/>
                          </a:lnTo>
                          <a:lnTo>
                            <a:pt x="12" y="25"/>
                          </a:lnTo>
                          <a:lnTo>
                            <a:pt x="12" y="23"/>
                          </a:lnTo>
                          <a:lnTo>
                            <a:pt x="12" y="21"/>
                          </a:lnTo>
                          <a:lnTo>
                            <a:pt x="11" y="18"/>
                          </a:lnTo>
                          <a:lnTo>
                            <a:pt x="10" y="15"/>
                          </a:lnTo>
                          <a:lnTo>
                            <a:pt x="10" y="14"/>
                          </a:lnTo>
                          <a:lnTo>
                            <a:pt x="8" y="12"/>
                          </a:lnTo>
                          <a:lnTo>
                            <a:pt x="7" y="9"/>
                          </a:lnTo>
                          <a:lnTo>
                            <a:pt x="6" y="7"/>
                          </a:lnTo>
                          <a:lnTo>
                            <a:pt x="5" y="5"/>
                          </a:lnTo>
                          <a:lnTo>
                            <a:pt x="4" y="2"/>
                          </a:lnTo>
                          <a:lnTo>
                            <a:pt x="3" y="1"/>
                          </a:lnTo>
                          <a:lnTo>
                            <a:pt x="0" y="2"/>
                          </a:lnTo>
                          <a:lnTo>
                            <a:pt x="3" y="1"/>
                          </a:lnTo>
                          <a:lnTo>
                            <a:pt x="3" y="0"/>
                          </a:lnTo>
                          <a:lnTo>
                            <a:pt x="2"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8" name="Google Shape;848;p8"/>
                    <p:cNvSpPr/>
                    <p:nvPr/>
                  </p:nvSpPr>
                  <p:spPr>
                    <a:xfrm>
                      <a:off x="4487" y="1628"/>
                      <a:ext cx="8" cy="10"/>
                    </a:xfrm>
                    <a:custGeom>
                      <a:rect b="b" l="l" r="r" t="t"/>
                      <a:pathLst>
                        <a:path extrusionOk="0" h="29" w="23">
                          <a:moveTo>
                            <a:pt x="21" y="26"/>
                          </a:moveTo>
                          <a:lnTo>
                            <a:pt x="23" y="25"/>
                          </a:lnTo>
                          <a:lnTo>
                            <a:pt x="23" y="24"/>
                          </a:lnTo>
                          <a:lnTo>
                            <a:pt x="22" y="22"/>
                          </a:lnTo>
                          <a:lnTo>
                            <a:pt x="21" y="20"/>
                          </a:lnTo>
                          <a:lnTo>
                            <a:pt x="21" y="18"/>
                          </a:lnTo>
                          <a:lnTo>
                            <a:pt x="20" y="17"/>
                          </a:lnTo>
                          <a:lnTo>
                            <a:pt x="20" y="16"/>
                          </a:lnTo>
                          <a:lnTo>
                            <a:pt x="19" y="14"/>
                          </a:lnTo>
                          <a:lnTo>
                            <a:pt x="17" y="13"/>
                          </a:lnTo>
                          <a:lnTo>
                            <a:pt x="17" y="12"/>
                          </a:lnTo>
                          <a:lnTo>
                            <a:pt x="16" y="11"/>
                          </a:lnTo>
                          <a:lnTo>
                            <a:pt x="15" y="11"/>
                          </a:lnTo>
                          <a:lnTo>
                            <a:pt x="15" y="9"/>
                          </a:lnTo>
                          <a:lnTo>
                            <a:pt x="14" y="8"/>
                          </a:lnTo>
                          <a:lnTo>
                            <a:pt x="13" y="7"/>
                          </a:lnTo>
                          <a:lnTo>
                            <a:pt x="12" y="7"/>
                          </a:lnTo>
                          <a:lnTo>
                            <a:pt x="12" y="6"/>
                          </a:lnTo>
                          <a:lnTo>
                            <a:pt x="11" y="6"/>
                          </a:lnTo>
                          <a:lnTo>
                            <a:pt x="10" y="5"/>
                          </a:lnTo>
                          <a:lnTo>
                            <a:pt x="8" y="5"/>
                          </a:lnTo>
                          <a:lnTo>
                            <a:pt x="7" y="4"/>
                          </a:lnTo>
                          <a:lnTo>
                            <a:pt x="6" y="4"/>
                          </a:lnTo>
                          <a:lnTo>
                            <a:pt x="6" y="3"/>
                          </a:lnTo>
                          <a:lnTo>
                            <a:pt x="5" y="3"/>
                          </a:lnTo>
                          <a:lnTo>
                            <a:pt x="4" y="1"/>
                          </a:lnTo>
                          <a:lnTo>
                            <a:pt x="3" y="0"/>
                          </a:lnTo>
                          <a:lnTo>
                            <a:pt x="2" y="0"/>
                          </a:lnTo>
                          <a:lnTo>
                            <a:pt x="0" y="1"/>
                          </a:lnTo>
                          <a:lnTo>
                            <a:pt x="2" y="3"/>
                          </a:lnTo>
                          <a:lnTo>
                            <a:pt x="2" y="4"/>
                          </a:lnTo>
                          <a:lnTo>
                            <a:pt x="3" y="4"/>
                          </a:lnTo>
                          <a:lnTo>
                            <a:pt x="3" y="5"/>
                          </a:lnTo>
                          <a:lnTo>
                            <a:pt x="4" y="5"/>
                          </a:lnTo>
                          <a:lnTo>
                            <a:pt x="5" y="6"/>
                          </a:lnTo>
                          <a:lnTo>
                            <a:pt x="6" y="6"/>
                          </a:lnTo>
                          <a:lnTo>
                            <a:pt x="6" y="7"/>
                          </a:lnTo>
                          <a:lnTo>
                            <a:pt x="7" y="7"/>
                          </a:lnTo>
                          <a:lnTo>
                            <a:pt x="8" y="8"/>
                          </a:lnTo>
                          <a:lnTo>
                            <a:pt x="10" y="8"/>
                          </a:lnTo>
                          <a:lnTo>
                            <a:pt x="11" y="9"/>
                          </a:lnTo>
                          <a:lnTo>
                            <a:pt x="12" y="11"/>
                          </a:lnTo>
                          <a:lnTo>
                            <a:pt x="13" y="12"/>
                          </a:lnTo>
                          <a:lnTo>
                            <a:pt x="14" y="13"/>
                          </a:lnTo>
                          <a:lnTo>
                            <a:pt x="15" y="13"/>
                          </a:lnTo>
                          <a:lnTo>
                            <a:pt x="15" y="14"/>
                          </a:lnTo>
                          <a:lnTo>
                            <a:pt x="16" y="15"/>
                          </a:lnTo>
                          <a:lnTo>
                            <a:pt x="16" y="16"/>
                          </a:lnTo>
                          <a:lnTo>
                            <a:pt x="16" y="17"/>
                          </a:lnTo>
                          <a:lnTo>
                            <a:pt x="17" y="18"/>
                          </a:lnTo>
                          <a:lnTo>
                            <a:pt x="19" y="20"/>
                          </a:lnTo>
                          <a:lnTo>
                            <a:pt x="19" y="22"/>
                          </a:lnTo>
                          <a:lnTo>
                            <a:pt x="20" y="23"/>
                          </a:lnTo>
                          <a:lnTo>
                            <a:pt x="20" y="25"/>
                          </a:lnTo>
                          <a:lnTo>
                            <a:pt x="21" y="28"/>
                          </a:lnTo>
                          <a:lnTo>
                            <a:pt x="23" y="26"/>
                          </a:lnTo>
                          <a:lnTo>
                            <a:pt x="21" y="28"/>
                          </a:lnTo>
                          <a:lnTo>
                            <a:pt x="22" y="28"/>
                          </a:lnTo>
                          <a:lnTo>
                            <a:pt x="22" y="29"/>
                          </a:lnTo>
                          <a:lnTo>
                            <a:pt x="22" y="28"/>
                          </a:lnTo>
                          <a:lnTo>
                            <a:pt x="23" y="28"/>
                          </a:lnTo>
                          <a:lnTo>
                            <a:pt x="23" y="26"/>
                          </a:lnTo>
                          <a:lnTo>
                            <a:pt x="23" y="25"/>
                          </a:lnTo>
                          <a:lnTo>
                            <a:pt x="21" y="2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49" name="Google Shape;849;p8"/>
                    <p:cNvSpPr/>
                    <p:nvPr/>
                  </p:nvSpPr>
                  <p:spPr>
                    <a:xfrm>
                      <a:off x="4491" y="1625"/>
                      <a:ext cx="4" cy="13"/>
                    </a:xfrm>
                    <a:custGeom>
                      <a:rect b="b" l="l" r="r" t="t"/>
                      <a:pathLst>
                        <a:path extrusionOk="0" h="40" w="11">
                          <a:moveTo>
                            <a:pt x="2" y="0"/>
                          </a:moveTo>
                          <a:lnTo>
                            <a:pt x="0" y="1"/>
                          </a:lnTo>
                          <a:lnTo>
                            <a:pt x="0" y="3"/>
                          </a:lnTo>
                          <a:lnTo>
                            <a:pt x="1" y="4"/>
                          </a:lnTo>
                          <a:lnTo>
                            <a:pt x="1" y="5"/>
                          </a:lnTo>
                          <a:lnTo>
                            <a:pt x="1" y="6"/>
                          </a:lnTo>
                          <a:lnTo>
                            <a:pt x="1" y="8"/>
                          </a:lnTo>
                          <a:lnTo>
                            <a:pt x="1" y="9"/>
                          </a:lnTo>
                          <a:lnTo>
                            <a:pt x="2" y="10"/>
                          </a:lnTo>
                          <a:lnTo>
                            <a:pt x="2" y="11"/>
                          </a:lnTo>
                          <a:lnTo>
                            <a:pt x="2" y="12"/>
                          </a:lnTo>
                          <a:lnTo>
                            <a:pt x="3" y="13"/>
                          </a:lnTo>
                          <a:lnTo>
                            <a:pt x="3" y="14"/>
                          </a:lnTo>
                          <a:lnTo>
                            <a:pt x="3" y="15"/>
                          </a:lnTo>
                          <a:lnTo>
                            <a:pt x="3" y="17"/>
                          </a:lnTo>
                          <a:lnTo>
                            <a:pt x="4" y="18"/>
                          </a:lnTo>
                          <a:lnTo>
                            <a:pt x="4" y="20"/>
                          </a:lnTo>
                          <a:lnTo>
                            <a:pt x="4" y="21"/>
                          </a:lnTo>
                          <a:lnTo>
                            <a:pt x="4" y="22"/>
                          </a:lnTo>
                          <a:lnTo>
                            <a:pt x="4" y="23"/>
                          </a:lnTo>
                          <a:lnTo>
                            <a:pt x="5" y="25"/>
                          </a:lnTo>
                          <a:lnTo>
                            <a:pt x="5" y="26"/>
                          </a:lnTo>
                          <a:lnTo>
                            <a:pt x="5" y="27"/>
                          </a:lnTo>
                          <a:lnTo>
                            <a:pt x="5" y="28"/>
                          </a:lnTo>
                          <a:lnTo>
                            <a:pt x="7" y="30"/>
                          </a:lnTo>
                          <a:lnTo>
                            <a:pt x="7" y="31"/>
                          </a:lnTo>
                          <a:lnTo>
                            <a:pt x="7" y="32"/>
                          </a:lnTo>
                          <a:lnTo>
                            <a:pt x="8" y="34"/>
                          </a:lnTo>
                          <a:lnTo>
                            <a:pt x="8" y="35"/>
                          </a:lnTo>
                          <a:lnTo>
                            <a:pt x="8" y="36"/>
                          </a:lnTo>
                          <a:lnTo>
                            <a:pt x="8" y="37"/>
                          </a:lnTo>
                          <a:lnTo>
                            <a:pt x="9" y="38"/>
                          </a:lnTo>
                          <a:lnTo>
                            <a:pt x="9" y="39"/>
                          </a:lnTo>
                          <a:lnTo>
                            <a:pt x="9" y="40"/>
                          </a:lnTo>
                          <a:lnTo>
                            <a:pt x="11" y="40"/>
                          </a:lnTo>
                          <a:lnTo>
                            <a:pt x="11" y="39"/>
                          </a:lnTo>
                          <a:lnTo>
                            <a:pt x="11" y="38"/>
                          </a:lnTo>
                          <a:lnTo>
                            <a:pt x="10" y="36"/>
                          </a:lnTo>
                          <a:lnTo>
                            <a:pt x="10" y="35"/>
                          </a:lnTo>
                          <a:lnTo>
                            <a:pt x="10" y="34"/>
                          </a:lnTo>
                          <a:lnTo>
                            <a:pt x="10" y="32"/>
                          </a:lnTo>
                          <a:lnTo>
                            <a:pt x="9" y="31"/>
                          </a:lnTo>
                          <a:lnTo>
                            <a:pt x="9" y="30"/>
                          </a:lnTo>
                          <a:lnTo>
                            <a:pt x="9" y="29"/>
                          </a:lnTo>
                          <a:lnTo>
                            <a:pt x="9" y="28"/>
                          </a:lnTo>
                          <a:lnTo>
                            <a:pt x="8" y="27"/>
                          </a:lnTo>
                          <a:lnTo>
                            <a:pt x="8" y="25"/>
                          </a:lnTo>
                          <a:lnTo>
                            <a:pt x="8" y="23"/>
                          </a:lnTo>
                          <a:lnTo>
                            <a:pt x="8" y="22"/>
                          </a:lnTo>
                          <a:lnTo>
                            <a:pt x="7" y="21"/>
                          </a:lnTo>
                          <a:lnTo>
                            <a:pt x="7" y="20"/>
                          </a:lnTo>
                          <a:lnTo>
                            <a:pt x="7" y="19"/>
                          </a:lnTo>
                          <a:lnTo>
                            <a:pt x="5" y="18"/>
                          </a:lnTo>
                          <a:lnTo>
                            <a:pt x="5" y="17"/>
                          </a:lnTo>
                          <a:lnTo>
                            <a:pt x="5" y="15"/>
                          </a:lnTo>
                          <a:lnTo>
                            <a:pt x="5" y="14"/>
                          </a:lnTo>
                          <a:lnTo>
                            <a:pt x="5" y="12"/>
                          </a:lnTo>
                          <a:lnTo>
                            <a:pt x="4" y="11"/>
                          </a:lnTo>
                          <a:lnTo>
                            <a:pt x="4" y="10"/>
                          </a:lnTo>
                          <a:lnTo>
                            <a:pt x="4" y="9"/>
                          </a:lnTo>
                          <a:lnTo>
                            <a:pt x="4" y="8"/>
                          </a:lnTo>
                          <a:lnTo>
                            <a:pt x="4" y="6"/>
                          </a:lnTo>
                          <a:lnTo>
                            <a:pt x="3" y="5"/>
                          </a:lnTo>
                          <a:lnTo>
                            <a:pt x="3" y="4"/>
                          </a:lnTo>
                          <a:lnTo>
                            <a:pt x="3" y="3"/>
                          </a:lnTo>
                          <a:lnTo>
                            <a:pt x="2" y="2"/>
                          </a:lnTo>
                          <a:lnTo>
                            <a:pt x="2" y="1"/>
                          </a:lnTo>
                          <a:lnTo>
                            <a:pt x="0" y="2"/>
                          </a:lnTo>
                          <a:lnTo>
                            <a:pt x="2" y="1"/>
                          </a:lnTo>
                          <a:lnTo>
                            <a:pt x="2" y="0"/>
                          </a:lnTo>
                          <a:lnTo>
                            <a:pt x="1" y="0"/>
                          </a:lnTo>
                          <a:lnTo>
                            <a:pt x="0" y="0"/>
                          </a:lnTo>
                          <a:lnTo>
                            <a:pt x="0" y="1"/>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0" name="Google Shape;850;p8"/>
                    <p:cNvSpPr/>
                    <p:nvPr/>
                  </p:nvSpPr>
                  <p:spPr>
                    <a:xfrm>
                      <a:off x="4491" y="1625"/>
                      <a:ext cx="7" cy="9"/>
                    </a:xfrm>
                    <a:custGeom>
                      <a:rect b="b" l="l" r="r" t="t"/>
                      <a:pathLst>
                        <a:path extrusionOk="0" h="31" w="23">
                          <a:moveTo>
                            <a:pt x="20" y="29"/>
                          </a:moveTo>
                          <a:lnTo>
                            <a:pt x="23" y="29"/>
                          </a:lnTo>
                          <a:lnTo>
                            <a:pt x="21" y="27"/>
                          </a:lnTo>
                          <a:lnTo>
                            <a:pt x="21" y="25"/>
                          </a:lnTo>
                          <a:lnTo>
                            <a:pt x="20" y="22"/>
                          </a:lnTo>
                          <a:lnTo>
                            <a:pt x="19" y="21"/>
                          </a:lnTo>
                          <a:lnTo>
                            <a:pt x="19" y="19"/>
                          </a:lnTo>
                          <a:lnTo>
                            <a:pt x="18" y="18"/>
                          </a:lnTo>
                          <a:lnTo>
                            <a:pt x="18" y="17"/>
                          </a:lnTo>
                          <a:lnTo>
                            <a:pt x="17" y="15"/>
                          </a:lnTo>
                          <a:lnTo>
                            <a:pt x="16" y="14"/>
                          </a:lnTo>
                          <a:lnTo>
                            <a:pt x="16" y="13"/>
                          </a:lnTo>
                          <a:lnTo>
                            <a:pt x="15" y="12"/>
                          </a:lnTo>
                          <a:lnTo>
                            <a:pt x="15" y="11"/>
                          </a:lnTo>
                          <a:lnTo>
                            <a:pt x="14" y="10"/>
                          </a:lnTo>
                          <a:lnTo>
                            <a:pt x="12" y="10"/>
                          </a:lnTo>
                          <a:lnTo>
                            <a:pt x="12" y="9"/>
                          </a:lnTo>
                          <a:lnTo>
                            <a:pt x="11" y="9"/>
                          </a:lnTo>
                          <a:lnTo>
                            <a:pt x="11" y="8"/>
                          </a:lnTo>
                          <a:lnTo>
                            <a:pt x="10" y="8"/>
                          </a:lnTo>
                          <a:lnTo>
                            <a:pt x="10" y="6"/>
                          </a:lnTo>
                          <a:lnTo>
                            <a:pt x="9" y="6"/>
                          </a:lnTo>
                          <a:lnTo>
                            <a:pt x="8" y="6"/>
                          </a:lnTo>
                          <a:lnTo>
                            <a:pt x="8" y="5"/>
                          </a:lnTo>
                          <a:lnTo>
                            <a:pt x="7" y="5"/>
                          </a:lnTo>
                          <a:lnTo>
                            <a:pt x="7" y="4"/>
                          </a:lnTo>
                          <a:lnTo>
                            <a:pt x="6" y="4"/>
                          </a:lnTo>
                          <a:lnTo>
                            <a:pt x="4" y="3"/>
                          </a:lnTo>
                          <a:lnTo>
                            <a:pt x="3" y="2"/>
                          </a:lnTo>
                          <a:lnTo>
                            <a:pt x="2" y="1"/>
                          </a:lnTo>
                          <a:lnTo>
                            <a:pt x="2" y="0"/>
                          </a:lnTo>
                          <a:lnTo>
                            <a:pt x="0" y="2"/>
                          </a:lnTo>
                          <a:lnTo>
                            <a:pt x="1" y="3"/>
                          </a:lnTo>
                          <a:lnTo>
                            <a:pt x="1" y="4"/>
                          </a:lnTo>
                          <a:lnTo>
                            <a:pt x="2" y="4"/>
                          </a:lnTo>
                          <a:lnTo>
                            <a:pt x="2" y="5"/>
                          </a:lnTo>
                          <a:lnTo>
                            <a:pt x="3" y="5"/>
                          </a:lnTo>
                          <a:lnTo>
                            <a:pt x="4" y="6"/>
                          </a:lnTo>
                          <a:lnTo>
                            <a:pt x="6" y="8"/>
                          </a:lnTo>
                          <a:lnTo>
                            <a:pt x="7" y="9"/>
                          </a:lnTo>
                          <a:lnTo>
                            <a:pt x="8" y="9"/>
                          </a:lnTo>
                          <a:lnTo>
                            <a:pt x="8" y="10"/>
                          </a:lnTo>
                          <a:lnTo>
                            <a:pt x="9" y="10"/>
                          </a:lnTo>
                          <a:lnTo>
                            <a:pt x="9" y="11"/>
                          </a:lnTo>
                          <a:lnTo>
                            <a:pt x="10" y="11"/>
                          </a:lnTo>
                          <a:lnTo>
                            <a:pt x="11" y="11"/>
                          </a:lnTo>
                          <a:lnTo>
                            <a:pt x="11" y="12"/>
                          </a:lnTo>
                          <a:lnTo>
                            <a:pt x="12" y="12"/>
                          </a:lnTo>
                          <a:lnTo>
                            <a:pt x="12" y="13"/>
                          </a:lnTo>
                          <a:lnTo>
                            <a:pt x="14" y="14"/>
                          </a:lnTo>
                          <a:lnTo>
                            <a:pt x="14" y="15"/>
                          </a:lnTo>
                          <a:lnTo>
                            <a:pt x="15" y="15"/>
                          </a:lnTo>
                          <a:lnTo>
                            <a:pt x="15" y="17"/>
                          </a:lnTo>
                          <a:lnTo>
                            <a:pt x="16" y="18"/>
                          </a:lnTo>
                          <a:lnTo>
                            <a:pt x="16" y="19"/>
                          </a:lnTo>
                          <a:lnTo>
                            <a:pt x="17" y="21"/>
                          </a:lnTo>
                          <a:lnTo>
                            <a:pt x="18" y="22"/>
                          </a:lnTo>
                          <a:lnTo>
                            <a:pt x="18" y="23"/>
                          </a:lnTo>
                          <a:lnTo>
                            <a:pt x="19" y="26"/>
                          </a:lnTo>
                          <a:lnTo>
                            <a:pt x="19" y="28"/>
                          </a:lnTo>
                          <a:lnTo>
                            <a:pt x="20" y="30"/>
                          </a:lnTo>
                          <a:lnTo>
                            <a:pt x="23" y="29"/>
                          </a:lnTo>
                          <a:lnTo>
                            <a:pt x="20" y="30"/>
                          </a:lnTo>
                          <a:lnTo>
                            <a:pt x="21" y="30"/>
                          </a:lnTo>
                          <a:lnTo>
                            <a:pt x="21" y="31"/>
                          </a:lnTo>
                          <a:lnTo>
                            <a:pt x="21" y="30"/>
                          </a:lnTo>
                          <a:lnTo>
                            <a:pt x="23" y="30"/>
                          </a:lnTo>
                          <a:lnTo>
                            <a:pt x="23" y="29"/>
                          </a:lnTo>
                          <a:lnTo>
                            <a:pt x="20" y="2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1" name="Google Shape;851;p8"/>
                    <p:cNvSpPr/>
                    <p:nvPr/>
                  </p:nvSpPr>
                  <p:spPr>
                    <a:xfrm>
                      <a:off x="4487" y="1603"/>
                      <a:ext cx="11" cy="31"/>
                    </a:xfrm>
                    <a:custGeom>
                      <a:rect b="b" l="l" r="r" t="t"/>
                      <a:pathLst>
                        <a:path extrusionOk="0" h="97" w="37">
                          <a:moveTo>
                            <a:pt x="0" y="1"/>
                          </a:moveTo>
                          <a:lnTo>
                            <a:pt x="0" y="2"/>
                          </a:lnTo>
                          <a:lnTo>
                            <a:pt x="0" y="4"/>
                          </a:lnTo>
                          <a:lnTo>
                            <a:pt x="1" y="8"/>
                          </a:lnTo>
                          <a:lnTo>
                            <a:pt x="1" y="11"/>
                          </a:lnTo>
                          <a:lnTo>
                            <a:pt x="3" y="13"/>
                          </a:lnTo>
                          <a:lnTo>
                            <a:pt x="4" y="16"/>
                          </a:lnTo>
                          <a:lnTo>
                            <a:pt x="5" y="19"/>
                          </a:lnTo>
                          <a:lnTo>
                            <a:pt x="6" y="21"/>
                          </a:lnTo>
                          <a:lnTo>
                            <a:pt x="7" y="24"/>
                          </a:lnTo>
                          <a:lnTo>
                            <a:pt x="8" y="27"/>
                          </a:lnTo>
                          <a:lnTo>
                            <a:pt x="9" y="29"/>
                          </a:lnTo>
                          <a:lnTo>
                            <a:pt x="11" y="32"/>
                          </a:lnTo>
                          <a:lnTo>
                            <a:pt x="12" y="34"/>
                          </a:lnTo>
                          <a:lnTo>
                            <a:pt x="14" y="36"/>
                          </a:lnTo>
                          <a:lnTo>
                            <a:pt x="15" y="38"/>
                          </a:lnTo>
                          <a:lnTo>
                            <a:pt x="16" y="42"/>
                          </a:lnTo>
                          <a:lnTo>
                            <a:pt x="17" y="44"/>
                          </a:lnTo>
                          <a:lnTo>
                            <a:pt x="18" y="46"/>
                          </a:lnTo>
                          <a:lnTo>
                            <a:pt x="21" y="49"/>
                          </a:lnTo>
                          <a:lnTo>
                            <a:pt x="22" y="52"/>
                          </a:lnTo>
                          <a:lnTo>
                            <a:pt x="23" y="54"/>
                          </a:lnTo>
                          <a:lnTo>
                            <a:pt x="24" y="58"/>
                          </a:lnTo>
                          <a:lnTo>
                            <a:pt x="25" y="60"/>
                          </a:lnTo>
                          <a:lnTo>
                            <a:pt x="26" y="63"/>
                          </a:lnTo>
                          <a:lnTo>
                            <a:pt x="28" y="67"/>
                          </a:lnTo>
                          <a:lnTo>
                            <a:pt x="29" y="70"/>
                          </a:lnTo>
                          <a:lnTo>
                            <a:pt x="30" y="74"/>
                          </a:lnTo>
                          <a:lnTo>
                            <a:pt x="31" y="77"/>
                          </a:lnTo>
                          <a:lnTo>
                            <a:pt x="32" y="80"/>
                          </a:lnTo>
                          <a:lnTo>
                            <a:pt x="33" y="85"/>
                          </a:lnTo>
                          <a:lnTo>
                            <a:pt x="33" y="88"/>
                          </a:lnTo>
                          <a:lnTo>
                            <a:pt x="34" y="93"/>
                          </a:lnTo>
                          <a:lnTo>
                            <a:pt x="34" y="97"/>
                          </a:lnTo>
                          <a:lnTo>
                            <a:pt x="37" y="97"/>
                          </a:lnTo>
                          <a:lnTo>
                            <a:pt x="37" y="93"/>
                          </a:lnTo>
                          <a:lnTo>
                            <a:pt x="35" y="88"/>
                          </a:lnTo>
                          <a:lnTo>
                            <a:pt x="35" y="84"/>
                          </a:lnTo>
                          <a:lnTo>
                            <a:pt x="34" y="80"/>
                          </a:lnTo>
                          <a:lnTo>
                            <a:pt x="33" y="76"/>
                          </a:lnTo>
                          <a:lnTo>
                            <a:pt x="32" y="72"/>
                          </a:lnTo>
                          <a:lnTo>
                            <a:pt x="31" y="69"/>
                          </a:lnTo>
                          <a:lnTo>
                            <a:pt x="31" y="66"/>
                          </a:lnTo>
                          <a:lnTo>
                            <a:pt x="29" y="62"/>
                          </a:lnTo>
                          <a:lnTo>
                            <a:pt x="28" y="59"/>
                          </a:lnTo>
                          <a:lnTo>
                            <a:pt x="26" y="55"/>
                          </a:lnTo>
                          <a:lnTo>
                            <a:pt x="25" y="53"/>
                          </a:lnTo>
                          <a:lnTo>
                            <a:pt x="24" y="50"/>
                          </a:lnTo>
                          <a:lnTo>
                            <a:pt x="22" y="47"/>
                          </a:lnTo>
                          <a:lnTo>
                            <a:pt x="21" y="45"/>
                          </a:lnTo>
                          <a:lnTo>
                            <a:pt x="20" y="42"/>
                          </a:lnTo>
                          <a:lnTo>
                            <a:pt x="18" y="40"/>
                          </a:lnTo>
                          <a:lnTo>
                            <a:pt x="16" y="37"/>
                          </a:lnTo>
                          <a:lnTo>
                            <a:pt x="15" y="35"/>
                          </a:lnTo>
                          <a:lnTo>
                            <a:pt x="14" y="33"/>
                          </a:lnTo>
                          <a:lnTo>
                            <a:pt x="13" y="30"/>
                          </a:lnTo>
                          <a:lnTo>
                            <a:pt x="12" y="27"/>
                          </a:lnTo>
                          <a:lnTo>
                            <a:pt x="11" y="25"/>
                          </a:lnTo>
                          <a:lnTo>
                            <a:pt x="9" y="23"/>
                          </a:lnTo>
                          <a:lnTo>
                            <a:pt x="8" y="20"/>
                          </a:lnTo>
                          <a:lnTo>
                            <a:pt x="7" y="18"/>
                          </a:lnTo>
                          <a:lnTo>
                            <a:pt x="6" y="16"/>
                          </a:lnTo>
                          <a:lnTo>
                            <a:pt x="5" y="12"/>
                          </a:lnTo>
                          <a:lnTo>
                            <a:pt x="5" y="10"/>
                          </a:lnTo>
                          <a:lnTo>
                            <a:pt x="4" y="7"/>
                          </a:lnTo>
                          <a:lnTo>
                            <a:pt x="3" y="4"/>
                          </a:lnTo>
                          <a:lnTo>
                            <a:pt x="3" y="1"/>
                          </a:lnTo>
                          <a:lnTo>
                            <a:pt x="3" y="0"/>
                          </a:lnTo>
                          <a:lnTo>
                            <a:pt x="1" y="0"/>
                          </a:lnTo>
                          <a:lnTo>
                            <a:pt x="0" y="0"/>
                          </a:lnTo>
                          <a:lnTo>
                            <a:pt x="0" y="1"/>
                          </a:lnTo>
                          <a:lnTo>
                            <a:pt x="0" y="2"/>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2" name="Google Shape;852;p8"/>
                    <p:cNvSpPr/>
                    <p:nvPr/>
                  </p:nvSpPr>
                  <p:spPr>
                    <a:xfrm>
                      <a:off x="4480" y="1543"/>
                      <a:ext cx="8" cy="61"/>
                    </a:xfrm>
                    <a:custGeom>
                      <a:rect b="b" l="l" r="r" t="t"/>
                      <a:pathLst>
                        <a:path extrusionOk="0" h="196" w="25">
                          <a:moveTo>
                            <a:pt x="0" y="2"/>
                          </a:moveTo>
                          <a:lnTo>
                            <a:pt x="0" y="1"/>
                          </a:lnTo>
                          <a:lnTo>
                            <a:pt x="2" y="7"/>
                          </a:lnTo>
                          <a:lnTo>
                            <a:pt x="4" y="12"/>
                          </a:lnTo>
                          <a:lnTo>
                            <a:pt x="6" y="18"/>
                          </a:lnTo>
                          <a:lnTo>
                            <a:pt x="8" y="24"/>
                          </a:lnTo>
                          <a:lnTo>
                            <a:pt x="9" y="28"/>
                          </a:lnTo>
                          <a:lnTo>
                            <a:pt x="10" y="34"/>
                          </a:lnTo>
                          <a:lnTo>
                            <a:pt x="11" y="40"/>
                          </a:lnTo>
                          <a:lnTo>
                            <a:pt x="12" y="45"/>
                          </a:lnTo>
                          <a:lnTo>
                            <a:pt x="14" y="51"/>
                          </a:lnTo>
                          <a:lnTo>
                            <a:pt x="15" y="57"/>
                          </a:lnTo>
                          <a:lnTo>
                            <a:pt x="16" y="62"/>
                          </a:lnTo>
                          <a:lnTo>
                            <a:pt x="17" y="68"/>
                          </a:lnTo>
                          <a:lnTo>
                            <a:pt x="18" y="74"/>
                          </a:lnTo>
                          <a:lnTo>
                            <a:pt x="18" y="80"/>
                          </a:lnTo>
                          <a:lnTo>
                            <a:pt x="19" y="86"/>
                          </a:lnTo>
                          <a:lnTo>
                            <a:pt x="19" y="92"/>
                          </a:lnTo>
                          <a:lnTo>
                            <a:pt x="20" y="97"/>
                          </a:lnTo>
                          <a:lnTo>
                            <a:pt x="20" y="104"/>
                          </a:lnTo>
                          <a:lnTo>
                            <a:pt x="21" y="110"/>
                          </a:lnTo>
                          <a:lnTo>
                            <a:pt x="21" y="117"/>
                          </a:lnTo>
                          <a:lnTo>
                            <a:pt x="21" y="122"/>
                          </a:lnTo>
                          <a:lnTo>
                            <a:pt x="21" y="129"/>
                          </a:lnTo>
                          <a:lnTo>
                            <a:pt x="21" y="135"/>
                          </a:lnTo>
                          <a:lnTo>
                            <a:pt x="21" y="142"/>
                          </a:lnTo>
                          <a:lnTo>
                            <a:pt x="21" y="148"/>
                          </a:lnTo>
                          <a:lnTo>
                            <a:pt x="21" y="155"/>
                          </a:lnTo>
                          <a:lnTo>
                            <a:pt x="21" y="162"/>
                          </a:lnTo>
                          <a:lnTo>
                            <a:pt x="21" y="168"/>
                          </a:lnTo>
                          <a:lnTo>
                            <a:pt x="21" y="175"/>
                          </a:lnTo>
                          <a:lnTo>
                            <a:pt x="21" y="181"/>
                          </a:lnTo>
                          <a:lnTo>
                            <a:pt x="20" y="188"/>
                          </a:lnTo>
                          <a:lnTo>
                            <a:pt x="20" y="195"/>
                          </a:lnTo>
                          <a:lnTo>
                            <a:pt x="23" y="196"/>
                          </a:lnTo>
                          <a:lnTo>
                            <a:pt x="23" y="189"/>
                          </a:lnTo>
                          <a:lnTo>
                            <a:pt x="24" y="181"/>
                          </a:lnTo>
                          <a:lnTo>
                            <a:pt x="24" y="175"/>
                          </a:lnTo>
                          <a:lnTo>
                            <a:pt x="24" y="169"/>
                          </a:lnTo>
                          <a:lnTo>
                            <a:pt x="24" y="162"/>
                          </a:lnTo>
                          <a:lnTo>
                            <a:pt x="25" y="155"/>
                          </a:lnTo>
                          <a:lnTo>
                            <a:pt x="25" y="148"/>
                          </a:lnTo>
                          <a:lnTo>
                            <a:pt x="25" y="142"/>
                          </a:lnTo>
                          <a:lnTo>
                            <a:pt x="25" y="135"/>
                          </a:lnTo>
                          <a:lnTo>
                            <a:pt x="25" y="129"/>
                          </a:lnTo>
                          <a:lnTo>
                            <a:pt x="24" y="122"/>
                          </a:lnTo>
                          <a:lnTo>
                            <a:pt x="24" y="117"/>
                          </a:lnTo>
                          <a:lnTo>
                            <a:pt x="24" y="110"/>
                          </a:lnTo>
                          <a:lnTo>
                            <a:pt x="24" y="104"/>
                          </a:lnTo>
                          <a:lnTo>
                            <a:pt x="23" y="97"/>
                          </a:lnTo>
                          <a:lnTo>
                            <a:pt x="23" y="92"/>
                          </a:lnTo>
                          <a:lnTo>
                            <a:pt x="21" y="86"/>
                          </a:lnTo>
                          <a:lnTo>
                            <a:pt x="21" y="79"/>
                          </a:lnTo>
                          <a:lnTo>
                            <a:pt x="20" y="74"/>
                          </a:lnTo>
                          <a:lnTo>
                            <a:pt x="19" y="68"/>
                          </a:lnTo>
                          <a:lnTo>
                            <a:pt x="18" y="62"/>
                          </a:lnTo>
                          <a:lnTo>
                            <a:pt x="18" y="57"/>
                          </a:lnTo>
                          <a:lnTo>
                            <a:pt x="17" y="50"/>
                          </a:lnTo>
                          <a:lnTo>
                            <a:pt x="16" y="44"/>
                          </a:lnTo>
                          <a:lnTo>
                            <a:pt x="14" y="39"/>
                          </a:lnTo>
                          <a:lnTo>
                            <a:pt x="12" y="33"/>
                          </a:lnTo>
                          <a:lnTo>
                            <a:pt x="11" y="28"/>
                          </a:lnTo>
                          <a:lnTo>
                            <a:pt x="10" y="23"/>
                          </a:lnTo>
                          <a:lnTo>
                            <a:pt x="8" y="17"/>
                          </a:lnTo>
                          <a:lnTo>
                            <a:pt x="7" y="11"/>
                          </a:lnTo>
                          <a:lnTo>
                            <a:pt x="4" y="6"/>
                          </a:lnTo>
                          <a:lnTo>
                            <a:pt x="2" y="0"/>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3" name="Google Shape;853;p8"/>
                    <p:cNvSpPr/>
                    <p:nvPr/>
                  </p:nvSpPr>
                  <p:spPr>
                    <a:xfrm>
                      <a:off x="4443" y="1499"/>
                      <a:ext cx="37" cy="44"/>
                    </a:xfrm>
                    <a:custGeom>
                      <a:rect b="b" l="l" r="r" t="t"/>
                      <a:pathLst>
                        <a:path extrusionOk="0" h="141" w="118">
                          <a:moveTo>
                            <a:pt x="1" y="4"/>
                          </a:moveTo>
                          <a:lnTo>
                            <a:pt x="1" y="4"/>
                          </a:lnTo>
                          <a:lnTo>
                            <a:pt x="6" y="6"/>
                          </a:lnTo>
                          <a:lnTo>
                            <a:pt x="10" y="10"/>
                          </a:lnTo>
                          <a:lnTo>
                            <a:pt x="15" y="12"/>
                          </a:lnTo>
                          <a:lnTo>
                            <a:pt x="20" y="15"/>
                          </a:lnTo>
                          <a:lnTo>
                            <a:pt x="24" y="18"/>
                          </a:lnTo>
                          <a:lnTo>
                            <a:pt x="27" y="21"/>
                          </a:lnTo>
                          <a:lnTo>
                            <a:pt x="32" y="24"/>
                          </a:lnTo>
                          <a:lnTo>
                            <a:pt x="37" y="28"/>
                          </a:lnTo>
                          <a:lnTo>
                            <a:pt x="40" y="31"/>
                          </a:lnTo>
                          <a:lnTo>
                            <a:pt x="44" y="36"/>
                          </a:lnTo>
                          <a:lnTo>
                            <a:pt x="48" y="39"/>
                          </a:lnTo>
                          <a:lnTo>
                            <a:pt x="52" y="44"/>
                          </a:lnTo>
                          <a:lnTo>
                            <a:pt x="56" y="47"/>
                          </a:lnTo>
                          <a:lnTo>
                            <a:pt x="60" y="52"/>
                          </a:lnTo>
                          <a:lnTo>
                            <a:pt x="64" y="55"/>
                          </a:lnTo>
                          <a:lnTo>
                            <a:pt x="67" y="59"/>
                          </a:lnTo>
                          <a:lnTo>
                            <a:pt x="71" y="64"/>
                          </a:lnTo>
                          <a:lnTo>
                            <a:pt x="75" y="69"/>
                          </a:lnTo>
                          <a:lnTo>
                            <a:pt x="79" y="73"/>
                          </a:lnTo>
                          <a:lnTo>
                            <a:pt x="82" y="78"/>
                          </a:lnTo>
                          <a:lnTo>
                            <a:pt x="85" y="82"/>
                          </a:lnTo>
                          <a:lnTo>
                            <a:pt x="88" y="88"/>
                          </a:lnTo>
                          <a:lnTo>
                            <a:pt x="91" y="92"/>
                          </a:lnTo>
                          <a:lnTo>
                            <a:pt x="94" y="98"/>
                          </a:lnTo>
                          <a:lnTo>
                            <a:pt x="98" y="103"/>
                          </a:lnTo>
                          <a:lnTo>
                            <a:pt x="100" y="108"/>
                          </a:lnTo>
                          <a:lnTo>
                            <a:pt x="103" y="113"/>
                          </a:lnTo>
                          <a:lnTo>
                            <a:pt x="106" y="118"/>
                          </a:lnTo>
                          <a:lnTo>
                            <a:pt x="108" y="124"/>
                          </a:lnTo>
                          <a:lnTo>
                            <a:pt x="110" y="130"/>
                          </a:lnTo>
                          <a:lnTo>
                            <a:pt x="114" y="135"/>
                          </a:lnTo>
                          <a:lnTo>
                            <a:pt x="116" y="141"/>
                          </a:lnTo>
                          <a:lnTo>
                            <a:pt x="118" y="139"/>
                          </a:lnTo>
                          <a:lnTo>
                            <a:pt x="116" y="134"/>
                          </a:lnTo>
                          <a:lnTo>
                            <a:pt x="113" y="129"/>
                          </a:lnTo>
                          <a:lnTo>
                            <a:pt x="110" y="123"/>
                          </a:lnTo>
                          <a:lnTo>
                            <a:pt x="108" y="117"/>
                          </a:lnTo>
                          <a:lnTo>
                            <a:pt x="105" y="112"/>
                          </a:lnTo>
                          <a:lnTo>
                            <a:pt x="102" y="106"/>
                          </a:lnTo>
                          <a:lnTo>
                            <a:pt x="99" y="101"/>
                          </a:lnTo>
                          <a:lnTo>
                            <a:pt x="97" y="96"/>
                          </a:lnTo>
                          <a:lnTo>
                            <a:pt x="93" y="91"/>
                          </a:lnTo>
                          <a:lnTo>
                            <a:pt x="90" y="86"/>
                          </a:lnTo>
                          <a:lnTo>
                            <a:pt x="86" y="81"/>
                          </a:lnTo>
                          <a:lnTo>
                            <a:pt x="83" y="76"/>
                          </a:lnTo>
                          <a:lnTo>
                            <a:pt x="80" y="71"/>
                          </a:lnTo>
                          <a:lnTo>
                            <a:pt x="76" y="66"/>
                          </a:lnTo>
                          <a:lnTo>
                            <a:pt x="73" y="62"/>
                          </a:lnTo>
                          <a:lnTo>
                            <a:pt x="69" y="57"/>
                          </a:lnTo>
                          <a:lnTo>
                            <a:pt x="66" y="53"/>
                          </a:lnTo>
                          <a:lnTo>
                            <a:pt x="61" y="49"/>
                          </a:lnTo>
                          <a:lnTo>
                            <a:pt x="58" y="45"/>
                          </a:lnTo>
                          <a:lnTo>
                            <a:pt x="54" y="40"/>
                          </a:lnTo>
                          <a:lnTo>
                            <a:pt x="50" y="37"/>
                          </a:lnTo>
                          <a:lnTo>
                            <a:pt x="46" y="32"/>
                          </a:lnTo>
                          <a:lnTo>
                            <a:pt x="42" y="29"/>
                          </a:lnTo>
                          <a:lnTo>
                            <a:pt x="38" y="25"/>
                          </a:lnTo>
                          <a:lnTo>
                            <a:pt x="33" y="22"/>
                          </a:lnTo>
                          <a:lnTo>
                            <a:pt x="30" y="19"/>
                          </a:lnTo>
                          <a:lnTo>
                            <a:pt x="25" y="15"/>
                          </a:lnTo>
                          <a:lnTo>
                            <a:pt x="21" y="12"/>
                          </a:lnTo>
                          <a:lnTo>
                            <a:pt x="16" y="10"/>
                          </a:lnTo>
                          <a:lnTo>
                            <a:pt x="12" y="6"/>
                          </a:lnTo>
                          <a:lnTo>
                            <a:pt x="7" y="4"/>
                          </a:lnTo>
                          <a:lnTo>
                            <a:pt x="3" y="0"/>
                          </a:lnTo>
                          <a:lnTo>
                            <a:pt x="4" y="2"/>
                          </a:lnTo>
                          <a:lnTo>
                            <a:pt x="3" y="0"/>
                          </a:lnTo>
                          <a:lnTo>
                            <a:pt x="1" y="0"/>
                          </a:lnTo>
                          <a:lnTo>
                            <a:pt x="1" y="2"/>
                          </a:lnTo>
                          <a:lnTo>
                            <a:pt x="0" y="3"/>
                          </a:lnTo>
                          <a:lnTo>
                            <a:pt x="1" y="3"/>
                          </a:lnTo>
                          <a:lnTo>
                            <a:pt x="1"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4" name="Google Shape;854;p8"/>
                    <p:cNvSpPr/>
                    <p:nvPr/>
                  </p:nvSpPr>
                  <p:spPr>
                    <a:xfrm>
                      <a:off x="4417" y="1462"/>
                      <a:ext cx="28" cy="37"/>
                    </a:xfrm>
                    <a:custGeom>
                      <a:rect b="b" l="l" r="r" t="t"/>
                      <a:pathLst>
                        <a:path extrusionOk="0" h="118" w="82">
                          <a:moveTo>
                            <a:pt x="0" y="2"/>
                          </a:moveTo>
                          <a:lnTo>
                            <a:pt x="1" y="3"/>
                          </a:lnTo>
                          <a:lnTo>
                            <a:pt x="3" y="6"/>
                          </a:lnTo>
                          <a:lnTo>
                            <a:pt x="7" y="8"/>
                          </a:lnTo>
                          <a:lnTo>
                            <a:pt x="10" y="10"/>
                          </a:lnTo>
                          <a:lnTo>
                            <a:pt x="13" y="12"/>
                          </a:lnTo>
                          <a:lnTo>
                            <a:pt x="15" y="16"/>
                          </a:lnTo>
                          <a:lnTo>
                            <a:pt x="18" y="18"/>
                          </a:lnTo>
                          <a:lnTo>
                            <a:pt x="20" y="22"/>
                          </a:lnTo>
                          <a:lnTo>
                            <a:pt x="23" y="25"/>
                          </a:lnTo>
                          <a:lnTo>
                            <a:pt x="26" y="28"/>
                          </a:lnTo>
                          <a:lnTo>
                            <a:pt x="28" y="32"/>
                          </a:lnTo>
                          <a:lnTo>
                            <a:pt x="31" y="35"/>
                          </a:lnTo>
                          <a:lnTo>
                            <a:pt x="33" y="39"/>
                          </a:lnTo>
                          <a:lnTo>
                            <a:pt x="35" y="43"/>
                          </a:lnTo>
                          <a:lnTo>
                            <a:pt x="37" y="46"/>
                          </a:lnTo>
                          <a:lnTo>
                            <a:pt x="40" y="50"/>
                          </a:lnTo>
                          <a:lnTo>
                            <a:pt x="42" y="54"/>
                          </a:lnTo>
                          <a:lnTo>
                            <a:pt x="45" y="59"/>
                          </a:lnTo>
                          <a:lnTo>
                            <a:pt x="47" y="62"/>
                          </a:lnTo>
                          <a:lnTo>
                            <a:pt x="49" y="66"/>
                          </a:lnTo>
                          <a:lnTo>
                            <a:pt x="51" y="70"/>
                          </a:lnTo>
                          <a:lnTo>
                            <a:pt x="53" y="75"/>
                          </a:lnTo>
                          <a:lnTo>
                            <a:pt x="56" y="78"/>
                          </a:lnTo>
                          <a:lnTo>
                            <a:pt x="59" y="83"/>
                          </a:lnTo>
                          <a:lnTo>
                            <a:pt x="60" y="86"/>
                          </a:lnTo>
                          <a:lnTo>
                            <a:pt x="62" y="91"/>
                          </a:lnTo>
                          <a:lnTo>
                            <a:pt x="66" y="95"/>
                          </a:lnTo>
                          <a:lnTo>
                            <a:pt x="68" y="99"/>
                          </a:lnTo>
                          <a:lnTo>
                            <a:pt x="70" y="103"/>
                          </a:lnTo>
                          <a:lnTo>
                            <a:pt x="73" y="107"/>
                          </a:lnTo>
                          <a:lnTo>
                            <a:pt x="75" y="110"/>
                          </a:lnTo>
                          <a:lnTo>
                            <a:pt x="77" y="114"/>
                          </a:lnTo>
                          <a:lnTo>
                            <a:pt x="79" y="118"/>
                          </a:lnTo>
                          <a:lnTo>
                            <a:pt x="82" y="116"/>
                          </a:lnTo>
                          <a:lnTo>
                            <a:pt x="79" y="112"/>
                          </a:lnTo>
                          <a:lnTo>
                            <a:pt x="77" y="109"/>
                          </a:lnTo>
                          <a:lnTo>
                            <a:pt x="75" y="104"/>
                          </a:lnTo>
                          <a:lnTo>
                            <a:pt x="71" y="101"/>
                          </a:lnTo>
                          <a:lnTo>
                            <a:pt x="69" y="97"/>
                          </a:lnTo>
                          <a:lnTo>
                            <a:pt x="67" y="93"/>
                          </a:lnTo>
                          <a:lnTo>
                            <a:pt x="65" y="88"/>
                          </a:lnTo>
                          <a:lnTo>
                            <a:pt x="62" y="85"/>
                          </a:lnTo>
                          <a:lnTo>
                            <a:pt x="60" y="80"/>
                          </a:lnTo>
                          <a:lnTo>
                            <a:pt x="58" y="77"/>
                          </a:lnTo>
                          <a:lnTo>
                            <a:pt x="56" y="73"/>
                          </a:lnTo>
                          <a:lnTo>
                            <a:pt x="53" y="69"/>
                          </a:lnTo>
                          <a:lnTo>
                            <a:pt x="51" y="65"/>
                          </a:lnTo>
                          <a:lnTo>
                            <a:pt x="49" y="60"/>
                          </a:lnTo>
                          <a:lnTo>
                            <a:pt x="47" y="57"/>
                          </a:lnTo>
                          <a:lnTo>
                            <a:pt x="44" y="52"/>
                          </a:lnTo>
                          <a:lnTo>
                            <a:pt x="42" y="49"/>
                          </a:lnTo>
                          <a:lnTo>
                            <a:pt x="40" y="44"/>
                          </a:lnTo>
                          <a:lnTo>
                            <a:pt x="37" y="41"/>
                          </a:lnTo>
                          <a:lnTo>
                            <a:pt x="35" y="37"/>
                          </a:lnTo>
                          <a:lnTo>
                            <a:pt x="33" y="33"/>
                          </a:lnTo>
                          <a:lnTo>
                            <a:pt x="30" y="29"/>
                          </a:lnTo>
                          <a:lnTo>
                            <a:pt x="27" y="26"/>
                          </a:lnTo>
                          <a:lnTo>
                            <a:pt x="25" y="23"/>
                          </a:lnTo>
                          <a:lnTo>
                            <a:pt x="23" y="19"/>
                          </a:lnTo>
                          <a:lnTo>
                            <a:pt x="19" y="16"/>
                          </a:lnTo>
                          <a:lnTo>
                            <a:pt x="17" y="14"/>
                          </a:lnTo>
                          <a:lnTo>
                            <a:pt x="15" y="10"/>
                          </a:lnTo>
                          <a:lnTo>
                            <a:pt x="11" y="8"/>
                          </a:lnTo>
                          <a:lnTo>
                            <a:pt x="8" y="6"/>
                          </a:lnTo>
                          <a:lnTo>
                            <a:pt x="6" y="2"/>
                          </a:lnTo>
                          <a:lnTo>
                            <a:pt x="2" y="0"/>
                          </a:lnTo>
                          <a:lnTo>
                            <a:pt x="2" y="1"/>
                          </a:lnTo>
                          <a:lnTo>
                            <a:pt x="2" y="0"/>
                          </a:lnTo>
                          <a:lnTo>
                            <a:pt x="1" y="0"/>
                          </a:lnTo>
                          <a:lnTo>
                            <a:pt x="1" y="1"/>
                          </a:lnTo>
                          <a:lnTo>
                            <a:pt x="0" y="1"/>
                          </a:lnTo>
                          <a:lnTo>
                            <a:pt x="0" y="2"/>
                          </a:lnTo>
                          <a:lnTo>
                            <a:pt x="1"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5" name="Google Shape;855;p8"/>
                    <p:cNvSpPr/>
                    <p:nvPr/>
                  </p:nvSpPr>
                  <p:spPr>
                    <a:xfrm>
                      <a:off x="4350" y="1418"/>
                      <a:ext cx="69" cy="44"/>
                    </a:xfrm>
                    <a:custGeom>
                      <a:rect b="b" l="l" r="r" t="t"/>
                      <a:pathLst>
                        <a:path extrusionOk="0" h="142" w="213">
                          <a:moveTo>
                            <a:pt x="1" y="3"/>
                          </a:moveTo>
                          <a:lnTo>
                            <a:pt x="1" y="3"/>
                          </a:lnTo>
                          <a:lnTo>
                            <a:pt x="10" y="4"/>
                          </a:lnTo>
                          <a:lnTo>
                            <a:pt x="19" y="5"/>
                          </a:lnTo>
                          <a:lnTo>
                            <a:pt x="29" y="6"/>
                          </a:lnTo>
                          <a:lnTo>
                            <a:pt x="38" y="9"/>
                          </a:lnTo>
                          <a:lnTo>
                            <a:pt x="47" y="10"/>
                          </a:lnTo>
                          <a:lnTo>
                            <a:pt x="55" y="12"/>
                          </a:lnTo>
                          <a:lnTo>
                            <a:pt x="63" y="14"/>
                          </a:lnTo>
                          <a:lnTo>
                            <a:pt x="70" y="15"/>
                          </a:lnTo>
                          <a:lnTo>
                            <a:pt x="78" y="19"/>
                          </a:lnTo>
                          <a:lnTo>
                            <a:pt x="86" y="21"/>
                          </a:lnTo>
                          <a:lnTo>
                            <a:pt x="94" y="24"/>
                          </a:lnTo>
                          <a:lnTo>
                            <a:pt x="101" y="27"/>
                          </a:lnTo>
                          <a:lnTo>
                            <a:pt x="108" y="31"/>
                          </a:lnTo>
                          <a:lnTo>
                            <a:pt x="116" y="35"/>
                          </a:lnTo>
                          <a:lnTo>
                            <a:pt x="123" y="38"/>
                          </a:lnTo>
                          <a:lnTo>
                            <a:pt x="129" y="43"/>
                          </a:lnTo>
                          <a:lnTo>
                            <a:pt x="135" y="47"/>
                          </a:lnTo>
                          <a:lnTo>
                            <a:pt x="142" y="52"/>
                          </a:lnTo>
                          <a:lnTo>
                            <a:pt x="148" y="56"/>
                          </a:lnTo>
                          <a:lnTo>
                            <a:pt x="153" y="61"/>
                          </a:lnTo>
                          <a:lnTo>
                            <a:pt x="159" y="66"/>
                          </a:lnTo>
                          <a:lnTo>
                            <a:pt x="165" y="72"/>
                          </a:lnTo>
                          <a:lnTo>
                            <a:pt x="170" y="78"/>
                          </a:lnTo>
                          <a:lnTo>
                            <a:pt x="176" y="83"/>
                          </a:lnTo>
                          <a:lnTo>
                            <a:pt x="180" y="90"/>
                          </a:lnTo>
                          <a:lnTo>
                            <a:pt x="186" y="97"/>
                          </a:lnTo>
                          <a:lnTo>
                            <a:pt x="191" y="104"/>
                          </a:lnTo>
                          <a:lnTo>
                            <a:pt x="195" y="111"/>
                          </a:lnTo>
                          <a:lnTo>
                            <a:pt x="199" y="119"/>
                          </a:lnTo>
                          <a:lnTo>
                            <a:pt x="203" y="125"/>
                          </a:lnTo>
                          <a:lnTo>
                            <a:pt x="207" y="133"/>
                          </a:lnTo>
                          <a:lnTo>
                            <a:pt x="211" y="142"/>
                          </a:lnTo>
                          <a:lnTo>
                            <a:pt x="213" y="140"/>
                          </a:lnTo>
                          <a:lnTo>
                            <a:pt x="209" y="132"/>
                          </a:lnTo>
                          <a:lnTo>
                            <a:pt x="205" y="124"/>
                          </a:lnTo>
                          <a:lnTo>
                            <a:pt x="201" y="116"/>
                          </a:lnTo>
                          <a:lnTo>
                            <a:pt x="196" y="110"/>
                          </a:lnTo>
                          <a:lnTo>
                            <a:pt x="192" y="102"/>
                          </a:lnTo>
                          <a:lnTo>
                            <a:pt x="187" y="95"/>
                          </a:lnTo>
                          <a:lnTo>
                            <a:pt x="183" y="88"/>
                          </a:lnTo>
                          <a:lnTo>
                            <a:pt x="177" y="82"/>
                          </a:lnTo>
                          <a:lnTo>
                            <a:pt x="173" y="75"/>
                          </a:lnTo>
                          <a:lnTo>
                            <a:pt x="167" y="70"/>
                          </a:lnTo>
                          <a:lnTo>
                            <a:pt x="161" y="64"/>
                          </a:lnTo>
                          <a:lnTo>
                            <a:pt x="155" y="58"/>
                          </a:lnTo>
                          <a:lnTo>
                            <a:pt x="149" y="54"/>
                          </a:lnTo>
                          <a:lnTo>
                            <a:pt x="143" y="48"/>
                          </a:lnTo>
                          <a:lnTo>
                            <a:pt x="136" y="44"/>
                          </a:lnTo>
                          <a:lnTo>
                            <a:pt x="129" y="39"/>
                          </a:lnTo>
                          <a:lnTo>
                            <a:pt x="124" y="36"/>
                          </a:lnTo>
                          <a:lnTo>
                            <a:pt x="117" y="31"/>
                          </a:lnTo>
                          <a:lnTo>
                            <a:pt x="109" y="28"/>
                          </a:lnTo>
                          <a:lnTo>
                            <a:pt x="102" y="24"/>
                          </a:lnTo>
                          <a:lnTo>
                            <a:pt x="94" y="21"/>
                          </a:lnTo>
                          <a:lnTo>
                            <a:pt x="87" y="19"/>
                          </a:lnTo>
                          <a:lnTo>
                            <a:pt x="80" y="15"/>
                          </a:lnTo>
                          <a:lnTo>
                            <a:pt x="72" y="13"/>
                          </a:lnTo>
                          <a:lnTo>
                            <a:pt x="64" y="11"/>
                          </a:lnTo>
                          <a:lnTo>
                            <a:pt x="55" y="9"/>
                          </a:lnTo>
                          <a:lnTo>
                            <a:pt x="47" y="6"/>
                          </a:lnTo>
                          <a:lnTo>
                            <a:pt x="38" y="5"/>
                          </a:lnTo>
                          <a:lnTo>
                            <a:pt x="29" y="3"/>
                          </a:lnTo>
                          <a:lnTo>
                            <a:pt x="21" y="2"/>
                          </a:lnTo>
                          <a:lnTo>
                            <a:pt x="12" y="1"/>
                          </a:lnTo>
                          <a:lnTo>
                            <a:pt x="1" y="0"/>
                          </a:lnTo>
                          <a:lnTo>
                            <a:pt x="1" y="1"/>
                          </a:lnTo>
                          <a:lnTo>
                            <a:pt x="0" y="1"/>
                          </a:lnTo>
                          <a:lnTo>
                            <a:pt x="0" y="2"/>
                          </a:lnTo>
                          <a:lnTo>
                            <a:pt x="0" y="3"/>
                          </a:lnTo>
                          <a:lnTo>
                            <a:pt x="1"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6" name="Google Shape;856;p8"/>
                    <p:cNvSpPr/>
                    <p:nvPr/>
                  </p:nvSpPr>
                  <p:spPr>
                    <a:xfrm>
                      <a:off x="4292" y="1418"/>
                      <a:ext cx="58" cy="33"/>
                    </a:xfrm>
                    <a:custGeom>
                      <a:rect b="b" l="l" r="r" t="t"/>
                      <a:pathLst>
                        <a:path extrusionOk="0" h="106" w="183">
                          <a:moveTo>
                            <a:pt x="1" y="106"/>
                          </a:moveTo>
                          <a:lnTo>
                            <a:pt x="1" y="106"/>
                          </a:lnTo>
                          <a:lnTo>
                            <a:pt x="5" y="104"/>
                          </a:lnTo>
                          <a:lnTo>
                            <a:pt x="9" y="101"/>
                          </a:lnTo>
                          <a:lnTo>
                            <a:pt x="12" y="98"/>
                          </a:lnTo>
                          <a:lnTo>
                            <a:pt x="16" y="95"/>
                          </a:lnTo>
                          <a:lnTo>
                            <a:pt x="19" y="91"/>
                          </a:lnTo>
                          <a:lnTo>
                            <a:pt x="21" y="87"/>
                          </a:lnTo>
                          <a:lnTo>
                            <a:pt x="24" y="84"/>
                          </a:lnTo>
                          <a:lnTo>
                            <a:pt x="26" y="79"/>
                          </a:lnTo>
                          <a:lnTo>
                            <a:pt x="28" y="76"/>
                          </a:lnTo>
                          <a:lnTo>
                            <a:pt x="32" y="71"/>
                          </a:lnTo>
                          <a:lnTo>
                            <a:pt x="34" y="67"/>
                          </a:lnTo>
                          <a:lnTo>
                            <a:pt x="36" y="63"/>
                          </a:lnTo>
                          <a:lnTo>
                            <a:pt x="39" y="59"/>
                          </a:lnTo>
                          <a:lnTo>
                            <a:pt x="42" y="54"/>
                          </a:lnTo>
                          <a:lnTo>
                            <a:pt x="45" y="50"/>
                          </a:lnTo>
                          <a:lnTo>
                            <a:pt x="49" y="45"/>
                          </a:lnTo>
                          <a:lnTo>
                            <a:pt x="52" y="42"/>
                          </a:lnTo>
                          <a:lnTo>
                            <a:pt x="56" y="37"/>
                          </a:lnTo>
                          <a:lnTo>
                            <a:pt x="61" y="34"/>
                          </a:lnTo>
                          <a:lnTo>
                            <a:pt x="67" y="30"/>
                          </a:lnTo>
                          <a:lnTo>
                            <a:pt x="72" y="26"/>
                          </a:lnTo>
                          <a:lnTo>
                            <a:pt x="78" y="22"/>
                          </a:lnTo>
                          <a:lnTo>
                            <a:pt x="86" y="20"/>
                          </a:lnTo>
                          <a:lnTo>
                            <a:pt x="93" y="17"/>
                          </a:lnTo>
                          <a:lnTo>
                            <a:pt x="101" y="13"/>
                          </a:lnTo>
                          <a:lnTo>
                            <a:pt x="110" y="11"/>
                          </a:lnTo>
                          <a:lnTo>
                            <a:pt x="120" y="9"/>
                          </a:lnTo>
                          <a:lnTo>
                            <a:pt x="131" y="6"/>
                          </a:lnTo>
                          <a:lnTo>
                            <a:pt x="143" y="5"/>
                          </a:lnTo>
                          <a:lnTo>
                            <a:pt x="155" y="4"/>
                          </a:lnTo>
                          <a:lnTo>
                            <a:pt x="169" y="3"/>
                          </a:lnTo>
                          <a:lnTo>
                            <a:pt x="183" y="3"/>
                          </a:lnTo>
                          <a:lnTo>
                            <a:pt x="183" y="0"/>
                          </a:lnTo>
                          <a:lnTo>
                            <a:pt x="169" y="0"/>
                          </a:lnTo>
                          <a:lnTo>
                            <a:pt x="155" y="1"/>
                          </a:lnTo>
                          <a:lnTo>
                            <a:pt x="143" y="2"/>
                          </a:lnTo>
                          <a:lnTo>
                            <a:pt x="130" y="3"/>
                          </a:lnTo>
                          <a:lnTo>
                            <a:pt x="120" y="5"/>
                          </a:lnTo>
                          <a:lnTo>
                            <a:pt x="110" y="8"/>
                          </a:lnTo>
                          <a:lnTo>
                            <a:pt x="101" y="10"/>
                          </a:lnTo>
                          <a:lnTo>
                            <a:pt x="93" y="13"/>
                          </a:lnTo>
                          <a:lnTo>
                            <a:pt x="85" y="17"/>
                          </a:lnTo>
                          <a:lnTo>
                            <a:pt x="78" y="20"/>
                          </a:lnTo>
                          <a:lnTo>
                            <a:pt x="71" y="23"/>
                          </a:lnTo>
                          <a:lnTo>
                            <a:pt x="66" y="27"/>
                          </a:lnTo>
                          <a:lnTo>
                            <a:pt x="60" y="31"/>
                          </a:lnTo>
                          <a:lnTo>
                            <a:pt x="55" y="35"/>
                          </a:lnTo>
                          <a:lnTo>
                            <a:pt x="51" y="39"/>
                          </a:lnTo>
                          <a:lnTo>
                            <a:pt x="47" y="44"/>
                          </a:lnTo>
                          <a:lnTo>
                            <a:pt x="43" y="47"/>
                          </a:lnTo>
                          <a:lnTo>
                            <a:pt x="41" y="52"/>
                          </a:lnTo>
                          <a:lnTo>
                            <a:pt x="37" y="56"/>
                          </a:lnTo>
                          <a:lnTo>
                            <a:pt x="34" y="61"/>
                          </a:lnTo>
                          <a:lnTo>
                            <a:pt x="32" y="65"/>
                          </a:lnTo>
                          <a:lnTo>
                            <a:pt x="29" y="69"/>
                          </a:lnTo>
                          <a:lnTo>
                            <a:pt x="27" y="73"/>
                          </a:lnTo>
                          <a:lnTo>
                            <a:pt x="24" y="78"/>
                          </a:lnTo>
                          <a:lnTo>
                            <a:pt x="21" y="81"/>
                          </a:lnTo>
                          <a:lnTo>
                            <a:pt x="19" y="85"/>
                          </a:lnTo>
                          <a:lnTo>
                            <a:pt x="17" y="89"/>
                          </a:lnTo>
                          <a:lnTo>
                            <a:pt x="13" y="93"/>
                          </a:lnTo>
                          <a:lnTo>
                            <a:pt x="11" y="96"/>
                          </a:lnTo>
                          <a:lnTo>
                            <a:pt x="8" y="98"/>
                          </a:lnTo>
                          <a:lnTo>
                            <a:pt x="4" y="101"/>
                          </a:lnTo>
                          <a:lnTo>
                            <a:pt x="1" y="104"/>
                          </a:lnTo>
                          <a:lnTo>
                            <a:pt x="0" y="104"/>
                          </a:lnTo>
                          <a:lnTo>
                            <a:pt x="0" y="105"/>
                          </a:lnTo>
                          <a:lnTo>
                            <a:pt x="0" y="106"/>
                          </a:lnTo>
                          <a:lnTo>
                            <a:pt x="1" y="1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7" name="Google Shape;857;p8"/>
                    <p:cNvSpPr/>
                    <p:nvPr/>
                  </p:nvSpPr>
                  <p:spPr>
                    <a:xfrm>
                      <a:off x="4248" y="1451"/>
                      <a:ext cx="44" cy="21"/>
                    </a:xfrm>
                    <a:custGeom>
                      <a:rect b="b" l="l" r="r" t="t"/>
                      <a:pathLst>
                        <a:path extrusionOk="0" h="66" w="138">
                          <a:moveTo>
                            <a:pt x="2" y="66"/>
                          </a:moveTo>
                          <a:lnTo>
                            <a:pt x="5" y="61"/>
                          </a:lnTo>
                          <a:lnTo>
                            <a:pt x="8" y="57"/>
                          </a:lnTo>
                          <a:lnTo>
                            <a:pt x="11" y="52"/>
                          </a:lnTo>
                          <a:lnTo>
                            <a:pt x="14" y="49"/>
                          </a:lnTo>
                          <a:lnTo>
                            <a:pt x="18" y="45"/>
                          </a:lnTo>
                          <a:lnTo>
                            <a:pt x="21" y="42"/>
                          </a:lnTo>
                          <a:lnTo>
                            <a:pt x="26" y="38"/>
                          </a:lnTo>
                          <a:lnTo>
                            <a:pt x="29" y="36"/>
                          </a:lnTo>
                          <a:lnTo>
                            <a:pt x="33" y="33"/>
                          </a:lnTo>
                          <a:lnTo>
                            <a:pt x="37" y="30"/>
                          </a:lnTo>
                          <a:lnTo>
                            <a:pt x="42" y="27"/>
                          </a:lnTo>
                          <a:lnTo>
                            <a:pt x="45" y="25"/>
                          </a:lnTo>
                          <a:lnTo>
                            <a:pt x="50" y="23"/>
                          </a:lnTo>
                          <a:lnTo>
                            <a:pt x="54" y="21"/>
                          </a:lnTo>
                          <a:lnTo>
                            <a:pt x="59" y="19"/>
                          </a:lnTo>
                          <a:lnTo>
                            <a:pt x="63" y="17"/>
                          </a:lnTo>
                          <a:lnTo>
                            <a:pt x="68" y="16"/>
                          </a:lnTo>
                          <a:lnTo>
                            <a:pt x="72" y="15"/>
                          </a:lnTo>
                          <a:lnTo>
                            <a:pt x="77" y="12"/>
                          </a:lnTo>
                          <a:lnTo>
                            <a:pt x="81" y="11"/>
                          </a:lnTo>
                          <a:lnTo>
                            <a:pt x="86" y="10"/>
                          </a:lnTo>
                          <a:lnTo>
                            <a:pt x="92" y="9"/>
                          </a:lnTo>
                          <a:lnTo>
                            <a:pt x="96" y="9"/>
                          </a:lnTo>
                          <a:lnTo>
                            <a:pt x="101" y="8"/>
                          </a:lnTo>
                          <a:lnTo>
                            <a:pt x="105" y="7"/>
                          </a:lnTo>
                          <a:lnTo>
                            <a:pt x="111" y="6"/>
                          </a:lnTo>
                          <a:lnTo>
                            <a:pt x="115" y="6"/>
                          </a:lnTo>
                          <a:lnTo>
                            <a:pt x="120" y="4"/>
                          </a:lnTo>
                          <a:lnTo>
                            <a:pt x="124" y="4"/>
                          </a:lnTo>
                          <a:lnTo>
                            <a:pt x="129" y="3"/>
                          </a:lnTo>
                          <a:lnTo>
                            <a:pt x="134" y="3"/>
                          </a:lnTo>
                          <a:lnTo>
                            <a:pt x="138" y="2"/>
                          </a:lnTo>
                          <a:lnTo>
                            <a:pt x="138" y="0"/>
                          </a:lnTo>
                          <a:lnTo>
                            <a:pt x="134" y="0"/>
                          </a:lnTo>
                          <a:lnTo>
                            <a:pt x="129" y="1"/>
                          </a:lnTo>
                          <a:lnTo>
                            <a:pt x="124" y="1"/>
                          </a:lnTo>
                          <a:lnTo>
                            <a:pt x="120" y="2"/>
                          </a:lnTo>
                          <a:lnTo>
                            <a:pt x="114" y="2"/>
                          </a:lnTo>
                          <a:lnTo>
                            <a:pt x="110" y="3"/>
                          </a:lnTo>
                          <a:lnTo>
                            <a:pt x="105" y="3"/>
                          </a:lnTo>
                          <a:lnTo>
                            <a:pt x="101" y="4"/>
                          </a:lnTo>
                          <a:lnTo>
                            <a:pt x="95" y="6"/>
                          </a:lnTo>
                          <a:lnTo>
                            <a:pt x="90" y="7"/>
                          </a:lnTo>
                          <a:lnTo>
                            <a:pt x="86" y="8"/>
                          </a:lnTo>
                          <a:lnTo>
                            <a:pt x="81" y="9"/>
                          </a:lnTo>
                          <a:lnTo>
                            <a:pt x="77" y="10"/>
                          </a:lnTo>
                          <a:lnTo>
                            <a:pt x="72" y="11"/>
                          </a:lnTo>
                          <a:lnTo>
                            <a:pt x="67" y="12"/>
                          </a:lnTo>
                          <a:lnTo>
                            <a:pt x="62" y="15"/>
                          </a:lnTo>
                          <a:lnTo>
                            <a:pt x="58" y="16"/>
                          </a:lnTo>
                          <a:lnTo>
                            <a:pt x="53" y="18"/>
                          </a:lnTo>
                          <a:lnTo>
                            <a:pt x="48" y="20"/>
                          </a:lnTo>
                          <a:lnTo>
                            <a:pt x="44" y="23"/>
                          </a:lnTo>
                          <a:lnTo>
                            <a:pt x="41" y="25"/>
                          </a:lnTo>
                          <a:lnTo>
                            <a:pt x="36" y="27"/>
                          </a:lnTo>
                          <a:lnTo>
                            <a:pt x="31" y="30"/>
                          </a:lnTo>
                          <a:lnTo>
                            <a:pt x="28" y="33"/>
                          </a:lnTo>
                          <a:lnTo>
                            <a:pt x="24" y="36"/>
                          </a:lnTo>
                          <a:lnTo>
                            <a:pt x="20" y="40"/>
                          </a:lnTo>
                          <a:lnTo>
                            <a:pt x="17" y="43"/>
                          </a:lnTo>
                          <a:lnTo>
                            <a:pt x="13" y="46"/>
                          </a:lnTo>
                          <a:lnTo>
                            <a:pt x="10" y="51"/>
                          </a:lnTo>
                          <a:lnTo>
                            <a:pt x="7" y="54"/>
                          </a:lnTo>
                          <a:lnTo>
                            <a:pt x="3" y="59"/>
                          </a:lnTo>
                          <a:lnTo>
                            <a:pt x="1" y="63"/>
                          </a:lnTo>
                          <a:lnTo>
                            <a:pt x="0" y="64"/>
                          </a:lnTo>
                          <a:lnTo>
                            <a:pt x="1" y="64"/>
                          </a:lnTo>
                          <a:lnTo>
                            <a:pt x="1" y="66"/>
                          </a:lnTo>
                          <a:lnTo>
                            <a:pt x="2" y="6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8" name="Google Shape;858;p8"/>
                    <p:cNvSpPr/>
                    <p:nvPr/>
                  </p:nvSpPr>
                  <p:spPr>
                    <a:xfrm>
                      <a:off x="4213" y="1470"/>
                      <a:ext cx="35" cy="43"/>
                    </a:xfrm>
                    <a:custGeom>
                      <a:rect b="b" l="l" r="r" t="t"/>
                      <a:pathLst>
                        <a:path extrusionOk="0" h="134" w="109">
                          <a:moveTo>
                            <a:pt x="1" y="134"/>
                          </a:moveTo>
                          <a:lnTo>
                            <a:pt x="3" y="133"/>
                          </a:lnTo>
                          <a:lnTo>
                            <a:pt x="5" y="127"/>
                          </a:lnTo>
                          <a:lnTo>
                            <a:pt x="7" y="122"/>
                          </a:lnTo>
                          <a:lnTo>
                            <a:pt x="9" y="117"/>
                          </a:lnTo>
                          <a:lnTo>
                            <a:pt x="12" y="113"/>
                          </a:lnTo>
                          <a:lnTo>
                            <a:pt x="15" y="108"/>
                          </a:lnTo>
                          <a:lnTo>
                            <a:pt x="17" y="104"/>
                          </a:lnTo>
                          <a:lnTo>
                            <a:pt x="21" y="99"/>
                          </a:lnTo>
                          <a:lnTo>
                            <a:pt x="24" y="96"/>
                          </a:lnTo>
                          <a:lnTo>
                            <a:pt x="26" y="91"/>
                          </a:lnTo>
                          <a:lnTo>
                            <a:pt x="30" y="88"/>
                          </a:lnTo>
                          <a:lnTo>
                            <a:pt x="33" y="83"/>
                          </a:lnTo>
                          <a:lnTo>
                            <a:pt x="37" y="80"/>
                          </a:lnTo>
                          <a:lnTo>
                            <a:pt x="40" y="76"/>
                          </a:lnTo>
                          <a:lnTo>
                            <a:pt x="45" y="73"/>
                          </a:lnTo>
                          <a:lnTo>
                            <a:pt x="48" y="69"/>
                          </a:lnTo>
                          <a:lnTo>
                            <a:pt x="51" y="66"/>
                          </a:lnTo>
                          <a:lnTo>
                            <a:pt x="55" y="63"/>
                          </a:lnTo>
                          <a:lnTo>
                            <a:pt x="59" y="59"/>
                          </a:lnTo>
                          <a:lnTo>
                            <a:pt x="63" y="56"/>
                          </a:lnTo>
                          <a:lnTo>
                            <a:pt x="66" y="52"/>
                          </a:lnTo>
                          <a:lnTo>
                            <a:pt x="71" y="49"/>
                          </a:lnTo>
                          <a:lnTo>
                            <a:pt x="74" y="46"/>
                          </a:lnTo>
                          <a:lnTo>
                            <a:pt x="77" y="42"/>
                          </a:lnTo>
                          <a:lnTo>
                            <a:pt x="82" y="38"/>
                          </a:lnTo>
                          <a:lnTo>
                            <a:pt x="85" y="34"/>
                          </a:lnTo>
                          <a:lnTo>
                            <a:pt x="89" y="31"/>
                          </a:lnTo>
                          <a:lnTo>
                            <a:pt x="92" y="26"/>
                          </a:lnTo>
                          <a:lnTo>
                            <a:pt x="96" y="22"/>
                          </a:lnTo>
                          <a:lnTo>
                            <a:pt x="99" y="17"/>
                          </a:lnTo>
                          <a:lnTo>
                            <a:pt x="102" y="13"/>
                          </a:lnTo>
                          <a:lnTo>
                            <a:pt x="106" y="7"/>
                          </a:lnTo>
                          <a:lnTo>
                            <a:pt x="109" y="3"/>
                          </a:lnTo>
                          <a:lnTo>
                            <a:pt x="107" y="0"/>
                          </a:lnTo>
                          <a:lnTo>
                            <a:pt x="105" y="6"/>
                          </a:lnTo>
                          <a:lnTo>
                            <a:pt x="101" y="11"/>
                          </a:lnTo>
                          <a:lnTo>
                            <a:pt x="98" y="15"/>
                          </a:lnTo>
                          <a:lnTo>
                            <a:pt x="94" y="20"/>
                          </a:lnTo>
                          <a:lnTo>
                            <a:pt x="91" y="24"/>
                          </a:lnTo>
                          <a:lnTo>
                            <a:pt x="88" y="29"/>
                          </a:lnTo>
                          <a:lnTo>
                            <a:pt x="84" y="32"/>
                          </a:lnTo>
                          <a:lnTo>
                            <a:pt x="80" y="35"/>
                          </a:lnTo>
                          <a:lnTo>
                            <a:pt x="76" y="40"/>
                          </a:lnTo>
                          <a:lnTo>
                            <a:pt x="73" y="43"/>
                          </a:lnTo>
                          <a:lnTo>
                            <a:pt x="68" y="47"/>
                          </a:lnTo>
                          <a:lnTo>
                            <a:pt x="65" y="50"/>
                          </a:lnTo>
                          <a:lnTo>
                            <a:pt x="62" y="54"/>
                          </a:lnTo>
                          <a:lnTo>
                            <a:pt x="57" y="57"/>
                          </a:lnTo>
                          <a:lnTo>
                            <a:pt x="54" y="60"/>
                          </a:lnTo>
                          <a:lnTo>
                            <a:pt x="50" y="64"/>
                          </a:lnTo>
                          <a:lnTo>
                            <a:pt x="47" y="67"/>
                          </a:lnTo>
                          <a:lnTo>
                            <a:pt x="42" y="71"/>
                          </a:lnTo>
                          <a:lnTo>
                            <a:pt x="39" y="74"/>
                          </a:lnTo>
                          <a:lnTo>
                            <a:pt x="35" y="77"/>
                          </a:lnTo>
                          <a:lnTo>
                            <a:pt x="32" y="82"/>
                          </a:lnTo>
                          <a:lnTo>
                            <a:pt x="29" y="85"/>
                          </a:lnTo>
                          <a:lnTo>
                            <a:pt x="25" y="89"/>
                          </a:lnTo>
                          <a:lnTo>
                            <a:pt x="22" y="93"/>
                          </a:lnTo>
                          <a:lnTo>
                            <a:pt x="18" y="97"/>
                          </a:lnTo>
                          <a:lnTo>
                            <a:pt x="15" y="101"/>
                          </a:lnTo>
                          <a:lnTo>
                            <a:pt x="13" y="106"/>
                          </a:lnTo>
                          <a:lnTo>
                            <a:pt x="11" y="110"/>
                          </a:lnTo>
                          <a:lnTo>
                            <a:pt x="7" y="116"/>
                          </a:lnTo>
                          <a:lnTo>
                            <a:pt x="5" y="121"/>
                          </a:lnTo>
                          <a:lnTo>
                            <a:pt x="3" y="126"/>
                          </a:lnTo>
                          <a:lnTo>
                            <a:pt x="0" y="132"/>
                          </a:lnTo>
                          <a:lnTo>
                            <a:pt x="1" y="131"/>
                          </a:lnTo>
                          <a:lnTo>
                            <a:pt x="0" y="132"/>
                          </a:lnTo>
                          <a:lnTo>
                            <a:pt x="0" y="133"/>
                          </a:lnTo>
                          <a:lnTo>
                            <a:pt x="0" y="134"/>
                          </a:lnTo>
                          <a:lnTo>
                            <a:pt x="1" y="134"/>
                          </a:lnTo>
                          <a:lnTo>
                            <a:pt x="3" y="134"/>
                          </a:lnTo>
                          <a:lnTo>
                            <a:pt x="3" y="133"/>
                          </a:lnTo>
                          <a:lnTo>
                            <a:pt x="1" y="13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59" name="Google Shape;859;p8"/>
                    <p:cNvSpPr/>
                    <p:nvPr/>
                  </p:nvSpPr>
                  <p:spPr>
                    <a:xfrm>
                      <a:off x="4171" y="1497"/>
                      <a:ext cx="43" cy="21"/>
                    </a:xfrm>
                    <a:custGeom>
                      <a:rect b="b" l="l" r="r" t="t"/>
                      <a:pathLst>
                        <a:path extrusionOk="0" h="66" w="131">
                          <a:moveTo>
                            <a:pt x="0" y="2"/>
                          </a:moveTo>
                          <a:lnTo>
                            <a:pt x="2" y="8"/>
                          </a:lnTo>
                          <a:lnTo>
                            <a:pt x="4" y="12"/>
                          </a:lnTo>
                          <a:lnTo>
                            <a:pt x="7" y="17"/>
                          </a:lnTo>
                          <a:lnTo>
                            <a:pt x="9" y="21"/>
                          </a:lnTo>
                          <a:lnTo>
                            <a:pt x="11" y="26"/>
                          </a:lnTo>
                          <a:lnTo>
                            <a:pt x="15" y="30"/>
                          </a:lnTo>
                          <a:lnTo>
                            <a:pt x="17" y="35"/>
                          </a:lnTo>
                          <a:lnTo>
                            <a:pt x="20" y="38"/>
                          </a:lnTo>
                          <a:lnTo>
                            <a:pt x="24" y="42"/>
                          </a:lnTo>
                          <a:lnTo>
                            <a:pt x="27" y="45"/>
                          </a:lnTo>
                          <a:lnTo>
                            <a:pt x="31" y="49"/>
                          </a:lnTo>
                          <a:lnTo>
                            <a:pt x="34" y="51"/>
                          </a:lnTo>
                          <a:lnTo>
                            <a:pt x="37" y="54"/>
                          </a:lnTo>
                          <a:lnTo>
                            <a:pt x="42" y="57"/>
                          </a:lnTo>
                          <a:lnTo>
                            <a:pt x="45" y="59"/>
                          </a:lnTo>
                          <a:lnTo>
                            <a:pt x="50" y="60"/>
                          </a:lnTo>
                          <a:lnTo>
                            <a:pt x="54" y="62"/>
                          </a:lnTo>
                          <a:lnTo>
                            <a:pt x="58" y="63"/>
                          </a:lnTo>
                          <a:lnTo>
                            <a:pt x="62" y="64"/>
                          </a:lnTo>
                          <a:lnTo>
                            <a:pt x="68" y="66"/>
                          </a:lnTo>
                          <a:lnTo>
                            <a:pt x="72" y="66"/>
                          </a:lnTo>
                          <a:lnTo>
                            <a:pt x="77" y="66"/>
                          </a:lnTo>
                          <a:lnTo>
                            <a:pt x="82" y="66"/>
                          </a:lnTo>
                          <a:lnTo>
                            <a:pt x="87" y="66"/>
                          </a:lnTo>
                          <a:lnTo>
                            <a:pt x="92" y="64"/>
                          </a:lnTo>
                          <a:lnTo>
                            <a:pt x="97" y="64"/>
                          </a:lnTo>
                          <a:lnTo>
                            <a:pt x="103" y="63"/>
                          </a:lnTo>
                          <a:lnTo>
                            <a:pt x="109" y="61"/>
                          </a:lnTo>
                          <a:lnTo>
                            <a:pt x="114" y="60"/>
                          </a:lnTo>
                          <a:lnTo>
                            <a:pt x="120" y="58"/>
                          </a:lnTo>
                          <a:lnTo>
                            <a:pt x="126" y="55"/>
                          </a:lnTo>
                          <a:lnTo>
                            <a:pt x="131" y="52"/>
                          </a:lnTo>
                          <a:lnTo>
                            <a:pt x="130" y="50"/>
                          </a:lnTo>
                          <a:lnTo>
                            <a:pt x="125" y="52"/>
                          </a:lnTo>
                          <a:lnTo>
                            <a:pt x="119" y="54"/>
                          </a:lnTo>
                          <a:lnTo>
                            <a:pt x="113" y="57"/>
                          </a:lnTo>
                          <a:lnTo>
                            <a:pt x="108" y="59"/>
                          </a:lnTo>
                          <a:lnTo>
                            <a:pt x="102" y="60"/>
                          </a:lnTo>
                          <a:lnTo>
                            <a:pt x="97" y="61"/>
                          </a:lnTo>
                          <a:lnTo>
                            <a:pt x="92" y="62"/>
                          </a:lnTo>
                          <a:lnTo>
                            <a:pt x="87" y="62"/>
                          </a:lnTo>
                          <a:lnTo>
                            <a:pt x="82" y="62"/>
                          </a:lnTo>
                          <a:lnTo>
                            <a:pt x="77" y="62"/>
                          </a:lnTo>
                          <a:lnTo>
                            <a:pt x="72" y="62"/>
                          </a:lnTo>
                          <a:lnTo>
                            <a:pt x="68" y="62"/>
                          </a:lnTo>
                          <a:lnTo>
                            <a:pt x="63" y="61"/>
                          </a:lnTo>
                          <a:lnTo>
                            <a:pt x="59" y="60"/>
                          </a:lnTo>
                          <a:lnTo>
                            <a:pt x="54" y="59"/>
                          </a:lnTo>
                          <a:lnTo>
                            <a:pt x="50" y="58"/>
                          </a:lnTo>
                          <a:lnTo>
                            <a:pt x="46" y="55"/>
                          </a:lnTo>
                          <a:lnTo>
                            <a:pt x="43" y="53"/>
                          </a:lnTo>
                          <a:lnTo>
                            <a:pt x="38" y="51"/>
                          </a:lnTo>
                          <a:lnTo>
                            <a:pt x="35" y="49"/>
                          </a:lnTo>
                          <a:lnTo>
                            <a:pt x="32" y="45"/>
                          </a:lnTo>
                          <a:lnTo>
                            <a:pt x="28" y="43"/>
                          </a:lnTo>
                          <a:lnTo>
                            <a:pt x="25" y="40"/>
                          </a:lnTo>
                          <a:lnTo>
                            <a:pt x="21" y="36"/>
                          </a:lnTo>
                          <a:lnTo>
                            <a:pt x="19" y="33"/>
                          </a:lnTo>
                          <a:lnTo>
                            <a:pt x="16" y="28"/>
                          </a:lnTo>
                          <a:lnTo>
                            <a:pt x="14" y="25"/>
                          </a:lnTo>
                          <a:lnTo>
                            <a:pt x="11" y="20"/>
                          </a:lnTo>
                          <a:lnTo>
                            <a:pt x="9" y="16"/>
                          </a:lnTo>
                          <a:lnTo>
                            <a:pt x="7" y="11"/>
                          </a:lnTo>
                          <a:lnTo>
                            <a:pt x="4" y="5"/>
                          </a:lnTo>
                          <a:lnTo>
                            <a:pt x="2" y="1"/>
                          </a:lnTo>
                          <a:lnTo>
                            <a:pt x="2" y="0"/>
                          </a:lnTo>
                          <a:lnTo>
                            <a:pt x="1"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0" name="Google Shape;860;p8"/>
                    <p:cNvSpPr/>
                    <p:nvPr/>
                  </p:nvSpPr>
                  <p:spPr>
                    <a:xfrm>
                      <a:off x="4169" y="1472"/>
                      <a:ext cx="4" cy="25"/>
                    </a:xfrm>
                    <a:custGeom>
                      <a:rect b="b" l="l" r="r" t="t"/>
                      <a:pathLst>
                        <a:path extrusionOk="0" h="82" w="9">
                          <a:moveTo>
                            <a:pt x="0" y="3"/>
                          </a:moveTo>
                          <a:lnTo>
                            <a:pt x="1" y="5"/>
                          </a:lnTo>
                          <a:lnTo>
                            <a:pt x="1" y="7"/>
                          </a:lnTo>
                          <a:lnTo>
                            <a:pt x="1" y="10"/>
                          </a:lnTo>
                          <a:lnTo>
                            <a:pt x="2" y="12"/>
                          </a:lnTo>
                          <a:lnTo>
                            <a:pt x="2" y="14"/>
                          </a:lnTo>
                          <a:lnTo>
                            <a:pt x="2" y="16"/>
                          </a:lnTo>
                          <a:lnTo>
                            <a:pt x="2" y="19"/>
                          </a:lnTo>
                          <a:lnTo>
                            <a:pt x="2" y="21"/>
                          </a:lnTo>
                          <a:lnTo>
                            <a:pt x="2" y="23"/>
                          </a:lnTo>
                          <a:lnTo>
                            <a:pt x="2" y="25"/>
                          </a:lnTo>
                          <a:lnTo>
                            <a:pt x="2" y="29"/>
                          </a:lnTo>
                          <a:lnTo>
                            <a:pt x="2" y="31"/>
                          </a:lnTo>
                          <a:lnTo>
                            <a:pt x="2" y="33"/>
                          </a:lnTo>
                          <a:lnTo>
                            <a:pt x="2" y="36"/>
                          </a:lnTo>
                          <a:lnTo>
                            <a:pt x="2" y="38"/>
                          </a:lnTo>
                          <a:lnTo>
                            <a:pt x="2" y="40"/>
                          </a:lnTo>
                          <a:lnTo>
                            <a:pt x="2" y="42"/>
                          </a:lnTo>
                          <a:lnTo>
                            <a:pt x="2" y="46"/>
                          </a:lnTo>
                          <a:lnTo>
                            <a:pt x="2" y="48"/>
                          </a:lnTo>
                          <a:lnTo>
                            <a:pt x="2" y="50"/>
                          </a:lnTo>
                          <a:lnTo>
                            <a:pt x="2" y="53"/>
                          </a:lnTo>
                          <a:lnTo>
                            <a:pt x="2" y="56"/>
                          </a:lnTo>
                          <a:lnTo>
                            <a:pt x="2" y="58"/>
                          </a:lnTo>
                          <a:lnTo>
                            <a:pt x="2" y="61"/>
                          </a:lnTo>
                          <a:lnTo>
                            <a:pt x="4" y="64"/>
                          </a:lnTo>
                          <a:lnTo>
                            <a:pt x="4" y="66"/>
                          </a:lnTo>
                          <a:lnTo>
                            <a:pt x="4" y="68"/>
                          </a:lnTo>
                          <a:lnTo>
                            <a:pt x="5" y="71"/>
                          </a:lnTo>
                          <a:lnTo>
                            <a:pt x="5" y="74"/>
                          </a:lnTo>
                          <a:lnTo>
                            <a:pt x="6" y="76"/>
                          </a:lnTo>
                          <a:lnTo>
                            <a:pt x="6" y="79"/>
                          </a:lnTo>
                          <a:lnTo>
                            <a:pt x="7" y="82"/>
                          </a:lnTo>
                          <a:lnTo>
                            <a:pt x="9" y="81"/>
                          </a:lnTo>
                          <a:lnTo>
                            <a:pt x="9" y="78"/>
                          </a:lnTo>
                          <a:lnTo>
                            <a:pt x="8" y="75"/>
                          </a:lnTo>
                          <a:lnTo>
                            <a:pt x="7" y="73"/>
                          </a:lnTo>
                          <a:lnTo>
                            <a:pt x="7" y="71"/>
                          </a:lnTo>
                          <a:lnTo>
                            <a:pt x="6" y="68"/>
                          </a:lnTo>
                          <a:lnTo>
                            <a:pt x="6" y="65"/>
                          </a:lnTo>
                          <a:lnTo>
                            <a:pt x="6" y="63"/>
                          </a:lnTo>
                          <a:lnTo>
                            <a:pt x="6" y="61"/>
                          </a:lnTo>
                          <a:lnTo>
                            <a:pt x="5" y="58"/>
                          </a:lnTo>
                          <a:lnTo>
                            <a:pt x="5" y="56"/>
                          </a:lnTo>
                          <a:lnTo>
                            <a:pt x="5" y="53"/>
                          </a:lnTo>
                          <a:lnTo>
                            <a:pt x="5" y="50"/>
                          </a:lnTo>
                          <a:lnTo>
                            <a:pt x="5" y="48"/>
                          </a:lnTo>
                          <a:lnTo>
                            <a:pt x="5" y="46"/>
                          </a:lnTo>
                          <a:lnTo>
                            <a:pt x="5" y="42"/>
                          </a:lnTo>
                          <a:lnTo>
                            <a:pt x="5" y="40"/>
                          </a:lnTo>
                          <a:lnTo>
                            <a:pt x="5" y="38"/>
                          </a:lnTo>
                          <a:lnTo>
                            <a:pt x="5" y="36"/>
                          </a:lnTo>
                          <a:lnTo>
                            <a:pt x="5" y="33"/>
                          </a:lnTo>
                          <a:lnTo>
                            <a:pt x="5" y="31"/>
                          </a:lnTo>
                          <a:lnTo>
                            <a:pt x="6" y="29"/>
                          </a:lnTo>
                          <a:lnTo>
                            <a:pt x="6" y="25"/>
                          </a:lnTo>
                          <a:lnTo>
                            <a:pt x="6" y="23"/>
                          </a:lnTo>
                          <a:lnTo>
                            <a:pt x="5" y="21"/>
                          </a:lnTo>
                          <a:lnTo>
                            <a:pt x="5" y="19"/>
                          </a:lnTo>
                          <a:lnTo>
                            <a:pt x="5" y="16"/>
                          </a:lnTo>
                          <a:lnTo>
                            <a:pt x="5" y="14"/>
                          </a:lnTo>
                          <a:lnTo>
                            <a:pt x="5" y="12"/>
                          </a:lnTo>
                          <a:lnTo>
                            <a:pt x="5" y="10"/>
                          </a:lnTo>
                          <a:lnTo>
                            <a:pt x="4" y="6"/>
                          </a:lnTo>
                          <a:lnTo>
                            <a:pt x="4" y="5"/>
                          </a:lnTo>
                          <a:lnTo>
                            <a:pt x="2" y="2"/>
                          </a:lnTo>
                          <a:lnTo>
                            <a:pt x="1" y="2"/>
                          </a:lnTo>
                          <a:lnTo>
                            <a:pt x="1" y="0"/>
                          </a:lnTo>
                          <a:lnTo>
                            <a:pt x="1" y="2"/>
                          </a:lnTo>
                          <a:lnTo>
                            <a:pt x="0" y="2"/>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1" name="Google Shape;861;p8"/>
                    <p:cNvSpPr/>
                    <p:nvPr/>
                  </p:nvSpPr>
                  <p:spPr>
                    <a:xfrm>
                      <a:off x="4160" y="1453"/>
                      <a:ext cx="9" cy="19"/>
                    </a:xfrm>
                    <a:custGeom>
                      <a:rect b="b" l="l" r="r" t="t"/>
                      <a:pathLst>
                        <a:path extrusionOk="0" h="64" w="34">
                          <a:moveTo>
                            <a:pt x="0" y="2"/>
                          </a:moveTo>
                          <a:lnTo>
                            <a:pt x="2" y="3"/>
                          </a:lnTo>
                          <a:lnTo>
                            <a:pt x="2" y="5"/>
                          </a:lnTo>
                          <a:lnTo>
                            <a:pt x="3" y="6"/>
                          </a:lnTo>
                          <a:lnTo>
                            <a:pt x="4" y="8"/>
                          </a:lnTo>
                          <a:lnTo>
                            <a:pt x="5" y="11"/>
                          </a:lnTo>
                          <a:lnTo>
                            <a:pt x="6" y="12"/>
                          </a:lnTo>
                          <a:lnTo>
                            <a:pt x="7" y="14"/>
                          </a:lnTo>
                          <a:lnTo>
                            <a:pt x="8" y="15"/>
                          </a:lnTo>
                          <a:lnTo>
                            <a:pt x="9" y="17"/>
                          </a:lnTo>
                          <a:lnTo>
                            <a:pt x="11" y="19"/>
                          </a:lnTo>
                          <a:lnTo>
                            <a:pt x="12" y="21"/>
                          </a:lnTo>
                          <a:lnTo>
                            <a:pt x="13" y="22"/>
                          </a:lnTo>
                          <a:lnTo>
                            <a:pt x="14" y="24"/>
                          </a:lnTo>
                          <a:lnTo>
                            <a:pt x="14" y="25"/>
                          </a:lnTo>
                          <a:lnTo>
                            <a:pt x="15" y="28"/>
                          </a:lnTo>
                          <a:lnTo>
                            <a:pt x="16" y="29"/>
                          </a:lnTo>
                          <a:lnTo>
                            <a:pt x="17" y="31"/>
                          </a:lnTo>
                          <a:lnTo>
                            <a:pt x="19" y="32"/>
                          </a:lnTo>
                          <a:lnTo>
                            <a:pt x="20" y="34"/>
                          </a:lnTo>
                          <a:lnTo>
                            <a:pt x="21" y="37"/>
                          </a:lnTo>
                          <a:lnTo>
                            <a:pt x="22" y="38"/>
                          </a:lnTo>
                          <a:lnTo>
                            <a:pt x="23" y="40"/>
                          </a:lnTo>
                          <a:lnTo>
                            <a:pt x="23" y="42"/>
                          </a:lnTo>
                          <a:lnTo>
                            <a:pt x="24" y="43"/>
                          </a:lnTo>
                          <a:lnTo>
                            <a:pt x="25" y="46"/>
                          </a:lnTo>
                          <a:lnTo>
                            <a:pt x="26" y="48"/>
                          </a:lnTo>
                          <a:lnTo>
                            <a:pt x="28" y="50"/>
                          </a:lnTo>
                          <a:lnTo>
                            <a:pt x="28" y="53"/>
                          </a:lnTo>
                          <a:lnTo>
                            <a:pt x="29" y="55"/>
                          </a:lnTo>
                          <a:lnTo>
                            <a:pt x="30" y="57"/>
                          </a:lnTo>
                          <a:lnTo>
                            <a:pt x="30" y="58"/>
                          </a:lnTo>
                          <a:lnTo>
                            <a:pt x="31" y="62"/>
                          </a:lnTo>
                          <a:lnTo>
                            <a:pt x="32" y="64"/>
                          </a:lnTo>
                          <a:lnTo>
                            <a:pt x="34" y="63"/>
                          </a:lnTo>
                          <a:lnTo>
                            <a:pt x="33" y="60"/>
                          </a:lnTo>
                          <a:lnTo>
                            <a:pt x="32" y="58"/>
                          </a:lnTo>
                          <a:lnTo>
                            <a:pt x="32" y="56"/>
                          </a:lnTo>
                          <a:lnTo>
                            <a:pt x="31" y="53"/>
                          </a:lnTo>
                          <a:lnTo>
                            <a:pt x="30" y="50"/>
                          </a:lnTo>
                          <a:lnTo>
                            <a:pt x="30" y="49"/>
                          </a:lnTo>
                          <a:lnTo>
                            <a:pt x="29" y="47"/>
                          </a:lnTo>
                          <a:lnTo>
                            <a:pt x="28" y="45"/>
                          </a:lnTo>
                          <a:lnTo>
                            <a:pt x="26" y="42"/>
                          </a:lnTo>
                          <a:lnTo>
                            <a:pt x="25" y="40"/>
                          </a:lnTo>
                          <a:lnTo>
                            <a:pt x="25" y="39"/>
                          </a:lnTo>
                          <a:lnTo>
                            <a:pt x="24" y="37"/>
                          </a:lnTo>
                          <a:lnTo>
                            <a:pt x="23" y="34"/>
                          </a:lnTo>
                          <a:lnTo>
                            <a:pt x="22" y="32"/>
                          </a:lnTo>
                          <a:lnTo>
                            <a:pt x="21" y="31"/>
                          </a:lnTo>
                          <a:lnTo>
                            <a:pt x="20" y="29"/>
                          </a:lnTo>
                          <a:lnTo>
                            <a:pt x="19" y="28"/>
                          </a:lnTo>
                          <a:lnTo>
                            <a:pt x="17" y="25"/>
                          </a:lnTo>
                          <a:lnTo>
                            <a:pt x="16" y="24"/>
                          </a:lnTo>
                          <a:lnTo>
                            <a:pt x="15" y="22"/>
                          </a:lnTo>
                          <a:lnTo>
                            <a:pt x="14" y="21"/>
                          </a:lnTo>
                          <a:lnTo>
                            <a:pt x="13" y="19"/>
                          </a:lnTo>
                          <a:lnTo>
                            <a:pt x="13" y="17"/>
                          </a:lnTo>
                          <a:lnTo>
                            <a:pt x="11" y="15"/>
                          </a:lnTo>
                          <a:lnTo>
                            <a:pt x="11" y="14"/>
                          </a:lnTo>
                          <a:lnTo>
                            <a:pt x="9" y="12"/>
                          </a:lnTo>
                          <a:lnTo>
                            <a:pt x="8" y="11"/>
                          </a:lnTo>
                          <a:lnTo>
                            <a:pt x="7" y="8"/>
                          </a:lnTo>
                          <a:lnTo>
                            <a:pt x="6" y="7"/>
                          </a:lnTo>
                          <a:lnTo>
                            <a:pt x="5" y="5"/>
                          </a:lnTo>
                          <a:lnTo>
                            <a:pt x="4" y="3"/>
                          </a:lnTo>
                          <a:lnTo>
                            <a:pt x="3" y="2"/>
                          </a:lnTo>
                          <a:lnTo>
                            <a:pt x="4" y="3"/>
                          </a:lnTo>
                          <a:lnTo>
                            <a:pt x="3" y="2"/>
                          </a:lnTo>
                          <a:lnTo>
                            <a:pt x="3" y="0"/>
                          </a:lnTo>
                          <a:lnTo>
                            <a:pt x="2" y="0"/>
                          </a:lnTo>
                          <a:lnTo>
                            <a:pt x="2" y="2"/>
                          </a:lnTo>
                          <a:lnTo>
                            <a:pt x="0" y="2"/>
                          </a:lnTo>
                          <a:lnTo>
                            <a:pt x="0" y="3"/>
                          </a:lnTo>
                          <a:lnTo>
                            <a:pt x="2"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2" name="Google Shape;862;p8"/>
                    <p:cNvSpPr/>
                    <p:nvPr/>
                  </p:nvSpPr>
                  <p:spPr>
                    <a:xfrm>
                      <a:off x="4150" y="1423"/>
                      <a:ext cx="10" cy="30"/>
                    </a:xfrm>
                    <a:custGeom>
                      <a:rect b="b" l="l" r="r" t="t"/>
                      <a:pathLst>
                        <a:path extrusionOk="0" h="93" w="32">
                          <a:moveTo>
                            <a:pt x="0" y="1"/>
                          </a:moveTo>
                          <a:lnTo>
                            <a:pt x="0" y="3"/>
                          </a:lnTo>
                          <a:lnTo>
                            <a:pt x="1" y="4"/>
                          </a:lnTo>
                          <a:lnTo>
                            <a:pt x="3" y="6"/>
                          </a:lnTo>
                          <a:lnTo>
                            <a:pt x="5" y="9"/>
                          </a:lnTo>
                          <a:lnTo>
                            <a:pt x="6" y="11"/>
                          </a:lnTo>
                          <a:lnTo>
                            <a:pt x="8" y="13"/>
                          </a:lnTo>
                          <a:lnTo>
                            <a:pt x="9" y="15"/>
                          </a:lnTo>
                          <a:lnTo>
                            <a:pt x="10" y="18"/>
                          </a:lnTo>
                          <a:lnTo>
                            <a:pt x="11" y="20"/>
                          </a:lnTo>
                          <a:lnTo>
                            <a:pt x="13" y="22"/>
                          </a:lnTo>
                          <a:lnTo>
                            <a:pt x="14" y="24"/>
                          </a:lnTo>
                          <a:lnTo>
                            <a:pt x="15" y="27"/>
                          </a:lnTo>
                          <a:lnTo>
                            <a:pt x="17" y="29"/>
                          </a:lnTo>
                          <a:lnTo>
                            <a:pt x="18" y="32"/>
                          </a:lnTo>
                          <a:lnTo>
                            <a:pt x="19" y="35"/>
                          </a:lnTo>
                          <a:lnTo>
                            <a:pt x="20" y="37"/>
                          </a:lnTo>
                          <a:lnTo>
                            <a:pt x="22" y="39"/>
                          </a:lnTo>
                          <a:lnTo>
                            <a:pt x="22" y="43"/>
                          </a:lnTo>
                          <a:lnTo>
                            <a:pt x="23" y="45"/>
                          </a:lnTo>
                          <a:lnTo>
                            <a:pt x="24" y="48"/>
                          </a:lnTo>
                          <a:lnTo>
                            <a:pt x="25" y="51"/>
                          </a:lnTo>
                          <a:lnTo>
                            <a:pt x="25" y="54"/>
                          </a:lnTo>
                          <a:lnTo>
                            <a:pt x="26" y="57"/>
                          </a:lnTo>
                          <a:lnTo>
                            <a:pt x="27" y="60"/>
                          </a:lnTo>
                          <a:lnTo>
                            <a:pt x="27" y="63"/>
                          </a:lnTo>
                          <a:lnTo>
                            <a:pt x="28" y="66"/>
                          </a:lnTo>
                          <a:lnTo>
                            <a:pt x="28" y="70"/>
                          </a:lnTo>
                          <a:lnTo>
                            <a:pt x="28" y="73"/>
                          </a:lnTo>
                          <a:lnTo>
                            <a:pt x="30" y="77"/>
                          </a:lnTo>
                          <a:lnTo>
                            <a:pt x="30" y="80"/>
                          </a:lnTo>
                          <a:lnTo>
                            <a:pt x="30" y="85"/>
                          </a:lnTo>
                          <a:lnTo>
                            <a:pt x="30" y="88"/>
                          </a:lnTo>
                          <a:lnTo>
                            <a:pt x="30" y="91"/>
                          </a:lnTo>
                          <a:lnTo>
                            <a:pt x="32" y="93"/>
                          </a:lnTo>
                          <a:lnTo>
                            <a:pt x="32" y="88"/>
                          </a:lnTo>
                          <a:lnTo>
                            <a:pt x="32" y="85"/>
                          </a:lnTo>
                          <a:lnTo>
                            <a:pt x="32" y="80"/>
                          </a:lnTo>
                          <a:lnTo>
                            <a:pt x="32" y="77"/>
                          </a:lnTo>
                          <a:lnTo>
                            <a:pt x="31" y="73"/>
                          </a:lnTo>
                          <a:lnTo>
                            <a:pt x="31" y="70"/>
                          </a:lnTo>
                          <a:lnTo>
                            <a:pt x="31" y="66"/>
                          </a:lnTo>
                          <a:lnTo>
                            <a:pt x="30" y="63"/>
                          </a:lnTo>
                          <a:lnTo>
                            <a:pt x="30" y="60"/>
                          </a:lnTo>
                          <a:lnTo>
                            <a:pt x="28" y="56"/>
                          </a:lnTo>
                          <a:lnTo>
                            <a:pt x="28" y="53"/>
                          </a:lnTo>
                          <a:lnTo>
                            <a:pt x="27" y="49"/>
                          </a:lnTo>
                          <a:lnTo>
                            <a:pt x="26" y="47"/>
                          </a:lnTo>
                          <a:lnTo>
                            <a:pt x="25" y="44"/>
                          </a:lnTo>
                          <a:lnTo>
                            <a:pt x="24" y="41"/>
                          </a:lnTo>
                          <a:lnTo>
                            <a:pt x="23" y="38"/>
                          </a:lnTo>
                          <a:lnTo>
                            <a:pt x="23" y="36"/>
                          </a:lnTo>
                          <a:lnTo>
                            <a:pt x="22" y="34"/>
                          </a:lnTo>
                          <a:lnTo>
                            <a:pt x="19" y="30"/>
                          </a:lnTo>
                          <a:lnTo>
                            <a:pt x="19" y="28"/>
                          </a:lnTo>
                          <a:lnTo>
                            <a:pt x="17" y="26"/>
                          </a:lnTo>
                          <a:lnTo>
                            <a:pt x="16" y="23"/>
                          </a:lnTo>
                          <a:lnTo>
                            <a:pt x="15" y="20"/>
                          </a:lnTo>
                          <a:lnTo>
                            <a:pt x="14" y="18"/>
                          </a:lnTo>
                          <a:lnTo>
                            <a:pt x="13" y="15"/>
                          </a:lnTo>
                          <a:lnTo>
                            <a:pt x="11" y="13"/>
                          </a:lnTo>
                          <a:lnTo>
                            <a:pt x="9" y="11"/>
                          </a:lnTo>
                          <a:lnTo>
                            <a:pt x="8" y="9"/>
                          </a:lnTo>
                          <a:lnTo>
                            <a:pt x="7" y="6"/>
                          </a:lnTo>
                          <a:lnTo>
                            <a:pt x="5" y="5"/>
                          </a:lnTo>
                          <a:lnTo>
                            <a:pt x="3" y="3"/>
                          </a:lnTo>
                          <a:lnTo>
                            <a:pt x="2" y="1"/>
                          </a:lnTo>
                          <a:lnTo>
                            <a:pt x="2" y="2"/>
                          </a:lnTo>
                          <a:lnTo>
                            <a:pt x="2" y="1"/>
                          </a:lnTo>
                          <a:lnTo>
                            <a:pt x="2" y="0"/>
                          </a:lnTo>
                          <a:lnTo>
                            <a:pt x="1" y="0"/>
                          </a:lnTo>
                          <a:lnTo>
                            <a:pt x="1" y="1"/>
                          </a:lnTo>
                          <a:lnTo>
                            <a:pt x="0" y="1"/>
                          </a:lnTo>
                          <a:lnTo>
                            <a:pt x="0" y="2"/>
                          </a:lnTo>
                          <a:lnTo>
                            <a:pt x="0" y="3"/>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3" name="Google Shape;863;p8"/>
                    <p:cNvSpPr/>
                    <p:nvPr/>
                  </p:nvSpPr>
                  <p:spPr>
                    <a:xfrm>
                      <a:off x="4150" y="1404"/>
                      <a:ext cx="3" cy="20"/>
                    </a:xfrm>
                    <a:custGeom>
                      <a:rect b="b" l="l" r="r" t="t"/>
                      <a:pathLst>
                        <a:path extrusionOk="0" h="64" w="11">
                          <a:moveTo>
                            <a:pt x="2" y="4"/>
                          </a:moveTo>
                          <a:lnTo>
                            <a:pt x="1" y="3"/>
                          </a:lnTo>
                          <a:lnTo>
                            <a:pt x="2" y="4"/>
                          </a:lnTo>
                          <a:lnTo>
                            <a:pt x="2" y="6"/>
                          </a:lnTo>
                          <a:lnTo>
                            <a:pt x="3" y="7"/>
                          </a:lnTo>
                          <a:lnTo>
                            <a:pt x="5" y="8"/>
                          </a:lnTo>
                          <a:lnTo>
                            <a:pt x="6" y="9"/>
                          </a:lnTo>
                          <a:lnTo>
                            <a:pt x="6" y="12"/>
                          </a:lnTo>
                          <a:lnTo>
                            <a:pt x="7" y="13"/>
                          </a:lnTo>
                          <a:lnTo>
                            <a:pt x="7" y="14"/>
                          </a:lnTo>
                          <a:lnTo>
                            <a:pt x="7" y="15"/>
                          </a:lnTo>
                          <a:lnTo>
                            <a:pt x="8" y="17"/>
                          </a:lnTo>
                          <a:lnTo>
                            <a:pt x="8" y="18"/>
                          </a:lnTo>
                          <a:lnTo>
                            <a:pt x="8" y="21"/>
                          </a:lnTo>
                          <a:lnTo>
                            <a:pt x="9" y="23"/>
                          </a:lnTo>
                          <a:lnTo>
                            <a:pt x="9" y="24"/>
                          </a:lnTo>
                          <a:lnTo>
                            <a:pt x="9" y="26"/>
                          </a:lnTo>
                          <a:lnTo>
                            <a:pt x="9" y="28"/>
                          </a:lnTo>
                          <a:lnTo>
                            <a:pt x="9" y="30"/>
                          </a:lnTo>
                          <a:lnTo>
                            <a:pt x="8" y="32"/>
                          </a:lnTo>
                          <a:lnTo>
                            <a:pt x="8" y="34"/>
                          </a:lnTo>
                          <a:lnTo>
                            <a:pt x="8" y="35"/>
                          </a:lnTo>
                          <a:lnTo>
                            <a:pt x="7" y="38"/>
                          </a:lnTo>
                          <a:lnTo>
                            <a:pt x="7" y="40"/>
                          </a:lnTo>
                          <a:lnTo>
                            <a:pt x="7" y="42"/>
                          </a:lnTo>
                          <a:lnTo>
                            <a:pt x="6" y="45"/>
                          </a:lnTo>
                          <a:lnTo>
                            <a:pt x="6" y="47"/>
                          </a:lnTo>
                          <a:lnTo>
                            <a:pt x="5" y="49"/>
                          </a:lnTo>
                          <a:lnTo>
                            <a:pt x="5" y="51"/>
                          </a:lnTo>
                          <a:lnTo>
                            <a:pt x="3" y="54"/>
                          </a:lnTo>
                          <a:lnTo>
                            <a:pt x="2" y="56"/>
                          </a:lnTo>
                          <a:lnTo>
                            <a:pt x="2" y="58"/>
                          </a:lnTo>
                          <a:lnTo>
                            <a:pt x="1" y="60"/>
                          </a:lnTo>
                          <a:lnTo>
                            <a:pt x="0" y="63"/>
                          </a:lnTo>
                          <a:lnTo>
                            <a:pt x="2" y="64"/>
                          </a:lnTo>
                          <a:lnTo>
                            <a:pt x="3" y="62"/>
                          </a:lnTo>
                          <a:lnTo>
                            <a:pt x="5" y="59"/>
                          </a:lnTo>
                          <a:lnTo>
                            <a:pt x="6" y="57"/>
                          </a:lnTo>
                          <a:lnTo>
                            <a:pt x="6" y="55"/>
                          </a:lnTo>
                          <a:lnTo>
                            <a:pt x="7" y="52"/>
                          </a:lnTo>
                          <a:lnTo>
                            <a:pt x="7" y="50"/>
                          </a:lnTo>
                          <a:lnTo>
                            <a:pt x="8" y="48"/>
                          </a:lnTo>
                          <a:lnTo>
                            <a:pt x="9" y="46"/>
                          </a:lnTo>
                          <a:lnTo>
                            <a:pt x="9" y="43"/>
                          </a:lnTo>
                          <a:lnTo>
                            <a:pt x="10" y="41"/>
                          </a:lnTo>
                          <a:lnTo>
                            <a:pt x="10" y="39"/>
                          </a:lnTo>
                          <a:lnTo>
                            <a:pt x="10" y="37"/>
                          </a:lnTo>
                          <a:lnTo>
                            <a:pt x="10" y="34"/>
                          </a:lnTo>
                          <a:lnTo>
                            <a:pt x="10" y="32"/>
                          </a:lnTo>
                          <a:lnTo>
                            <a:pt x="11" y="30"/>
                          </a:lnTo>
                          <a:lnTo>
                            <a:pt x="11" y="29"/>
                          </a:lnTo>
                          <a:lnTo>
                            <a:pt x="11" y="26"/>
                          </a:lnTo>
                          <a:lnTo>
                            <a:pt x="11" y="24"/>
                          </a:lnTo>
                          <a:lnTo>
                            <a:pt x="11" y="22"/>
                          </a:lnTo>
                          <a:lnTo>
                            <a:pt x="10" y="21"/>
                          </a:lnTo>
                          <a:lnTo>
                            <a:pt x="10" y="18"/>
                          </a:lnTo>
                          <a:lnTo>
                            <a:pt x="10" y="16"/>
                          </a:lnTo>
                          <a:lnTo>
                            <a:pt x="10" y="15"/>
                          </a:lnTo>
                          <a:lnTo>
                            <a:pt x="9" y="13"/>
                          </a:lnTo>
                          <a:lnTo>
                            <a:pt x="9" y="12"/>
                          </a:lnTo>
                          <a:lnTo>
                            <a:pt x="8" y="9"/>
                          </a:lnTo>
                          <a:lnTo>
                            <a:pt x="7" y="8"/>
                          </a:lnTo>
                          <a:lnTo>
                            <a:pt x="7" y="6"/>
                          </a:lnTo>
                          <a:lnTo>
                            <a:pt x="6" y="5"/>
                          </a:lnTo>
                          <a:lnTo>
                            <a:pt x="5" y="4"/>
                          </a:lnTo>
                          <a:lnTo>
                            <a:pt x="3" y="1"/>
                          </a:lnTo>
                          <a:lnTo>
                            <a:pt x="2" y="0"/>
                          </a:lnTo>
                          <a:lnTo>
                            <a:pt x="1" y="0"/>
                          </a:lnTo>
                          <a:lnTo>
                            <a:pt x="2" y="0"/>
                          </a:lnTo>
                          <a:lnTo>
                            <a:pt x="1" y="0"/>
                          </a:lnTo>
                          <a:lnTo>
                            <a:pt x="0" y="0"/>
                          </a:lnTo>
                          <a:lnTo>
                            <a:pt x="0" y="1"/>
                          </a:lnTo>
                          <a:lnTo>
                            <a:pt x="0" y="3"/>
                          </a:lnTo>
                          <a:lnTo>
                            <a:pt x="1" y="3"/>
                          </a:lnTo>
                          <a:lnTo>
                            <a:pt x="2"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4" name="Google Shape;864;p8"/>
                    <p:cNvSpPr/>
                    <p:nvPr/>
                  </p:nvSpPr>
                  <p:spPr>
                    <a:xfrm>
                      <a:off x="4139" y="1404"/>
                      <a:ext cx="11" cy="9"/>
                    </a:xfrm>
                    <a:custGeom>
                      <a:rect b="b" l="l" r="r" t="t"/>
                      <a:pathLst>
                        <a:path extrusionOk="0" h="30" w="34">
                          <a:moveTo>
                            <a:pt x="1" y="30"/>
                          </a:moveTo>
                          <a:lnTo>
                            <a:pt x="2" y="30"/>
                          </a:lnTo>
                          <a:lnTo>
                            <a:pt x="3" y="29"/>
                          </a:lnTo>
                          <a:lnTo>
                            <a:pt x="5" y="27"/>
                          </a:lnTo>
                          <a:lnTo>
                            <a:pt x="6" y="25"/>
                          </a:lnTo>
                          <a:lnTo>
                            <a:pt x="6" y="24"/>
                          </a:lnTo>
                          <a:lnTo>
                            <a:pt x="7" y="23"/>
                          </a:lnTo>
                          <a:lnTo>
                            <a:pt x="8" y="22"/>
                          </a:lnTo>
                          <a:lnTo>
                            <a:pt x="9" y="21"/>
                          </a:lnTo>
                          <a:lnTo>
                            <a:pt x="9" y="20"/>
                          </a:lnTo>
                          <a:lnTo>
                            <a:pt x="10" y="19"/>
                          </a:lnTo>
                          <a:lnTo>
                            <a:pt x="10" y="17"/>
                          </a:lnTo>
                          <a:lnTo>
                            <a:pt x="11" y="16"/>
                          </a:lnTo>
                          <a:lnTo>
                            <a:pt x="12" y="15"/>
                          </a:lnTo>
                          <a:lnTo>
                            <a:pt x="12" y="14"/>
                          </a:lnTo>
                          <a:lnTo>
                            <a:pt x="14" y="13"/>
                          </a:lnTo>
                          <a:lnTo>
                            <a:pt x="15" y="13"/>
                          </a:lnTo>
                          <a:lnTo>
                            <a:pt x="15" y="12"/>
                          </a:lnTo>
                          <a:lnTo>
                            <a:pt x="16" y="11"/>
                          </a:lnTo>
                          <a:lnTo>
                            <a:pt x="17" y="10"/>
                          </a:lnTo>
                          <a:lnTo>
                            <a:pt x="18" y="10"/>
                          </a:lnTo>
                          <a:lnTo>
                            <a:pt x="19" y="8"/>
                          </a:lnTo>
                          <a:lnTo>
                            <a:pt x="20" y="7"/>
                          </a:lnTo>
                          <a:lnTo>
                            <a:pt x="22" y="7"/>
                          </a:lnTo>
                          <a:lnTo>
                            <a:pt x="23" y="6"/>
                          </a:lnTo>
                          <a:lnTo>
                            <a:pt x="24" y="6"/>
                          </a:lnTo>
                          <a:lnTo>
                            <a:pt x="25" y="5"/>
                          </a:lnTo>
                          <a:lnTo>
                            <a:pt x="26" y="5"/>
                          </a:lnTo>
                          <a:lnTo>
                            <a:pt x="28" y="4"/>
                          </a:lnTo>
                          <a:lnTo>
                            <a:pt x="29" y="4"/>
                          </a:lnTo>
                          <a:lnTo>
                            <a:pt x="31" y="4"/>
                          </a:lnTo>
                          <a:lnTo>
                            <a:pt x="32" y="4"/>
                          </a:lnTo>
                          <a:lnTo>
                            <a:pt x="34" y="3"/>
                          </a:lnTo>
                          <a:lnTo>
                            <a:pt x="33" y="0"/>
                          </a:lnTo>
                          <a:lnTo>
                            <a:pt x="32" y="0"/>
                          </a:lnTo>
                          <a:lnTo>
                            <a:pt x="31" y="0"/>
                          </a:lnTo>
                          <a:lnTo>
                            <a:pt x="28" y="2"/>
                          </a:lnTo>
                          <a:lnTo>
                            <a:pt x="27" y="2"/>
                          </a:lnTo>
                          <a:lnTo>
                            <a:pt x="26" y="2"/>
                          </a:lnTo>
                          <a:lnTo>
                            <a:pt x="25" y="3"/>
                          </a:lnTo>
                          <a:lnTo>
                            <a:pt x="23" y="3"/>
                          </a:lnTo>
                          <a:lnTo>
                            <a:pt x="22" y="4"/>
                          </a:lnTo>
                          <a:lnTo>
                            <a:pt x="20" y="4"/>
                          </a:lnTo>
                          <a:lnTo>
                            <a:pt x="19" y="5"/>
                          </a:lnTo>
                          <a:lnTo>
                            <a:pt x="18" y="6"/>
                          </a:lnTo>
                          <a:lnTo>
                            <a:pt x="17" y="6"/>
                          </a:lnTo>
                          <a:lnTo>
                            <a:pt x="17" y="7"/>
                          </a:lnTo>
                          <a:lnTo>
                            <a:pt x="16" y="7"/>
                          </a:lnTo>
                          <a:lnTo>
                            <a:pt x="15" y="8"/>
                          </a:lnTo>
                          <a:lnTo>
                            <a:pt x="14" y="10"/>
                          </a:lnTo>
                          <a:lnTo>
                            <a:pt x="12" y="10"/>
                          </a:lnTo>
                          <a:lnTo>
                            <a:pt x="12" y="12"/>
                          </a:lnTo>
                          <a:lnTo>
                            <a:pt x="11" y="12"/>
                          </a:lnTo>
                          <a:lnTo>
                            <a:pt x="10" y="13"/>
                          </a:lnTo>
                          <a:lnTo>
                            <a:pt x="9" y="14"/>
                          </a:lnTo>
                          <a:lnTo>
                            <a:pt x="9" y="15"/>
                          </a:lnTo>
                          <a:lnTo>
                            <a:pt x="8" y="16"/>
                          </a:lnTo>
                          <a:lnTo>
                            <a:pt x="7" y="17"/>
                          </a:lnTo>
                          <a:lnTo>
                            <a:pt x="7" y="19"/>
                          </a:lnTo>
                          <a:lnTo>
                            <a:pt x="6" y="20"/>
                          </a:lnTo>
                          <a:lnTo>
                            <a:pt x="5" y="21"/>
                          </a:lnTo>
                          <a:lnTo>
                            <a:pt x="5" y="22"/>
                          </a:lnTo>
                          <a:lnTo>
                            <a:pt x="3" y="23"/>
                          </a:lnTo>
                          <a:lnTo>
                            <a:pt x="2" y="25"/>
                          </a:lnTo>
                          <a:lnTo>
                            <a:pt x="1" y="27"/>
                          </a:lnTo>
                          <a:lnTo>
                            <a:pt x="1" y="28"/>
                          </a:lnTo>
                          <a:lnTo>
                            <a:pt x="2" y="28"/>
                          </a:lnTo>
                          <a:lnTo>
                            <a:pt x="1" y="28"/>
                          </a:lnTo>
                          <a:lnTo>
                            <a:pt x="0" y="29"/>
                          </a:lnTo>
                          <a:lnTo>
                            <a:pt x="0" y="30"/>
                          </a:lnTo>
                          <a:lnTo>
                            <a:pt x="1" y="30"/>
                          </a:lnTo>
                          <a:lnTo>
                            <a:pt x="2" y="30"/>
                          </a:lnTo>
                          <a:lnTo>
                            <a:pt x="1" y="3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5" name="Google Shape;865;p8"/>
                    <p:cNvSpPr/>
                    <p:nvPr/>
                  </p:nvSpPr>
                  <p:spPr>
                    <a:xfrm>
                      <a:off x="4103" y="1406"/>
                      <a:ext cx="37" cy="7"/>
                    </a:xfrm>
                    <a:custGeom>
                      <a:rect b="b" l="l" r="r" t="t"/>
                      <a:pathLst>
                        <a:path extrusionOk="0" h="25" w="116">
                          <a:moveTo>
                            <a:pt x="1" y="23"/>
                          </a:moveTo>
                          <a:lnTo>
                            <a:pt x="2" y="23"/>
                          </a:lnTo>
                          <a:lnTo>
                            <a:pt x="4" y="22"/>
                          </a:lnTo>
                          <a:lnTo>
                            <a:pt x="7" y="19"/>
                          </a:lnTo>
                          <a:lnTo>
                            <a:pt x="9" y="17"/>
                          </a:lnTo>
                          <a:lnTo>
                            <a:pt x="12" y="16"/>
                          </a:lnTo>
                          <a:lnTo>
                            <a:pt x="15" y="14"/>
                          </a:lnTo>
                          <a:lnTo>
                            <a:pt x="18" y="13"/>
                          </a:lnTo>
                          <a:lnTo>
                            <a:pt x="21" y="11"/>
                          </a:lnTo>
                          <a:lnTo>
                            <a:pt x="25" y="10"/>
                          </a:lnTo>
                          <a:lnTo>
                            <a:pt x="28" y="8"/>
                          </a:lnTo>
                          <a:lnTo>
                            <a:pt x="32" y="7"/>
                          </a:lnTo>
                          <a:lnTo>
                            <a:pt x="35" y="7"/>
                          </a:lnTo>
                          <a:lnTo>
                            <a:pt x="40" y="6"/>
                          </a:lnTo>
                          <a:lnTo>
                            <a:pt x="43" y="5"/>
                          </a:lnTo>
                          <a:lnTo>
                            <a:pt x="48" y="5"/>
                          </a:lnTo>
                          <a:lnTo>
                            <a:pt x="51" y="5"/>
                          </a:lnTo>
                          <a:lnTo>
                            <a:pt x="55" y="4"/>
                          </a:lnTo>
                          <a:lnTo>
                            <a:pt x="60" y="4"/>
                          </a:lnTo>
                          <a:lnTo>
                            <a:pt x="63" y="4"/>
                          </a:lnTo>
                          <a:lnTo>
                            <a:pt x="68" y="5"/>
                          </a:lnTo>
                          <a:lnTo>
                            <a:pt x="71" y="5"/>
                          </a:lnTo>
                          <a:lnTo>
                            <a:pt x="76" y="5"/>
                          </a:lnTo>
                          <a:lnTo>
                            <a:pt x="79" y="6"/>
                          </a:lnTo>
                          <a:lnTo>
                            <a:pt x="84" y="7"/>
                          </a:lnTo>
                          <a:lnTo>
                            <a:pt x="87" y="8"/>
                          </a:lnTo>
                          <a:lnTo>
                            <a:pt x="92" y="9"/>
                          </a:lnTo>
                          <a:lnTo>
                            <a:pt x="95" y="11"/>
                          </a:lnTo>
                          <a:lnTo>
                            <a:pt x="99" y="13"/>
                          </a:lnTo>
                          <a:lnTo>
                            <a:pt x="102" y="15"/>
                          </a:lnTo>
                          <a:lnTo>
                            <a:pt x="104" y="17"/>
                          </a:lnTo>
                          <a:lnTo>
                            <a:pt x="108" y="19"/>
                          </a:lnTo>
                          <a:lnTo>
                            <a:pt x="111" y="22"/>
                          </a:lnTo>
                          <a:lnTo>
                            <a:pt x="113" y="25"/>
                          </a:lnTo>
                          <a:lnTo>
                            <a:pt x="116" y="23"/>
                          </a:lnTo>
                          <a:lnTo>
                            <a:pt x="112" y="19"/>
                          </a:lnTo>
                          <a:lnTo>
                            <a:pt x="109" y="17"/>
                          </a:lnTo>
                          <a:lnTo>
                            <a:pt x="106" y="15"/>
                          </a:lnTo>
                          <a:lnTo>
                            <a:pt x="103" y="13"/>
                          </a:lnTo>
                          <a:lnTo>
                            <a:pt x="100" y="10"/>
                          </a:lnTo>
                          <a:lnTo>
                            <a:pt x="96" y="8"/>
                          </a:lnTo>
                          <a:lnTo>
                            <a:pt x="92" y="7"/>
                          </a:lnTo>
                          <a:lnTo>
                            <a:pt x="88" y="5"/>
                          </a:lnTo>
                          <a:lnTo>
                            <a:pt x="84" y="4"/>
                          </a:lnTo>
                          <a:lnTo>
                            <a:pt x="80" y="2"/>
                          </a:lnTo>
                          <a:lnTo>
                            <a:pt x="76" y="2"/>
                          </a:lnTo>
                          <a:lnTo>
                            <a:pt x="72" y="1"/>
                          </a:lnTo>
                          <a:lnTo>
                            <a:pt x="68" y="1"/>
                          </a:lnTo>
                          <a:lnTo>
                            <a:pt x="63" y="1"/>
                          </a:lnTo>
                          <a:lnTo>
                            <a:pt x="60" y="0"/>
                          </a:lnTo>
                          <a:lnTo>
                            <a:pt x="55" y="1"/>
                          </a:lnTo>
                          <a:lnTo>
                            <a:pt x="51" y="1"/>
                          </a:lnTo>
                          <a:lnTo>
                            <a:pt x="48" y="1"/>
                          </a:lnTo>
                          <a:lnTo>
                            <a:pt x="43" y="2"/>
                          </a:lnTo>
                          <a:lnTo>
                            <a:pt x="38" y="2"/>
                          </a:lnTo>
                          <a:lnTo>
                            <a:pt x="35" y="4"/>
                          </a:lnTo>
                          <a:lnTo>
                            <a:pt x="31" y="5"/>
                          </a:lnTo>
                          <a:lnTo>
                            <a:pt x="27" y="6"/>
                          </a:lnTo>
                          <a:lnTo>
                            <a:pt x="24" y="7"/>
                          </a:lnTo>
                          <a:lnTo>
                            <a:pt x="20" y="8"/>
                          </a:lnTo>
                          <a:lnTo>
                            <a:pt x="17" y="9"/>
                          </a:lnTo>
                          <a:lnTo>
                            <a:pt x="14" y="11"/>
                          </a:lnTo>
                          <a:lnTo>
                            <a:pt x="11" y="13"/>
                          </a:lnTo>
                          <a:lnTo>
                            <a:pt x="8" y="15"/>
                          </a:lnTo>
                          <a:lnTo>
                            <a:pt x="6" y="17"/>
                          </a:lnTo>
                          <a:lnTo>
                            <a:pt x="3" y="18"/>
                          </a:lnTo>
                          <a:lnTo>
                            <a:pt x="1" y="21"/>
                          </a:lnTo>
                          <a:lnTo>
                            <a:pt x="2" y="22"/>
                          </a:lnTo>
                          <a:lnTo>
                            <a:pt x="1" y="21"/>
                          </a:lnTo>
                          <a:lnTo>
                            <a:pt x="1" y="22"/>
                          </a:lnTo>
                          <a:lnTo>
                            <a:pt x="0" y="22"/>
                          </a:lnTo>
                          <a:lnTo>
                            <a:pt x="1" y="23"/>
                          </a:lnTo>
                          <a:lnTo>
                            <a:pt x="1" y="24"/>
                          </a:lnTo>
                          <a:lnTo>
                            <a:pt x="2" y="24"/>
                          </a:lnTo>
                          <a:lnTo>
                            <a:pt x="2" y="23"/>
                          </a:lnTo>
                          <a:lnTo>
                            <a:pt x="1" y="2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6" name="Google Shape;866;p8"/>
                    <p:cNvSpPr/>
                    <p:nvPr/>
                  </p:nvSpPr>
                  <p:spPr>
                    <a:xfrm>
                      <a:off x="4095" y="1407"/>
                      <a:ext cx="10" cy="6"/>
                    </a:xfrm>
                    <a:custGeom>
                      <a:rect b="b" l="l" r="r" t="t"/>
                      <a:pathLst>
                        <a:path extrusionOk="0" h="18" w="29">
                          <a:moveTo>
                            <a:pt x="2" y="3"/>
                          </a:moveTo>
                          <a:lnTo>
                            <a:pt x="2" y="4"/>
                          </a:lnTo>
                          <a:lnTo>
                            <a:pt x="3" y="4"/>
                          </a:lnTo>
                          <a:lnTo>
                            <a:pt x="4" y="3"/>
                          </a:lnTo>
                          <a:lnTo>
                            <a:pt x="6" y="3"/>
                          </a:lnTo>
                          <a:lnTo>
                            <a:pt x="7" y="3"/>
                          </a:lnTo>
                          <a:lnTo>
                            <a:pt x="8" y="3"/>
                          </a:lnTo>
                          <a:lnTo>
                            <a:pt x="9" y="3"/>
                          </a:lnTo>
                          <a:lnTo>
                            <a:pt x="10" y="3"/>
                          </a:lnTo>
                          <a:lnTo>
                            <a:pt x="10" y="4"/>
                          </a:lnTo>
                          <a:lnTo>
                            <a:pt x="11" y="4"/>
                          </a:lnTo>
                          <a:lnTo>
                            <a:pt x="12" y="4"/>
                          </a:lnTo>
                          <a:lnTo>
                            <a:pt x="13" y="5"/>
                          </a:lnTo>
                          <a:lnTo>
                            <a:pt x="15" y="5"/>
                          </a:lnTo>
                          <a:lnTo>
                            <a:pt x="16" y="6"/>
                          </a:lnTo>
                          <a:lnTo>
                            <a:pt x="17" y="6"/>
                          </a:lnTo>
                          <a:lnTo>
                            <a:pt x="18" y="8"/>
                          </a:lnTo>
                          <a:lnTo>
                            <a:pt x="19" y="9"/>
                          </a:lnTo>
                          <a:lnTo>
                            <a:pt x="20" y="9"/>
                          </a:lnTo>
                          <a:lnTo>
                            <a:pt x="20" y="10"/>
                          </a:lnTo>
                          <a:lnTo>
                            <a:pt x="21" y="11"/>
                          </a:lnTo>
                          <a:lnTo>
                            <a:pt x="23" y="11"/>
                          </a:lnTo>
                          <a:lnTo>
                            <a:pt x="24" y="12"/>
                          </a:lnTo>
                          <a:lnTo>
                            <a:pt x="24" y="13"/>
                          </a:lnTo>
                          <a:lnTo>
                            <a:pt x="25" y="14"/>
                          </a:lnTo>
                          <a:lnTo>
                            <a:pt x="26" y="16"/>
                          </a:lnTo>
                          <a:lnTo>
                            <a:pt x="26" y="17"/>
                          </a:lnTo>
                          <a:lnTo>
                            <a:pt x="27" y="18"/>
                          </a:lnTo>
                          <a:lnTo>
                            <a:pt x="29" y="16"/>
                          </a:lnTo>
                          <a:lnTo>
                            <a:pt x="28" y="14"/>
                          </a:lnTo>
                          <a:lnTo>
                            <a:pt x="27" y="13"/>
                          </a:lnTo>
                          <a:lnTo>
                            <a:pt x="27" y="12"/>
                          </a:lnTo>
                          <a:lnTo>
                            <a:pt x="26" y="11"/>
                          </a:lnTo>
                          <a:lnTo>
                            <a:pt x="25" y="10"/>
                          </a:lnTo>
                          <a:lnTo>
                            <a:pt x="24" y="9"/>
                          </a:lnTo>
                          <a:lnTo>
                            <a:pt x="23" y="8"/>
                          </a:lnTo>
                          <a:lnTo>
                            <a:pt x="21" y="6"/>
                          </a:lnTo>
                          <a:lnTo>
                            <a:pt x="20" y="6"/>
                          </a:lnTo>
                          <a:lnTo>
                            <a:pt x="19" y="5"/>
                          </a:lnTo>
                          <a:lnTo>
                            <a:pt x="19" y="4"/>
                          </a:lnTo>
                          <a:lnTo>
                            <a:pt x="18" y="4"/>
                          </a:lnTo>
                          <a:lnTo>
                            <a:pt x="17" y="3"/>
                          </a:lnTo>
                          <a:lnTo>
                            <a:pt x="16" y="3"/>
                          </a:lnTo>
                          <a:lnTo>
                            <a:pt x="16" y="2"/>
                          </a:lnTo>
                          <a:lnTo>
                            <a:pt x="15" y="2"/>
                          </a:lnTo>
                          <a:lnTo>
                            <a:pt x="13" y="2"/>
                          </a:lnTo>
                          <a:lnTo>
                            <a:pt x="12" y="1"/>
                          </a:lnTo>
                          <a:lnTo>
                            <a:pt x="11" y="1"/>
                          </a:lnTo>
                          <a:lnTo>
                            <a:pt x="10" y="1"/>
                          </a:lnTo>
                          <a:lnTo>
                            <a:pt x="9" y="1"/>
                          </a:lnTo>
                          <a:lnTo>
                            <a:pt x="8" y="0"/>
                          </a:lnTo>
                          <a:lnTo>
                            <a:pt x="7" y="0"/>
                          </a:lnTo>
                          <a:lnTo>
                            <a:pt x="6" y="0"/>
                          </a:lnTo>
                          <a:lnTo>
                            <a:pt x="4" y="1"/>
                          </a:lnTo>
                          <a:lnTo>
                            <a:pt x="3" y="1"/>
                          </a:lnTo>
                          <a:lnTo>
                            <a:pt x="2" y="1"/>
                          </a:lnTo>
                          <a:lnTo>
                            <a:pt x="1" y="1"/>
                          </a:lnTo>
                          <a:lnTo>
                            <a:pt x="1" y="2"/>
                          </a:lnTo>
                          <a:lnTo>
                            <a:pt x="1" y="1"/>
                          </a:lnTo>
                          <a:lnTo>
                            <a:pt x="1" y="2"/>
                          </a:lnTo>
                          <a:lnTo>
                            <a:pt x="0" y="2"/>
                          </a:lnTo>
                          <a:lnTo>
                            <a:pt x="0" y="3"/>
                          </a:lnTo>
                          <a:lnTo>
                            <a:pt x="1" y="3"/>
                          </a:lnTo>
                          <a:lnTo>
                            <a:pt x="1" y="4"/>
                          </a:lnTo>
                          <a:lnTo>
                            <a:pt x="2" y="4"/>
                          </a:lnTo>
                          <a:lnTo>
                            <a:pt x="2"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7" name="Google Shape;867;p8"/>
                    <p:cNvSpPr/>
                    <p:nvPr/>
                  </p:nvSpPr>
                  <p:spPr>
                    <a:xfrm>
                      <a:off x="4092" y="1409"/>
                      <a:ext cx="6" cy="14"/>
                    </a:xfrm>
                    <a:custGeom>
                      <a:rect b="b" l="l" r="r" t="t"/>
                      <a:pathLst>
                        <a:path extrusionOk="0" h="45" w="16">
                          <a:moveTo>
                            <a:pt x="16" y="44"/>
                          </a:moveTo>
                          <a:lnTo>
                            <a:pt x="15" y="43"/>
                          </a:lnTo>
                          <a:lnTo>
                            <a:pt x="14" y="41"/>
                          </a:lnTo>
                          <a:lnTo>
                            <a:pt x="13" y="40"/>
                          </a:lnTo>
                          <a:lnTo>
                            <a:pt x="11" y="38"/>
                          </a:lnTo>
                          <a:lnTo>
                            <a:pt x="10" y="37"/>
                          </a:lnTo>
                          <a:lnTo>
                            <a:pt x="9" y="36"/>
                          </a:lnTo>
                          <a:lnTo>
                            <a:pt x="8" y="35"/>
                          </a:lnTo>
                          <a:lnTo>
                            <a:pt x="7" y="34"/>
                          </a:lnTo>
                          <a:lnTo>
                            <a:pt x="6" y="33"/>
                          </a:lnTo>
                          <a:lnTo>
                            <a:pt x="6" y="32"/>
                          </a:lnTo>
                          <a:lnTo>
                            <a:pt x="5" y="31"/>
                          </a:lnTo>
                          <a:lnTo>
                            <a:pt x="5" y="28"/>
                          </a:lnTo>
                          <a:lnTo>
                            <a:pt x="3" y="27"/>
                          </a:lnTo>
                          <a:lnTo>
                            <a:pt x="3" y="26"/>
                          </a:lnTo>
                          <a:lnTo>
                            <a:pt x="3" y="25"/>
                          </a:lnTo>
                          <a:lnTo>
                            <a:pt x="3" y="24"/>
                          </a:lnTo>
                          <a:lnTo>
                            <a:pt x="3" y="23"/>
                          </a:lnTo>
                          <a:lnTo>
                            <a:pt x="3" y="21"/>
                          </a:lnTo>
                          <a:lnTo>
                            <a:pt x="2" y="20"/>
                          </a:lnTo>
                          <a:lnTo>
                            <a:pt x="3" y="19"/>
                          </a:lnTo>
                          <a:lnTo>
                            <a:pt x="3" y="18"/>
                          </a:lnTo>
                          <a:lnTo>
                            <a:pt x="3" y="17"/>
                          </a:lnTo>
                          <a:lnTo>
                            <a:pt x="3" y="16"/>
                          </a:lnTo>
                          <a:lnTo>
                            <a:pt x="3" y="14"/>
                          </a:lnTo>
                          <a:lnTo>
                            <a:pt x="3" y="12"/>
                          </a:lnTo>
                          <a:lnTo>
                            <a:pt x="5" y="11"/>
                          </a:lnTo>
                          <a:lnTo>
                            <a:pt x="5" y="10"/>
                          </a:lnTo>
                          <a:lnTo>
                            <a:pt x="6" y="9"/>
                          </a:lnTo>
                          <a:lnTo>
                            <a:pt x="6" y="8"/>
                          </a:lnTo>
                          <a:lnTo>
                            <a:pt x="7" y="6"/>
                          </a:lnTo>
                          <a:lnTo>
                            <a:pt x="7" y="4"/>
                          </a:lnTo>
                          <a:lnTo>
                            <a:pt x="8" y="3"/>
                          </a:lnTo>
                          <a:lnTo>
                            <a:pt x="8" y="2"/>
                          </a:lnTo>
                          <a:lnTo>
                            <a:pt x="7" y="0"/>
                          </a:lnTo>
                          <a:lnTo>
                            <a:pt x="6" y="2"/>
                          </a:lnTo>
                          <a:lnTo>
                            <a:pt x="5" y="3"/>
                          </a:lnTo>
                          <a:lnTo>
                            <a:pt x="5" y="4"/>
                          </a:lnTo>
                          <a:lnTo>
                            <a:pt x="3" y="6"/>
                          </a:lnTo>
                          <a:lnTo>
                            <a:pt x="3" y="8"/>
                          </a:lnTo>
                          <a:lnTo>
                            <a:pt x="2" y="9"/>
                          </a:lnTo>
                          <a:lnTo>
                            <a:pt x="2" y="10"/>
                          </a:lnTo>
                          <a:lnTo>
                            <a:pt x="1" y="11"/>
                          </a:lnTo>
                          <a:lnTo>
                            <a:pt x="1" y="14"/>
                          </a:lnTo>
                          <a:lnTo>
                            <a:pt x="1" y="15"/>
                          </a:lnTo>
                          <a:lnTo>
                            <a:pt x="1" y="16"/>
                          </a:lnTo>
                          <a:lnTo>
                            <a:pt x="0" y="17"/>
                          </a:lnTo>
                          <a:lnTo>
                            <a:pt x="0" y="19"/>
                          </a:lnTo>
                          <a:lnTo>
                            <a:pt x="0" y="20"/>
                          </a:lnTo>
                          <a:lnTo>
                            <a:pt x="0" y="21"/>
                          </a:lnTo>
                          <a:lnTo>
                            <a:pt x="0" y="23"/>
                          </a:lnTo>
                          <a:lnTo>
                            <a:pt x="0" y="25"/>
                          </a:lnTo>
                          <a:lnTo>
                            <a:pt x="1" y="26"/>
                          </a:lnTo>
                          <a:lnTo>
                            <a:pt x="1" y="27"/>
                          </a:lnTo>
                          <a:lnTo>
                            <a:pt x="1" y="28"/>
                          </a:lnTo>
                          <a:lnTo>
                            <a:pt x="2" y="31"/>
                          </a:lnTo>
                          <a:lnTo>
                            <a:pt x="2" y="32"/>
                          </a:lnTo>
                          <a:lnTo>
                            <a:pt x="3" y="33"/>
                          </a:lnTo>
                          <a:lnTo>
                            <a:pt x="5" y="34"/>
                          </a:lnTo>
                          <a:lnTo>
                            <a:pt x="5" y="36"/>
                          </a:lnTo>
                          <a:lnTo>
                            <a:pt x="6" y="37"/>
                          </a:lnTo>
                          <a:lnTo>
                            <a:pt x="7" y="38"/>
                          </a:lnTo>
                          <a:lnTo>
                            <a:pt x="8" y="40"/>
                          </a:lnTo>
                          <a:lnTo>
                            <a:pt x="9" y="41"/>
                          </a:lnTo>
                          <a:lnTo>
                            <a:pt x="11" y="42"/>
                          </a:lnTo>
                          <a:lnTo>
                            <a:pt x="13" y="43"/>
                          </a:lnTo>
                          <a:lnTo>
                            <a:pt x="14" y="45"/>
                          </a:lnTo>
                          <a:lnTo>
                            <a:pt x="14" y="43"/>
                          </a:lnTo>
                          <a:lnTo>
                            <a:pt x="14" y="45"/>
                          </a:lnTo>
                          <a:lnTo>
                            <a:pt x="15" y="45"/>
                          </a:lnTo>
                          <a:lnTo>
                            <a:pt x="16" y="44"/>
                          </a:lnTo>
                          <a:lnTo>
                            <a:pt x="16" y="43"/>
                          </a:lnTo>
                          <a:lnTo>
                            <a:pt x="15" y="43"/>
                          </a:lnTo>
                          <a:lnTo>
                            <a:pt x="16" y="4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8" name="Google Shape;868;p8"/>
                    <p:cNvSpPr/>
                    <p:nvPr/>
                  </p:nvSpPr>
                  <p:spPr>
                    <a:xfrm>
                      <a:off x="4089" y="1421"/>
                      <a:ext cx="9" cy="38"/>
                    </a:xfrm>
                    <a:custGeom>
                      <a:rect b="b" l="l" r="r" t="t"/>
                      <a:pathLst>
                        <a:path extrusionOk="0" h="118" w="28">
                          <a:moveTo>
                            <a:pt x="19" y="117"/>
                          </a:moveTo>
                          <a:lnTo>
                            <a:pt x="19" y="116"/>
                          </a:lnTo>
                          <a:lnTo>
                            <a:pt x="17" y="113"/>
                          </a:lnTo>
                          <a:lnTo>
                            <a:pt x="14" y="112"/>
                          </a:lnTo>
                          <a:lnTo>
                            <a:pt x="12" y="110"/>
                          </a:lnTo>
                          <a:lnTo>
                            <a:pt x="11" y="108"/>
                          </a:lnTo>
                          <a:lnTo>
                            <a:pt x="9" y="105"/>
                          </a:lnTo>
                          <a:lnTo>
                            <a:pt x="8" y="102"/>
                          </a:lnTo>
                          <a:lnTo>
                            <a:pt x="6" y="100"/>
                          </a:lnTo>
                          <a:lnTo>
                            <a:pt x="5" y="96"/>
                          </a:lnTo>
                          <a:lnTo>
                            <a:pt x="4" y="94"/>
                          </a:lnTo>
                          <a:lnTo>
                            <a:pt x="3" y="91"/>
                          </a:lnTo>
                          <a:lnTo>
                            <a:pt x="2" y="87"/>
                          </a:lnTo>
                          <a:lnTo>
                            <a:pt x="2" y="84"/>
                          </a:lnTo>
                          <a:lnTo>
                            <a:pt x="2" y="80"/>
                          </a:lnTo>
                          <a:lnTo>
                            <a:pt x="2" y="77"/>
                          </a:lnTo>
                          <a:lnTo>
                            <a:pt x="2" y="74"/>
                          </a:lnTo>
                          <a:lnTo>
                            <a:pt x="2" y="70"/>
                          </a:lnTo>
                          <a:lnTo>
                            <a:pt x="2" y="66"/>
                          </a:lnTo>
                          <a:lnTo>
                            <a:pt x="3" y="62"/>
                          </a:lnTo>
                          <a:lnTo>
                            <a:pt x="3" y="58"/>
                          </a:lnTo>
                          <a:lnTo>
                            <a:pt x="4" y="53"/>
                          </a:lnTo>
                          <a:lnTo>
                            <a:pt x="5" y="50"/>
                          </a:lnTo>
                          <a:lnTo>
                            <a:pt x="6" y="45"/>
                          </a:lnTo>
                          <a:lnTo>
                            <a:pt x="8" y="41"/>
                          </a:lnTo>
                          <a:lnTo>
                            <a:pt x="9" y="37"/>
                          </a:lnTo>
                          <a:lnTo>
                            <a:pt x="11" y="33"/>
                          </a:lnTo>
                          <a:lnTo>
                            <a:pt x="13" y="28"/>
                          </a:lnTo>
                          <a:lnTo>
                            <a:pt x="14" y="24"/>
                          </a:lnTo>
                          <a:lnTo>
                            <a:pt x="17" y="19"/>
                          </a:lnTo>
                          <a:lnTo>
                            <a:pt x="19" y="15"/>
                          </a:lnTo>
                          <a:lnTo>
                            <a:pt x="22" y="10"/>
                          </a:lnTo>
                          <a:lnTo>
                            <a:pt x="25" y="6"/>
                          </a:lnTo>
                          <a:lnTo>
                            <a:pt x="28" y="2"/>
                          </a:lnTo>
                          <a:lnTo>
                            <a:pt x="26" y="0"/>
                          </a:lnTo>
                          <a:lnTo>
                            <a:pt x="22" y="5"/>
                          </a:lnTo>
                          <a:lnTo>
                            <a:pt x="20" y="9"/>
                          </a:lnTo>
                          <a:lnTo>
                            <a:pt x="18" y="14"/>
                          </a:lnTo>
                          <a:lnTo>
                            <a:pt x="14" y="18"/>
                          </a:lnTo>
                          <a:lnTo>
                            <a:pt x="12" y="23"/>
                          </a:lnTo>
                          <a:lnTo>
                            <a:pt x="11" y="27"/>
                          </a:lnTo>
                          <a:lnTo>
                            <a:pt x="9" y="32"/>
                          </a:lnTo>
                          <a:lnTo>
                            <a:pt x="6" y="36"/>
                          </a:lnTo>
                          <a:lnTo>
                            <a:pt x="5" y="41"/>
                          </a:lnTo>
                          <a:lnTo>
                            <a:pt x="4" y="44"/>
                          </a:lnTo>
                          <a:lnTo>
                            <a:pt x="3" y="49"/>
                          </a:lnTo>
                          <a:lnTo>
                            <a:pt x="2" y="53"/>
                          </a:lnTo>
                          <a:lnTo>
                            <a:pt x="1" y="58"/>
                          </a:lnTo>
                          <a:lnTo>
                            <a:pt x="1" y="61"/>
                          </a:lnTo>
                          <a:lnTo>
                            <a:pt x="0" y="66"/>
                          </a:lnTo>
                          <a:lnTo>
                            <a:pt x="0" y="69"/>
                          </a:lnTo>
                          <a:lnTo>
                            <a:pt x="0" y="74"/>
                          </a:lnTo>
                          <a:lnTo>
                            <a:pt x="0" y="77"/>
                          </a:lnTo>
                          <a:lnTo>
                            <a:pt x="0" y="82"/>
                          </a:lnTo>
                          <a:lnTo>
                            <a:pt x="0" y="85"/>
                          </a:lnTo>
                          <a:lnTo>
                            <a:pt x="1" y="88"/>
                          </a:lnTo>
                          <a:lnTo>
                            <a:pt x="1" y="92"/>
                          </a:lnTo>
                          <a:lnTo>
                            <a:pt x="2" y="95"/>
                          </a:lnTo>
                          <a:lnTo>
                            <a:pt x="3" y="98"/>
                          </a:lnTo>
                          <a:lnTo>
                            <a:pt x="4" y="101"/>
                          </a:lnTo>
                          <a:lnTo>
                            <a:pt x="5" y="104"/>
                          </a:lnTo>
                          <a:lnTo>
                            <a:pt x="6" y="107"/>
                          </a:lnTo>
                          <a:lnTo>
                            <a:pt x="9" y="109"/>
                          </a:lnTo>
                          <a:lnTo>
                            <a:pt x="11" y="112"/>
                          </a:lnTo>
                          <a:lnTo>
                            <a:pt x="12" y="115"/>
                          </a:lnTo>
                          <a:lnTo>
                            <a:pt x="14" y="116"/>
                          </a:lnTo>
                          <a:lnTo>
                            <a:pt x="18" y="118"/>
                          </a:lnTo>
                          <a:lnTo>
                            <a:pt x="17" y="117"/>
                          </a:lnTo>
                          <a:lnTo>
                            <a:pt x="18" y="118"/>
                          </a:lnTo>
                          <a:lnTo>
                            <a:pt x="19" y="118"/>
                          </a:lnTo>
                          <a:lnTo>
                            <a:pt x="19" y="117"/>
                          </a:lnTo>
                          <a:lnTo>
                            <a:pt x="19" y="116"/>
                          </a:lnTo>
                          <a:lnTo>
                            <a:pt x="19" y="11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69" name="Google Shape;869;p8"/>
                    <p:cNvSpPr/>
                    <p:nvPr/>
                  </p:nvSpPr>
                  <p:spPr>
                    <a:xfrm>
                      <a:off x="4094" y="1459"/>
                      <a:ext cx="16" cy="14"/>
                    </a:xfrm>
                    <a:custGeom>
                      <a:rect b="b" l="l" r="r" t="t"/>
                      <a:pathLst>
                        <a:path extrusionOk="0" h="45" w="47">
                          <a:moveTo>
                            <a:pt x="47" y="43"/>
                          </a:moveTo>
                          <a:lnTo>
                            <a:pt x="46" y="42"/>
                          </a:lnTo>
                          <a:lnTo>
                            <a:pt x="44" y="42"/>
                          </a:lnTo>
                          <a:lnTo>
                            <a:pt x="43" y="42"/>
                          </a:lnTo>
                          <a:lnTo>
                            <a:pt x="40" y="42"/>
                          </a:lnTo>
                          <a:lnTo>
                            <a:pt x="38" y="40"/>
                          </a:lnTo>
                          <a:lnTo>
                            <a:pt x="37" y="40"/>
                          </a:lnTo>
                          <a:lnTo>
                            <a:pt x="35" y="40"/>
                          </a:lnTo>
                          <a:lnTo>
                            <a:pt x="32" y="39"/>
                          </a:lnTo>
                          <a:lnTo>
                            <a:pt x="31" y="39"/>
                          </a:lnTo>
                          <a:lnTo>
                            <a:pt x="29" y="38"/>
                          </a:lnTo>
                          <a:lnTo>
                            <a:pt x="28" y="37"/>
                          </a:lnTo>
                          <a:lnTo>
                            <a:pt x="26" y="36"/>
                          </a:lnTo>
                          <a:lnTo>
                            <a:pt x="23" y="35"/>
                          </a:lnTo>
                          <a:lnTo>
                            <a:pt x="22" y="35"/>
                          </a:lnTo>
                          <a:lnTo>
                            <a:pt x="20" y="34"/>
                          </a:lnTo>
                          <a:lnTo>
                            <a:pt x="19" y="33"/>
                          </a:lnTo>
                          <a:lnTo>
                            <a:pt x="17" y="30"/>
                          </a:lnTo>
                          <a:lnTo>
                            <a:pt x="15" y="29"/>
                          </a:lnTo>
                          <a:lnTo>
                            <a:pt x="14" y="28"/>
                          </a:lnTo>
                          <a:lnTo>
                            <a:pt x="12" y="27"/>
                          </a:lnTo>
                          <a:lnTo>
                            <a:pt x="11" y="25"/>
                          </a:lnTo>
                          <a:lnTo>
                            <a:pt x="10" y="23"/>
                          </a:lnTo>
                          <a:lnTo>
                            <a:pt x="9" y="21"/>
                          </a:lnTo>
                          <a:lnTo>
                            <a:pt x="8" y="20"/>
                          </a:lnTo>
                          <a:lnTo>
                            <a:pt x="6" y="18"/>
                          </a:lnTo>
                          <a:lnTo>
                            <a:pt x="5" y="16"/>
                          </a:lnTo>
                          <a:lnTo>
                            <a:pt x="5" y="13"/>
                          </a:lnTo>
                          <a:lnTo>
                            <a:pt x="4" y="12"/>
                          </a:lnTo>
                          <a:lnTo>
                            <a:pt x="3" y="10"/>
                          </a:lnTo>
                          <a:lnTo>
                            <a:pt x="3" y="8"/>
                          </a:lnTo>
                          <a:lnTo>
                            <a:pt x="3" y="5"/>
                          </a:lnTo>
                          <a:lnTo>
                            <a:pt x="3" y="3"/>
                          </a:lnTo>
                          <a:lnTo>
                            <a:pt x="3" y="0"/>
                          </a:lnTo>
                          <a:lnTo>
                            <a:pt x="0" y="0"/>
                          </a:lnTo>
                          <a:lnTo>
                            <a:pt x="0" y="3"/>
                          </a:lnTo>
                          <a:lnTo>
                            <a:pt x="1" y="5"/>
                          </a:lnTo>
                          <a:lnTo>
                            <a:pt x="1" y="8"/>
                          </a:lnTo>
                          <a:lnTo>
                            <a:pt x="1" y="11"/>
                          </a:lnTo>
                          <a:lnTo>
                            <a:pt x="2" y="13"/>
                          </a:lnTo>
                          <a:lnTo>
                            <a:pt x="3" y="16"/>
                          </a:lnTo>
                          <a:lnTo>
                            <a:pt x="3" y="18"/>
                          </a:lnTo>
                          <a:lnTo>
                            <a:pt x="4" y="19"/>
                          </a:lnTo>
                          <a:lnTo>
                            <a:pt x="5" y="21"/>
                          </a:lnTo>
                          <a:lnTo>
                            <a:pt x="6" y="23"/>
                          </a:lnTo>
                          <a:lnTo>
                            <a:pt x="8" y="26"/>
                          </a:lnTo>
                          <a:lnTo>
                            <a:pt x="10" y="27"/>
                          </a:lnTo>
                          <a:lnTo>
                            <a:pt x="11" y="29"/>
                          </a:lnTo>
                          <a:lnTo>
                            <a:pt x="12" y="30"/>
                          </a:lnTo>
                          <a:lnTo>
                            <a:pt x="14" y="31"/>
                          </a:lnTo>
                          <a:lnTo>
                            <a:pt x="15" y="34"/>
                          </a:lnTo>
                          <a:lnTo>
                            <a:pt x="18" y="35"/>
                          </a:lnTo>
                          <a:lnTo>
                            <a:pt x="19" y="36"/>
                          </a:lnTo>
                          <a:lnTo>
                            <a:pt x="21" y="37"/>
                          </a:lnTo>
                          <a:lnTo>
                            <a:pt x="22" y="38"/>
                          </a:lnTo>
                          <a:lnTo>
                            <a:pt x="25" y="39"/>
                          </a:lnTo>
                          <a:lnTo>
                            <a:pt x="27" y="40"/>
                          </a:lnTo>
                          <a:lnTo>
                            <a:pt x="28" y="40"/>
                          </a:lnTo>
                          <a:lnTo>
                            <a:pt x="30" y="42"/>
                          </a:lnTo>
                          <a:lnTo>
                            <a:pt x="32" y="43"/>
                          </a:lnTo>
                          <a:lnTo>
                            <a:pt x="35" y="43"/>
                          </a:lnTo>
                          <a:lnTo>
                            <a:pt x="36" y="44"/>
                          </a:lnTo>
                          <a:lnTo>
                            <a:pt x="38" y="44"/>
                          </a:lnTo>
                          <a:lnTo>
                            <a:pt x="40" y="44"/>
                          </a:lnTo>
                          <a:lnTo>
                            <a:pt x="42" y="45"/>
                          </a:lnTo>
                          <a:lnTo>
                            <a:pt x="44" y="45"/>
                          </a:lnTo>
                          <a:lnTo>
                            <a:pt x="46" y="45"/>
                          </a:lnTo>
                          <a:lnTo>
                            <a:pt x="45" y="43"/>
                          </a:lnTo>
                          <a:lnTo>
                            <a:pt x="46" y="45"/>
                          </a:lnTo>
                          <a:lnTo>
                            <a:pt x="47" y="44"/>
                          </a:lnTo>
                          <a:lnTo>
                            <a:pt x="47" y="43"/>
                          </a:lnTo>
                          <a:lnTo>
                            <a:pt x="47" y="42"/>
                          </a:lnTo>
                          <a:lnTo>
                            <a:pt x="46" y="42"/>
                          </a:lnTo>
                          <a:lnTo>
                            <a:pt x="47" y="4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0" name="Google Shape;870;p8"/>
                    <p:cNvSpPr/>
                    <p:nvPr/>
                  </p:nvSpPr>
                  <p:spPr>
                    <a:xfrm>
                      <a:off x="4110" y="1472"/>
                      <a:ext cx="16" cy="38"/>
                    </a:xfrm>
                    <a:custGeom>
                      <a:rect b="b" l="l" r="r" t="t"/>
                      <a:pathLst>
                        <a:path extrusionOk="0" h="118" w="52">
                          <a:moveTo>
                            <a:pt x="52" y="113"/>
                          </a:moveTo>
                          <a:lnTo>
                            <a:pt x="51" y="112"/>
                          </a:lnTo>
                          <a:lnTo>
                            <a:pt x="49" y="113"/>
                          </a:lnTo>
                          <a:lnTo>
                            <a:pt x="47" y="113"/>
                          </a:lnTo>
                          <a:lnTo>
                            <a:pt x="44" y="114"/>
                          </a:lnTo>
                          <a:lnTo>
                            <a:pt x="42" y="114"/>
                          </a:lnTo>
                          <a:lnTo>
                            <a:pt x="41" y="114"/>
                          </a:lnTo>
                          <a:lnTo>
                            <a:pt x="39" y="115"/>
                          </a:lnTo>
                          <a:lnTo>
                            <a:pt x="37" y="115"/>
                          </a:lnTo>
                          <a:lnTo>
                            <a:pt x="35" y="115"/>
                          </a:lnTo>
                          <a:lnTo>
                            <a:pt x="34" y="114"/>
                          </a:lnTo>
                          <a:lnTo>
                            <a:pt x="32" y="114"/>
                          </a:lnTo>
                          <a:lnTo>
                            <a:pt x="31" y="113"/>
                          </a:lnTo>
                          <a:lnTo>
                            <a:pt x="28" y="113"/>
                          </a:lnTo>
                          <a:lnTo>
                            <a:pt x="27" y="112"/>
                          </a:lnTo>
                          <a:lnTo>
                            <a:pt x="26" y="111"/>
                          </a:lnTo>
                          <a:lnTo>
                            <a:pt x="24" y="109"/>
                          </a:lnTo>
                          <a:lnTo>
                            <a:pt x="23" y="106"/>
                          </a:lnTo>
                          <a:lnTo>
                            <a:pt x="22" y="104"/>
                          </a:lnTo>
                          <a:lnTo>
                            <a:pt x="20" y="101"/>
                          </a:lnTo>
                          <a:lnTo>
                            <a:pt x="18" y="97"/>
                          </a:lnTo>
                          <a:lnTo>
                            <a:pt x="17" y="94"/>
                          </a:lnTo>
                          <a:lnTo>
                            <a:pt x="16" y="89"/>
                          </a:lnTo>
                          <a:lnTo>
                            <a:pt x="15" y="84"/>
                          </a:lnTo>
                          <a:lnTo>
                            <a:pt x="14" y="79"/>
                          </a:lnTo>
                          <a:lnTo>
                            <a:pt x="13" y="72"/>
                          </a:lnTo>
                          <a:lnTo>
                            <a:pt x="10" y="65"/>
                          </a:lnTo>
                          <a:lnTo>
                            <a:pt x="9" y="59"/>
                          </a:lnTo>
                          <a:lnTo>
                            <a:pt x="8" y="51"/>
                          </a:lnTo>
                          <a:lnTo>
                            <a:pt x="7" y="42"/>
                          </a:lnTo>
                          <a:lnTo>
                            <a:pt x="6" y="33"/>
                          </a:lnTo>
                          <a:lnTo>
                            <a:pt x="5" y="22"/>
                          </a:lnTo>
                          <a:lnTo>
                            <a:pt x="3" y="11"/>
                          </a:lnTo>
                          <a:lnTo>
                            <a:pt x="2" y="0"/>
                          </a:lnTo>
                          <a:lnTo>
                            <a:pt x="0" y="0"/>
                          </a:lnTo>
                          <a:lnTo>
                            <a:pt x="1" y="11"/>
                          </a:lnTo>
                          <a:lnTo>
                            <a:pt x="2" y="22"/>
                          </a:lnTo>
                          <a:lnTo>
                            <a:pt x="3" y="33"/>
                          </a:lnTo>
                          <a:lnTo>
                            <a:pt x="5" y="42"/>
                          </a:lnTo>
                          <a:lnTo>
                            <a:pt x="6" y="51"/>
                          </a:lnTo>
                          <a:lnTo>
                            <a:pt x="7" y="59"/>
                          </a:lnTo>
                          <a:lnTo>
                            <a:pt x="8" y="67"/>
                          </a:lnTo>
                          <a:lnTo>
                            <a:pt x="9" y="73"/>
                          </a:lnTo>
                          <a:lnTo>
                            <a:pt x="11" y="79"/>
                          </a:lnTo>
                          <a:lnTo>
                            <a:pt x="13" y="85"/>
                          </a:lnTo>
                          <a:lnTo>
                            <a:pt x="14" y="90"/>
                          </a:lnTo>
                          <a:lnTo>
                            <a:pt x="15" y="95"/>
                          </a:lnTo>
                          <a:lnTo>
                            <a:pt x="16" y="98"/>
                          </a:lnTo>
                          <a:lnTo>
                            <a:pt x="18" y="103"/>
                          </a:lnTo>
                          <a:lnTo>
                            <a:pt x="19" y="105"/>
                          </a:lnTo>
                          <a:lnTo>
                            <a:pt x="20" y="109"/>
                          </a:lnTo>
                          <a:lnTo>
                            <a:pt x="23" y="111"/>
                          </a:lnTo>
                          <a:lnTo>
                            <a:pt x="24" y="112"/>
                          </a:lnTo>
                          <a:lnTo>
                            <a:pt x="26" y="114"/>
                          </a:lnTo>
                          <a:lnTo>
                            <a:pt x="27" y="115"/>
                          </a:lnTo>
                          <a:lnTo>
                            <a:pt x="30" y="117"/>
                          </a:lnTo>
                          <a:lnTo>
                            <a:pt x="32" y="118"/>
                          </a:lnTo>
                          <a:lnTo>
                            <a:pt x="33" y="118"/>
                          </a:lnTo>
                          <a:lnTo>
                            <a:pt x="35" y="118"/>
                          </a:lnTo>
                          <a:lnTo>
                            <a:pt x="37" y="118"/>
                          </a:lnTo>
                          <a:lnTo>
                            <a:pt x="39" y="118"/>
                          </a:lnTo>
                          <a:lnTo>
                            <a:pt x="41" y="118"/>
                          </a:lnTo>
                          <a:lnTo>
                            <a:pt x="43" y="118"/>
                          </a:lnTo>
                          <a:lnTo>
                            <a:pt x="45" y="117"/>
                          </a:lnTo>
                          <a:lnTo>
                            <a:pt x="47" y="117"/>
                          </a:lnTo>
                          <a:lnTo>
                            <a:pt x="49" y="117"/>
                          </a:lnTo>
                          <a:lnTo>
                            <a:pt x="51" y="115"/>
                          </a:lnTo>
                          <a:lnTo>
                            <a:pt x="50" y="114"/>
                          </a:lnTo>
                          <a:lnTo>
                            <a:pt x="51" y="115"/>
                          </a:lnTo>
                          <a:lnTo>
                            <a:pt x="52" y="115"/>
                          </a:lnTo>
                          <a:lnTo>
                            <a:pt x="52" y="114"/>
                          </a:lnTo>
                          <a:lnTo>
                            <a:pt x="52" y="113"/>
                          </a:lnTo>
                          <a:lnTo>
                            <a:pt x="51" y="112"/>
                          </a:lnTo>
                          <a:lnTo>
                            <a:pt x="52" y="1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1" name="Google Shape;871;p8"/>
                    <p:cNvSpPr/>
                    <p:nvPr/>
                  </p:nvSpPr>
                  <p:spPr>
                    <a:xfrm>
                      <a:off x="4124" y="1508"/>
                      <a:ext cx="31" cy="43"/>
                    </a:xfrm>
                    <a:custGeom>
                      <a:rect b="b" l="l" r="r" t="t"/>
                      <a:pathLst>
                        <a:path extrusionOk="0" h="134" w="95">
                          <a:moveTo>
                            <a:pt x="94" y="131"/>
                          </a:moveTo>
                          <a:lnTo>
                            <a:pt x="94" y="131"/>
                          </a:lnTo>
                          <a:lnTo>
                            <a:pt x="91" y="128"/>
                          </a:lnTo>
                          <a:lnTo>
                            <a:pt x="87" y="125"/>
                          </a:lnTo>
                          <a:lnTo>
                            <a:pt x="84" y="122"/>
                          </a:lnTo>
                          <a:lnTo>
                            <a:pt x="80" y="118"/>
                          </a:lnTo>
                          <a:lnTo>
                            <a:pt x="77" y="116"/>
                          </a:lnTo>
                          <a:lnTo>
                            <a:pt x="73" y="111"/>
                          </a:lnTo>
                          <a:lnTo>
                            <a:pt x="70" y="108"/>
                          </a:lnTo>
                          <a:lnTo>
                            <a:pt x="67" y="105"/>
                          </a:lnTo>
                          <a:lnTo>
                            <a:pt x="63" y="101"/>
                          </a:lnTo>
                          <a:lnTo>
                            <a:pt x="60" y="98"/>
                          </a:lnTo>
                          <a:lnTo>
                            <a:pt x="56" y="93"/>
                          </a:lnTo>
                          <a:lnTo>
                            <a:pt x="53" y="90"/>
                          </a:lnTo>
                          <a:lnTo>
                            <a:pt x="51" y="85"/>
                          </a:lnTo>
                          <a:lnTo>
                            <a:pt x="47" y="82"/>
                          </a:lnTo>
                          <a:lnTo>
                            <a:pt x="44" y="77"/>
                          </a:lnTo>
                          <a:lnTo>
                            <a:pt x="42" y="73"/>
                          </a:lnTo>
                          <a:lnTo>
                            <a:pt x="38" y="69"/>
                          </a:lnTo>
                          <a:lnTo>
                            <a:pt x="36" y="65"/>
                          </a:lnTo>
                          <a:lnTo>
                            <a:pt x="33" y="60"/>
                          </a:lnTo>
                          <a:lnTo>
                            <a:pt x="30" y="56"/>
                          </a:lnTo>
                          <a:lnTo>
                            <a:pt x="28" y="51"/>
                          </a:lnTo>
                          <a:lnTo>
                            <a:pt x="25" y="47"/>
                          </a:lnTo>
                          <a:lnTo>
                            <a:pt x="22" y="42"/>
                          </a:lnTo>
                          <a:lnTo>
                            <a:pt x="20" y="38"/>
                          </a:lnTo>
                          <a:lnTo>
                            <a:pt x="18" y="33"/>
                          </a:lnTo>
                          <a:lnTo>
                            <a:pt x="16" y="29"/>
                          </a:lnTo>
                          <a:lnTo>
                            <a:pt x="13" y="24"/>
                          </a:lnTo>
                          <a:lnTo>
                            <a:pt x="11" y="20"/>
                          </a:lnTo>
                          <a:lnTo>
                            <a:pt x="9" y="15"/>
                          </a:lnTo>
                          <a:lnTo>
                            <a:pt x="7" y="9"/>
                          </a:lnTo>
                          <a:lnTo>
                            <a:pt x="4" y="5"/>
                          </a:lnTo>
                          <a:lnTo>
                            <a:pt x="2" y="0"/>
                          </a:lnTo>
                          <a:lnTo>
                            <a:pt x="0" y="1"/>
                          </a:lnTo>
                          <a:lnTo>
                            <a:pt x="2" y="6"/>
                          </a:lnTo>
                          <a:lnTo>
                            <a:pt x="4" y="12"/>
                          </a:lnTo>
                          <a:lnTo>
                            <a:pt x="7" y="16"/>
                          </a:lnTo>
                          <a:lnTo>
                            <a:pt x="9" y="21"/>
                          </a:lnTo>
                          <a:lnTo>
                            <a:pt x="11" y="25"/>
                          </a:lnTo>
                          <a:lnTo>
                            <a:pt x="13" y="30"/>
                          </a:lnTo>
                          <a:lnTo>
                            <a:pt x="16" y="35"/>
                          </a:lnTo>
                          <a:lnTo>
                            <a:pt x="18" y="40"/>
                          </a:lnTo>
                          <a:lnTo>
                            <a:pt x="20" y="44"/>
                          </a:lnTo>
                          <a:lnTo>
                            <a:pt x="22" y="49"/>
                          </a:lnTo>
                          <a:lnTo>
                            <a:pt x="26" y="54"/>
                          </a:lnTo>
                          <a:lnTo>
                            <a:pt x="28" y="58"/>
                          </a:lnTo>
                          <a:lnTo>
                            <a:pt x="30" y="63"/>
                          </a:lnTo>
                          <a:lnTo>
                            <a:pt x="34" y="67"/>
                          </a:lnTo>
                          <a:lnTo>
                            <a:pt x="37" y="71"/>
                          </a:lnTo>
                          <a:lnTo>
                            <a:pt x="39" y="75"/>
                          </a:lnTo>
                          <a:lnTo>
                            <a:pt x="43" y="80"/>
                          </a:lnTo>
                          <a:lnTo>
                            <a:pt x="45" y="83"/>
                          </a:lnTo>
                          <a:lnTo>
                            <a:pt x="49" y="88"/>
                          </a:lnTo>
                          <a:lnTo>
                            <a:pt x="52" y="92"/>
                          </a:lnTo>
                          <a:lnTo>
                            <a:pt x="55" y="95"/>
                          </a:lnTo>
                          <a:lnTo>
                            <a:pt x="58" y="100"/>
                          </a:lnTo>
                          <a:lnTo>
                            <a:pt x="61" y="103"/>
                          </a:lnTo>
                          <a:lnTo>
                            <a:pt x="64" y="107"/>
                          </a:lnTo>
                          <a:lnTo>
                            <a:pt x="68" y="111"/>
                          </a:lnTo>
                          <a:lnTo>
                            <a:pt x="71" y="115"/>
                          </a:lnTo>
                          <a:lnTo>
                            <a:pt x="75" y="117"/>
                          </a:lnTo>
                          <a:lnTo>
                            <a:pt x="78" y="122"/>
                          </a:lnTo>
                          <a:lnTo>
                            <a:pt x="81" y="125"/>
                          </a:lnTo>
                          <a:lnTo>
                            <a:pt x="85" y="127"/>
                          </a:lnTo>
                          <a:lnTo>
                            <a:pt x="89" y="131"/>
                          </a:lnTo>
                          <a:lnTo>
                            <a:pt x="93" y="134"/>
                          </a:lnTo>
                          <a:lnTo>
                            <a:pt x="94" y="134"/>
                          </a:lnTo>
                          <a:lnTo>
                            <a:pt x="94" y="133"/>
                          </a:lnTo>
                          <a:lnTo>
                            <a:pt x="95" y="133"/>
                          </a:lnTo>
                          <a:lnTo>
                            <a:pt x="95" y="132"/>
                          </a:lnTo>
                          <a:lnTo>
                            <a:pt x="94" y="132"/>
                          </a:lnTo>
                          <a:lnTo>
                            <a:pt x="94" y="13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2" name="Google Shape;872;p8"/>
                    <p:cNvSpPr/>
                    <p:nvPr/>
                  </p:nvSpPr>
                  <p:spPr>
                    <a:xfrm>
                      <a:off x="4155" y="1549"/>
                      <a:ext cx="61" cy="30"/>
                    </a:xfrm>
                    <a:custGeom>
                      <a:rect b="b" l="l" r="r" t="t"/>
                      <a:pathLst>
                        <a:path extrusionOk="0" h="95" w="191">
                          <a:moveTo>
                            <a:pt x="191" y="90"/>
                          </a:moveTo>
                          <a:lnTo>
                            <a:pt x="189" y="89"/>
                          </a:lnTo>
                          <a:lnTo>
                            <a:pt x="179" y="90"/>
                          </a:lnTo>
                          <a:lnTo>
                            <a:pt x="169" y="91"/>
                          </a:lnTo>
                          <a:lnTo>
                            <a:pt x="158" y="91"/>
                          </a:lnTo>
                          <a:lnTo>
                            <a:pt x="151" y="93"/>
                          </a:lnTo>
                          <a:lnTo>
                            <a:pt x="141" y="93"/>
                          </a:lnTo>
                          <a:lnTo>
                            <a:pt x="134" y="91"/>
                          </a:lnTo>
                          <a:lnTo>
                            <a:pt x="126" y="91"/>
                          </a:lnTo>
                          <a:lnTo>
                            <a:pt x="118" y="90"/>
                          </a:lnTo>
                          <a:lnTo>
                            <a:pt x="111" y="89"/>
                          </a:lnTo>
                          <a:lnTo>
                            <a:pt x="104" y="87"/>
                          </a:lnTo>
                          <a:lnTo>
                            <a:pt x="98" y="86"/>
                          </a:lnTo>
                          <a:lnTo>
                            <a:pt x="93" y="84"/>
                          </a:lnTo>
                          <a:lnTo>
                            <a:pt x="86" y="81"/>
                          </a:lnTo>
                          <a:lnTo>
                            <a:pt x="81" y="79"/>
                          </a:lnTo>
                          <a:lnTo>
                            <a:pt x="76" y="76"/>
                          </a:lnTo>
                          <a:lnTo>
                            <a:pt x="71" y="73"/>
                          </a:lnTo>
                          <a:lnTo>
                            <a:pt x="67" y="70"/>
                          </a:lnTo>
                          <a:lnTo>
                            <a:pt x="61" y="67"/>
                          </a:lnTo>
                          <a:lnTo>
                            <a:pt x="58" y="62"/>
                          </a:lnTo>
                          <a:lnTo>
                            <a:pt x="53" y="59"/>
                          </a:lnTo>
                          <a:lnTo>
                            <a:pt x="49" y="55"/>
                          </a:lnTo>
                          <a:lnTo>
                            <a:pt x="44" y="51"/>
                          </a:lnTo>
                          <a:lnTo>
                            <a:pt x="39" y="46"/>
                          </a:lnTo>
                          <a:lnTo>
                            <a:pt x="36" y="42"/>
                          </a:lnTo>
                          <a:lnTo>
                            <a:pt x="32" y="37"/>
                          </a:lnTo>
                          <a:lnTo>
                            <a:pt x="28" y="31"/>
                          </a:lnTo>
                          <a:lnTo>
                            <a:pt x="24" y="27"/>
                          </a:lnTo>
                          <a:lnTo>
                            <a:pt x="19" y="21"/>
                          </a:lnTo>
                          <a:lnTo>
                            <a:pt x="15" y="16"/>
                          </a:lnTo>
                          <a:lnTo>
                            <a:pt x="10" y="11"/>
                          </a:lnTo>
                          <a:lnTo>
                            <a:pt x="5" y="5"/>
                          </a:lnTo>
                          <a:lnTo>
                            <a:pt x="1" y="0"/>
                          </a:lnTo>
                          <a:lnTo>
                            <a:pt x="0" y="2"/>
                          </a:lnTo>
                          <a:lnTo>
                            <a:pt x="4" y="8"/>
                          </a:lnTo>
                          <a:lnTo>
                            <a:pt x="9" y="13"/>
                          </a:lnTo>
                          <a:lnTo>
                            <a:pt x="13" y="18"/>
                          </a:lnTo>
                          <a:lnTo>
                            <a:pt x="18" y="23"/>
                          </a:lnTo>
                          <a:lnTo>
                            <a:pt x="21" y="29"/>
                          </a:lnTo>
                          <a:lnTo>
                            <a:pt x="26" y="34"/>
                          </a:lnTo>
                          <a:lnTo>
                            <a:pt x="30" y="39"/>
                          </a:lnTo>
                          <a:lnTo>
                            <a:pt x="34" y="44"/>
                          </a:lnTo>
                          <a:lnTo>
                            <a:pt x="38" y="48"/>
                          </a:lnTo>
                          <a:lnTo>
                            <a:pt x="43" y="53"/>
                          </a:lnTo>
                          <a:lnTo>
                            <a:pt x="46" y="56"/>
                          </a:lnTo>
                          <a:lnTo>
                            <a:pt x="51" y="61"/>
                          </a:lnTo>
                          <a:lnTo>
                            <a:pt x="55" y="65"/>
                          </a:lnTo>
                          <a:lnTo>
                            <a:pt x="60" y="69"/>
                          </a:lnTo>
                          <a:lnTo>
                            <a:pt x="64" y="72"/>
                          </a:lnTo>
                          <a:lnTo>
                            <a:pt x="70" y="76"/>
                          </a:lnTo>
                          <a:lnTo>
                            <a:pt x="75" y="79"/>
                          </a:lnTo>
                          <a:lnTo>
                            <a:pt x="80" y="81"/>
                          </a:lnTo>
                          <a:lnTo>
                            <a:pt x="86" y="85"/>
                          </a:lnTo>
                          <a:lnTo>
                            <a:pt x="92" y="87"/>
                          </a:lnTo>
                          <a:lnTo>
                            <a:pt x="97" y="88"/>
                          </a:lnTo>
                          <a:lnTo>
                            <a:pt x="104" y="90"/>
                          </a:lnTo>
                          <a:lnTo>
                            <a:pt x="111" y="91"/>
                          </a:lnTo>
                          <a:lnTo>
                            <a:pt x="118" y="94"/>
                          </a:lnTo>
                          <a:lnTo>
                            <a:pt x="126" y="95"/>
                          </a:lnTo>
                          <a:lnTo>
                            <a:pt x="134" y="95"/>
                          </a:lnTo>
                          <a:lnTo>
                            <a:pt x="141" y="95"/>
                          </a:lnTo>
                          <a:lnTo>
                            <a:pt x="151" y="95"/>
                          </a:lnTo>
                          <a:lnTo>
                            <a:pt x="160" y="95"/>
                          </a:lnTo>
                          <a:lnTo>
                            <a:pt x="169" y="95"/>
                          </a:lnTo>
                          <a:lnTo>
                            <a:pt x="179" y="94"/>
                          </a:lnTo>
                          <a:lnTo>
                            <a:pt x="189" y="93"/>
                          </a:lnTo>
                          <a:lnTo>
                            <a:pt x="188" y="91"/>
                          </a:lnTo>
                          <a:lnTo>
                            <a:pt x="189" y="93"/>
                          </a:lnTo>
                          <a:lnTo>
                            <a:pt x="190" y="93"/>
                          </a:lnTo>
                          <a:lnTo>
                            <a:pt x="190" y="91"/>
                          </a:lnTo>
                          <a:lnTo>
                            <a:pt x="191" y="91"/>
                          </a:lnTo>
                          <a:lnTo>
                            <a:pt x="191" y="90"/>
                          </a:lnTo>
                          <a:lnTo>
                            <a:pt x="190" y="90"/>
                          </a:lnTo>
                          <a:lnTo>
                            <a:pt x="190" y="89"/>
                          </a:lnTo>
                          <a:lnTo>
                            <a:pt x="189" y="89"/>
                          </a:lnTo>
                          <a:lnTo>
                            <a:pt x="191" y="9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3" name="Google Shape;873;p8"/>
                    <p:cNvSpPr/>
                    <p:nvPr/>
                  </p:nvSpPr>
                  <p:spPr>
                    <a:xfrm>
                      <a:off x="4216" y="1578"/>
                      <a:ext cx="32" cy="23"/>
                    </a:xfrm>
                    <a:custGeom>
                      <a:rect b="b" l="l" r="r" t="t"/>
                      <a:pathLst>
                        <a:path extrusionOk="0" h="75" w="100">
                          <a:moveTo>
                            <a:pt x="100" y="74"/>
                          </a:moveTo>
                          <a:lnTo>
                            <a:pt x="99" y="73"/>
                          </a:lnTo>
                          <a:lnTo>
                            <a:pt x="95" y="72"/>
                          </a:lnTo>
                          <a:lnTo>
                            <a:pt x="92" y="72"/>
                          </a:lnTo>
                          <a:lnTo>
                            <a:pt x="87" y="71"/>
                          </a:lnTo>
                          <a:lnTo>
                            <a:pt x="84" y="71"/>
                          </a:lnTo>
                          <a:lnTo>
                            <a:pt x="80" y="70"/>
                          </a:lnTo>
                          <a:lnTo>
                            <a:pt x="77" y="68"/>
                          </a:lnTo>
                          <a:lnTo>
                            <a:pt x="74" y="67"/>
                          </a:lnTo>
                          <a:lnTo>
                            <a:pt x="69" y="65"/>
                          </a:lnTo>
                          <a:lnTo>
                            <a:pt x="66" y="64"/>
                          </a:lnTo>
                          <a:lnTo>
                            <a:pt x="62" y="63"/>
                          </a:lnTo>
                          <a:lnTo>
                            <a:pt x="59" y="60"/>
                          </a:lnTo>
                          <a:lnTo>
                            <a:pt x="56" y="58"/>
                          </a:lnTo>
                          <a:lnTo>
                            <a:pt x="52" y="56"/>
                          </a:lnTo>
                          <a:lnTo>
                            <a:pt x="49" y="55"/>
                          </a:lnTo>
                          <a:lnTo>
                            <a:pt x="45" y="52"/>
                          </a:lnTo>
                          <a:lnTo>
                            <a:pt x="42" y="49"/>
                          </a:lnTo>
                          <a:lnTo>
                            <a:pt x="39" y="47"/>
                          </a:lnTo>
                          <a:lnTo>
                            <a:pt x="35" y="45"/>
                          </a:lnTo>
                          <a:lnTo>
                            <a:pt x="32" y="42"/>
                          </a:lnTo>
                          <a:lnTo>
                            <a:pt x="29" y="39"/>
                          </a:lnTo>
                          <a:lnTo>
                            <a:pt x="26" y="37"/>
                          </a:lnTo>
                          <a:lnTo>
                            <a:pt x="24" y="33"/>
                          </a:lnTo>
                          <a:lnTo>
                            <a:pt x="20" y="31"/>
                          </a:lnTo>
                          <a:lnTo>
                            <a:pt x="18" y="28"/>
                          </a:lnTo>
                          <a:lnTo>
                            <a:pt x="16" y="24"/>
                          </a:lnTo>
                          <a:lnTo>
                            <a:pt x="14" y="21"/>
                          </a:lnTo>
                          <a:lnTo>
                            <a:pt x="11" y="17"/>
                          </a:lnTo>
                          <a:lnTo>
                            <a:pt x="9" y="14"/>
                          </a:lnTo>
                          <a:lnTo>
                            <a:pt x="7" y="11"/>
                          </a:lnTo>
                          <a:lnTo>
                            <a:pt x="6" y="7"/>
                          </a:lnTo>
                          <a:lnTo>
                            <a:pt x="3" y="4"/>
                          </a:lnTo>
                          <a:lnTo>
                            <a:pt x="2" y="0"/>
                          </a:lnTo>
                          <a:lnTo>
                            <a:pt x="0" y="1"/>
                          </a:lnTo>
                          <a:lnTo>
                            <a:pt x="1" y="5"/>
                          </a:lnTo>
                          <a:lnTo>
                            <a:pt x="3" y="9"/>
                          </a:lnTo>
                          <a:lnTo>
                            <a:pt x="6" y="13"/>
                          </a:lnTo>
                          <a:lnTo>
                            <a:pt x="7" y="16"/>
                          </a:lnTo>
                          <a:lnTo>
                            <a:pt x="9" y="20"/>
                          </a:lnTo>
                          <a:lnTo>
                            <a:pt x="11" y="23"/>
                          </a:lnTo>
                          <a:lnTo>
                            <a:pt x="14" y="26"/>
                          </a:lnTo>
                          <a:lnTo>
                            <a:pt x="16" y="30"/>
                          </a:lnTo>
                          <a:lnTo>
                            <a:pt x="19" y="33"/>
                          </a:lnTo>
                          <a:lnTo>
                            <a:pt x="22" y="35"/>
                          </a:lnTo>
                          <a:lnTo>
                            <a:pt x="25" y="39"/>
                          </a:lnTo>
                          <a:lnTo>
                            <a:pt x="27" y="41"/>
                          </a:lnTo>
                          <a:lnTo>
                            <a:pt x="31" y="45"/>
                          </a:lnTo>
                          <a:lnTo>
                            <a:pt x="34" y="47"/>
                          </a:lnTo>
                          <a:lnTo>
                            <a:pt x="37" y="49"/>
                          </a:lnTo>
                          <a:lnTo>
                            <a:pt x="41" y="52"/>
                          </a:lnTo>
                          <a:lnTo>
                            <a:pt x="44" y="55"/>
                          </a:lnTo>
                          <a:lnTo>
                            <a:pt x="48" y="57"/>
                          </a:lnTo>
                          <a:lnTo>
                            <a:pt x="51" y="59"/>
                          </a:lnTo>
                          <a:lnTo>
                            <a:pt x="54" y="62"/>
                          </a:lnTo>
                          <a:lnTo>
                            <a:pt x="58" y="64"/>
                          </a:lnTo>
                          <a:lnTo>
                            <a:pt x="61" y="65"/>
                          </a:lnTo>
                          <a:lnTo>
                            <a:pt x="65" y="67"/>
                          </a:lnTo>
                          <a:lnTo>
                            <a:pt x="69" y="68"/>
                          </a:lnTo>
                          <a:lnTo>
                            <a:pt x="73" y="70"/>
                          </a:lnTo>
                          <a:lnTo>
                            <a:pt x="76" y="71"/>
                          </a:lnTo>
                          <a:lnTo>
                            <a:pt x="79" y="72"/>
                          </a:lnTo>
                          <a:lnTo>
                            <a:pt x="84" y="73"/>
                          </a:lnTo>
                          <a:lnTo>
                            <a:pt x="87" y="74"/>
                          </a:lnTo>
                          <a:lnTo>
                            <a:pt x="91" y="75"/>
                          </a:lnTo>
                          <a:lnTo>
                            <a:pt x="95" y="75"/>
                          </a:lnTo>
                          <a:lnTo>
                            <a:pt x="99" y="75"/>
                          </a:lnTo>
                          <a:lnTo>
                            <a:pt x="97" y="74"/>
                          </a:lnTo>
                          <a:lnTo>
                            <a:pt x="99" y="75"/>
                          </a:lnTo>
                          <a:lnTo>
                            <a:pt x="100" y="75"/>
                          </a:lnTo>
                          <a:lnTo>
                            <a:pt x="100" y="74"/>
                          </a:lnTo>
                          <a:lnTo>
                            <a:pt x="100" y="73"/>
                          </a:lnTo>
                          <a:lnTo>
                            <a:pt x="99" y="73"/>
                          </a:lnTo>
                          <a:lnTo>
                            <a:pt x="100"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4" name="Google Shape;874;p8"/>
                    <p:cNvSpPr/>
                    <p:nvPr/>
                  </p:nvSpPr>
                  <p:spPr>
                    <a:xfrm>
                      <a:off x="4247" y="1601"/>
                      <a:ext cx="9" cy="51"/>
                    </a:xfrm>
                    <a:custGeom>
                      <a:rect b="b" l="l" r="r" t="t"/>
                      <a:pathLst>
                        <a:path extrusionOk="0" h="161" w="30">
                          <a:moveTo>
                            <a:pt x="29" y="159"/>
                          </a:moveTo>
                          <a:lnTo>
                            <a:pt x="29" y="159"/>
                          </a:lnTo>
                          <a:lnTo>
                            <a:pt x="28" y="154"/>
                          </a:lnTo>
                          <a:lnTo>
                            <a:pt x="27" y="150"/>
                          </a:lnTo>
                          <a:lnTo>
                            <a:pt x="25" y="145"/>
                          </a:lnTo>
                          <a:lnTo>
                            <a:pt x="24" y="139"/>
                          </a:lnTo>
                          <a:lnTo>
                            <a:pt x="23" y="135"/>
                          </a:lnTo>
                          <a:lnTo>
                            <a:pt x="22" y="130"/>
                          </a:lnTo>
                          <a:lnTo>
                            <a:pt x="21" y="125"/>
                          </a:lnTo>
                          <a:lnTo>
                            <a:pt x="20" y="120"/>
                          </a:lnTo>
                          <a:lnTo>
                            <a:pt x="20" y="116"/>
                          </a:lnTo>
                          <a:lnTo>
                            <a:pt x="19" y="111"/>
                          </a:lnTo>
                          <a:lnTo>
                            <a:pt x="17" y="105"/>
                          </a:lnTo>
                          <a:lnTo>
                            <a:pt x="17" y="101"/>
                          </a:lnTo>
                          <a:lnTo>
                            <a:pt x="16" y="95"/>
                          </a:lnTo>
                          <a:lnTo>
                            <a:pt x="15" y="91"/>
                          </a:lnTo>
                          <a:lnTo>
                            <a:pt x="15" y="85"/>
                          </a:lnTo>
                          <a:lnTo>
                            <a:pt x="14" y="80"/>
                          </a:lnTo>
                          <a:lnTo>
                            <a:pt x="14" y="76"/>
                          </a:lnTo>
                          <a:lnTo>
                            <a:pt x="13" y="70"/>
                          </a:lnTo>
                          <a:lnTo>
                            <a:pt x="12" y="66"/>
                          </a:lnTo>
                          <a:lnTo>
                            <a:pt x="12" y="60"/>
                          </a:lnTo>
                          <a:lnTo>
                            <a:pt x="11" y="55"/>
                          </a:lnTo>
                          <a:lnTo>
                            <a:pt x="11" y="50"/>
                          </a:lnTo>
                          <a:lnTo>
                            <a:pt x="10" y="45"/>
                          </a:lnTo>
                          <a:lnTo>
                            <a:pt x="10" y="40"/>
                          </a:lnTo>
                          <a:lnTo>
                            <a:pt x="8" y="35"/>
                          </a:lnTo>
                          <a:lnTo>
                            <a:pt x="7" y="31"/>
                          </a:lnTo>
                          <a:lnTo>
                            <a:pt x="7" y="25"/>
                          </a:lnTo>
                          <a:lnTo>
                            <a:pt x="6" y="20"/>
                          </a:lnTo>
                          <a:lnTo>
                            <a:pt x="6" y="15"/>
                          </a:lnTo>
                          <a:lnTo>
                            <a:pt x="5" y="10"/>
                          </a:lnTo>
                          <a:lnTo>
                            <a:pt x="4" y="4"/>
                          </a:lnTo>
                          <a:lnTo>
                            <a:pt x="3" y="0"/>
                          </a:lnTo>
                          <a:lnTo>
                            <a:pt x="0" y="0"/>
                          </a:lnTo>
                          <a:lnTo>
                            <a:pt x="2" y="6"/>
                          </a:lnTo>
                          <a:lnTo>
                            <a:pt x="3" y="10"/>
                          </a:lnTo>
                          <a:lnTo>
                            <a:pt x="3" y="16"/>
                          </a:lnTo>
                          <a:lnTo>
                            <a:pt x="4" y="20"/>
                          </a:lnTo>
                          <a:lnTo>
                            <a:pt x="5" y="26"/>
                          </a:lnTo>
                          <a:lnTo>
                            <a:pt x="5" y="31"/>
                          </a:lnTo>
                          <a:lnTo>
                            <a:pt x="6" y="36"/>
                          </a:lnTo>
                          <a:lnTo>
                            <a:pt x="6" y="41"/>
                          </a:lnTo>
                          <a:lnTo>
                            <a:pt x="7" y="45"/>
                          </a:lnTo>
                          <a:lnTo>
                            <a:pt x="7" y="51"/>
                          </a:lnTo>
                          <a:lnTo>
                            <a:pt x="8" y="55"/>
                          </a:lnTo>
                          <a:lnTo>
                            <a:pt x="10" y="61"/>
                          </a:lnTo>
                          <a:lnTo>
                            <a:pt x="10" y="66"/>
                          </a:lnTo>
                          <a:lnTo>
                            <a:pt x="11" y="71"/>
                          </a:lnTo>
                          <a:lnTo>
                            <a:pt x="11" y="76"/>
                          </a:lnTo>
                          <a:lnTo>
                            <a:pt x="12" y="80"/>
                          </a:lnTo>
                          <a:lnTo>
                            <a:pt x="12" y="86"/>
                          </a:lnTo>
                          <a:lnTo>
                            <a:pt x="13" y="91"/>
                          </a:lnTo>
                          <a:lnTo>
                            <a:pt x="14" y="96"/>
                          </a:lnTo>
                          <a:lnTo>
                            <a:pt x="15" y="101"/>
                          </a:lnTo>
                          <a:lnTo>
                            <a:pt x="15" y="106"/>
                          </a:lnTo>
                          <a:lnTo>
                            <a:pt x="16" y="111"/>
                          </a:lnTo>
                          <a:lnTo>
                            <a:pt x="17" y="116"/>
                          </a:lnTo>
                          <a:lnTo>
                            <a:pt x="19" y="121"/>
                          </a:lnTo>
                          <a:lnTo>
                            <a:pt x="19" y="126"/>
                          </a:lnTo>
                          <a:lnTo>
                            <a:pt x="20" y="131"/>
                          </a:lnTo>
                          <a:lnTo>
                            <a:pt x="21" y="136"/>
                          </a:lnTo>
                          <a:lnTo>
                            <a:pt x="22" y="140"/>
                          </a:lnTo>
                          <a:lnTo>
                            <a:pt x="23" y="145"/>
                          </a:lnTo>
                          <a:lnTo>
                            <a:pt x="24" y="151"/>
                          </a:lnTo>
                          <a:lnTo>
                            <a:pt x="25" y="155"/>
                          </a:lnTo>
                          <a:lnTo>
                            <a:pt x="27" y="160"/>
                          </a:lnTo>
                          <a:lnTo>
                            <a:pt x="28" y="160"/>
                          </a:lnTo>
                          <a:lnTo>
                            <a:pt x="28" y="161"/>
                          </a:lnTo>
                          <a:lnTo>
                            <a:pt x="29" y="161"/>
                          </a:lnTo>
                          <a:lnTo>
                            <a:pt x="29" y="160"/>
                          </a:lnTo>
                          <a:lnTo>
                            <a:pt x="30" y="160"/>
                          </a:lnTo>
                          <a:lnTo>
                            <a:pt x="29" y="160"/>
                          </a:lnTo>
                          <a:lnTo>
                            <a:pt x="29" y="15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5" name="Google Shape;875;p8"/>
                    <p:cNvSpPr/>
                    <p:nvPr/>
                  </p:nvSpPr>
                  <p:spPr>
                    <a:xfrm>
                      <a:off x="4256" y="1652"/>
                      <a:ext cx="8" cy="77"/>
                    </a:xfrm>
                    <a:custGeom>
                      <a:rect b="b" l="l" r="r" t="t"/>
                      <a:pathLst>
                        <a:path extrusionOk="0" h="249" w="27">
                          <a:moveTo>
                            <a:pt x="27" y="247"/>
                          </a:moveTo>
                          <a:lnTo>
                            <a:pt x="27" y="247"/>
                          </a:lnTo>
                          <a:lnTo>
                            <a:pt x="23" y="240"/>
                          </a:lnTo>
                          <a:lnTo>
                            <a:pt x="21" y="233"/>
                          </a:lnTo>
                          <a:lnTo>
                            <a:pt x="18" y="226"/>
                          </a:lnTo>
                          <a:lnTo>
                            <a:pt x="16" y="218"/>
                          </a:lnTo>
                          <a:lnTo>
                            <a:pt x="14" y="212"/>
                          </a:lnTo>
                          <a:lnTo>
                            <a:pt x="12" y="204"/>
                          </a:lnTo>
                          <a:lnTo>
                            <a:pt x="11" y="197"/>
                          </a:lnTo>
                          <a:lnTo>
                            <a:pt x="10" y="189"/>
                          </a:lnTo>
                          <a:lnTo>
                            <a:pt x="9" y="182"/>
                          </a:lnTo>
                          <a:lnTo>
                            <a:pt x="8" y="174"/>
                          </a:lnTo>
                          <a:lnTo>
                            <a:pt x="8" y="166"/>
                          </a:lnTo>
                          <a:lnTo>
                            <a:pt x="6" y="158"/>
                          </a:lnTo>
                          <a:lnTo>
                            <a:pt x="6" y="152"/>
                          </a:lnTo>
                          <a:lnTo>
                            <a:pt x="6" y="144"/>
                          </a:lnTo>
                          <a:lnTo>
                            <a:pt x="6" y="136"/>
                          </a:lnTo>
                          <a:lnTo>
                            <a:pt x="6" y="128"/>
                          </a:lnTo>
                          <a:lnTo>
                            <a:pt x="6" y="119"/>
                          </a:lnTo>
                          <a:lnTo>
                            <a:pt x="6" y="112"/>
                          </a:lnTo>
                          <a:lnTo>
                            <a:pt x="6" y="104"/>
                          </a:lnTo>
                          <a:lnTo>
                            <a:pt x="8" y="95"/>
                          </a:lnTo>
                          <a:lnTo>
                            <a:pt x="8" y="87"/>
                          </a:lnTo>
                          <a:lnTo>
                            <a:pt x="8" y="79"/>
                          </a:lnTo>
                          <a:lnTo>
                            <a:pt x="8" y="71"/>
                          </a:lnTo>
                          <a:lnTo>
                            <a:pt x="8" y="63"/>
                          </a:lnTo>
                          <a:lnTo>
                            <a:pt x="8" y="55"/>
                          </a:lnTo>
                          <a:lnTo>
                            <a:pt x="6" y="47"/>
                          </a:lnTo>
                          <a:lnTo>
                            <a:pt x="6" y="39"/>
                          </a:lnTo>
                          <a:lnTo>
                            <a:pt x="6" y="31"/>
                          </a:lnTo>
                          <a:lnTo>
                            <a:pt x="5" y="23"/>
                          </a:lnTo>
                          <a:lnTo>
                            <a:pt x="4" y="16"/>
                          </a:lnTo>
                          <a:lnTo>
                            <a:pt x="3" y="8"/>
                          </a:lnTo>
                          <a:lnTo>
                            <a:pt x="2" y="0"/>
                          </a:lnTo>
                          <a:lnTo>
                            <a:pt x="0" y="1"/>
                          </a:lnTo>
                          <a:lnTo>
                            <a:pt x="1" y="8"/>
                          </a:lnTo>
                          <a:lnTo>
                            <a:pt x="2" y="16"/>
                          </a:lnTo>
                          <a:lnTo>
                            <a:pt x="3" y="23"/>
                          </a:lnTo>
                          <a:lnTo>
                            <a:pt x="4" y="31"/>
                          </a:lnTo>
                          <a:lnTo>
                            <a:pt x="4" y="39"/>
                          </a:lnTo>
                          <a:lnTo>
                            <a:pt x="4" y="47"/>
                          </a:lnTo>
                          <a:lnTo>
                            <a:pt x="5" y="55"/>
                          </a:lnTo>
                          <a:lnTo>
                            <a:pt x="5" y="63"/>
                          </a:lnTo>
                          <a:lnTo>
                            <a:pt x="5" y="71"/>
                          </a:lnTo>
                          <a:lnTo>
                            <a:pt x="5" y="79"/>
                          </a:lnTo>
                          <a:lnTo>
                            <a:pt x="4" y="87"/>
                          </a:lnTo>
                          <a:lnTo>
                            <a:pt x="4" y="95"/>
                          </a:lnTo>
                          <a:lnTo>
                            <a:pt x="4" y="103"/>
                          </a:lnTo>
                          <a:lnTo>
                            <a:pt x="4" y="112"/>
                          </a:lnTo>
                          <a:lnTo>
                            <a:pt x="4" y="119"/>
                          </a:lnTo>
                          <a:lnTo>
                            <a:pt x="4" y="128"/>
                          </a:lnTo>
                          <a:lnTo>
                            <a:pt x="4" y="136"/>
                          </a:lnTo>
                          <a:lnTo>
                            <a:pt x="4" y="144"/>
                          </a:lnTo>
                          <a:lnTo>
                            <a:pt x="4" y="152"/>
                          </a:lnTo>
                          <a:lnTo>
                            <a:pt x="4" y="160"/>
                          </a:lnTo>
                          <a:lnTo>
                            <a:pt x="5" y="166"/>
                          </a:lnTo>
                          <a:lnTo>
                            <a:pt x="5" y="174"/>
                          </a:lnTo>
                          <a:lnTo>
                            <a:pt x="6" y="182"/>
                          </a:lnTo>
                          <a:lnTo>
                            <a:pt x="8" y="190"/>
                          </a:lnTo>
                          <a:lnTo>
                            <a:pt x="9" y="198"/>
                          </a:lnTo>
                          <a:lnTo>
                            <a:pt x="10" y="205"/>
                          </a:lnTo>
                          <a:lnTo>
                            <a:pt x="11" y="213"/>
                          </a:lnTo>
                          <a:lnTo>
                            <a:pt x="13" y="220"/>
                          </a:lnTo>
                          <a:lnTo>
                            <a:pt x="16" y="228"/>
                          </a:lnTo>
                          <a:lnTo>
                            <a:pt x="18" y="234"/>
                          </a:lnTo>
                          <a:lnTo>
                            <a:pt x="21" y="241"/>
                          </a:lnTo>
                          <a:lnTo>
                            <a:pt x="25" y="248"/>
                          </a:lnTo>
                          <a:lnTo>
                            <a:pt x="25" y="249"/>
                          </a:lnTo>
                          <a:lnTo>
                            <a:pt x="26" y="249"/>
                          </a:lnTo>
                          <a:lnTo>
                            <a:pt x="27" y="249"/>
                          </a:lnTo>
                          <a:lnTo>
                            <a:pt x="27" y="248"/>
                          </a:lnTo>
                          <a:lnTo>
                            <a:pt x="27" y="24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6" name="Google Shape;876;p8"/>
                    <p:cNvSpPr/>
                    <p:nvPr/>
                  </p:nvSpPr>
                  <p:spPr>
                    <a:xfrm>
                      <a:off x="4263" y="1729"/>
                      <a:ext cx="5" cy="65"/>
                    </a:xfrm>
                    <a:custGeom>
                      <a:rect b="b" l="l" r="r" t="t"/>
                      <a:pathLst>
                        <a:path extrusionOk="0" h="206" w="16">
                          <a:moveTo>
                            <a:pt x="3" y="206"/>
                          </a:moveTo>
                          <a:lnTo>
                            <a:pt x="3" y="206"/>
                          </a:lnTo>
                          <a:lnTo>
                            <a:pt x="5" y="199"/>
                          </a:lnTo>
                          <a:lnTo>
                            <a:pt x="7" y="193"/>
                          </a:lnTo>
                          <a:lnTo>
                            <a:pt x="8" y="187"/>
                          </a:lnTo>
                          <a:lnTo>
                            <a:pt x="11" y="180"/>
                          </a:lnTo>
                          <a:lnTo>
                            <a:pt x="12" y="175"/>
                          </a:lnTo>
                          <a:lnTo>
                            <a:pt x="13" y="168"/>
                          </a:lnTo>
                          <a:lnTo>
                            <a:pt x="14" y="161"/>
                          </a:lnTo>
                          <a:lnTo>
                            <a:pt x="15" y="154"/>
                          </a:lnTo>
                          <a:lnTo>
                            <a:pt x="15" y="148"/>
                          </a:lnTo>
                          <a:lnTo>
                            <a:pt x="15" y="142"/>
                          </a:lnTo>
                          <a:lnTo>
                            <a:pt x="16" y="135"/>
                          </a:lnTo>
                          <a:lnTo>
                            <a:pt x="16" y="129"/>
                          </a:lnTo>
                          <a:lnTo>
                            <a:pt x="16" y="122"/>
                          </a:lnTo>
                          <a:lnTo>
                            <a:pt x="16" y="116"/>
                          </a:lnTo>
                          <a:lnTo>
                            <a:pt x="16" y="109"/>
                          </a:lnTo>
                          <a:lnTo>
                            <a:pt x="16" y="103"/>
                          </a:lnTo>
                          <a:lnTo>
                            <a:pt x="16" y="96"/>
                          </a:lnTo>
                          <a:lnTo>
                            <a:pt x="15" y="90"/>
                          </a:lnTo>
                          <a:lnTo>
                            <a:pt x="15" y="83"/>
                          </a:lnTo>
                          <a:lnTo>
                            <a:pt x="14" y="77"/>
                          </a:lnTo>
                          <a:lnTo>
                            <a:pt x="14" y="70"/>
                          </a:lnTo>
                          <a:lnTo>
                            <a:pt x="13" y="63"/>
                          </a:lnTo>
                          <a:lnTo>
                            <a:pt x="12" y="58"/>
                          </a:lnTo>
                          <a:lnTo>
                            <a:pt x="12" y="51"/>
                          </a:lnTo>
                          <a:lnTo>
                            <a:pt x="11" y="44"/>
                          </a:lnTo>
                          <a:lnTo>
                            <a:pt x="9" y="37"/>
                          </a:lnTo>
                          <a:lnTo>
                            <a:pt x="9" y="32"/>
                          </a:lnTo>
                          <a:lnTo>
                            <a:pt x="8" y="25"/>
                          </a:lnTo>
                          <a:lnTo>
                            <a:pt x="7" y="19"/>
                          </a:lnTo>
                          <a:lnTo>
                            <a:pt x="6" y="12"/>
                          </a:lnTo>
                          <a:lnTo>
                            <a:pt x="6" y="6"/>
                          </a:lnTo>
                          <a:lnTo>
                            <a:pt x="5" y="0"/>
                          </a:lnTo>
                          <a:lnTo>
                            <a:pt x="3" y="0"/>
                          </a:lnTo>
                          <a:lnTo>
                            <a:pt x="3" y="7"/>
                          </a:lnTo>
                          <a:lnTo>
                            <a:pt x="4" y="12"/>
                          </a:lnTo>
                          <a:lnTo>
                            <a:pt x="5" y="19"/>
                          </a:lnTo>
                          <a:lnTo>
                            <a:pt x="6" y="26"/>
                          </a:lnTo>
                          <a:lnTo>
                            <a:pt x="7" y="32"/>
                          </a:lnTo>
                          <a:lnTo>
                            <a:pt x="7" y="38"/>
                          </a:lnTo>
                          <a:lnTo>
                            <a:pt x="8" y="44"/>
                          </a:lnTo>
                          <a:lnTo>
                            <a:pt x="9" y="51"/>
                          </a:lnTo>
                          <a:lnTo>
                            <a:pt x="9" y="58"/>
                          </a:lnTo>
                          <a:lnTo>
                            <a:pt x="11" y="65"/>
                          </a:lnTo>
                          <a:lnTo>
                            <a:pt x="12" y="70"/>
                          </a:lnTo>
                          <a:lnTo>
                            <a:pt x="12" y="77"/>
                          </a:lnTo>
                          <a:lnTo>
                            <a:pt x="13" y="84"/>
                          </a:lnTo>
                          <a:lnTo>
                            <a:pt x="13" y="91"/>
                          </a:lnTo>
                          <a:lnTo>
                            <a:pt x="13" y="96"/>
                          </a:lnTo>
                          <a:lnTo>
                            <a:pt x="14" y="103"/>
                          </a:lnTo>
                          <a:lnTo>
                            <a:pt x="14" y="109"/>
                          </a:lnTo>
                          <a:lnTo>
                            <a:pt x="14" y="116"/>
                          </a:lnTo>
                          <a:lnTo>
                            <a:pt x="14" y="122"/>
                          </a:lnTo>
                          <a:lnTo>
                            <a:pt x="14" y="129"/>
                          </a:lnTo>
                          <a:lnTo>
                            <a:pt x="14" y="135"/>
                          </a:lnTo>
                          <a:lnTo>
                            <a:pt x="13" y="142"/>
                          </a:lnTo>
                          <a:lnTo>
                            <a:pt x="13" y="147"/>
                          </a:lnTo>
                          <a:lnTo>
                            <a:pt x="12" y="154"/>
                          </a:lnTo>
                          <a:lnTo>
                            <a:pt x="12" y="161"/>
                          </a:lnTo>
                          <a:lnTo>
                            <a:pt x="11" y="167"/>
                          </a:lnTo>
                          <a:lnTo>
                            <a:pt x="9" y="173"/>
                          </a:lnTo>
                          <a:lnTo>
                            <a:pt x="8" y="179"/>
                          </a:lnTo>
                          <a:lnTo>
                            <a:pt x="6" y="186"/>
                          </a:lnTo>
                          <a:lnTo>
                            <a:pt x="5" y="192"/>
                          </a:lnTo>
                          <a:lnTo>
                            <a:pt x="3" y="198"/>
                          </a:lnTo>
                          <a:lnTo>
                            <a:pt x="0" y="205"/>
                          </a:lnTo>
                          <a:lnTo>
                            <a:pt x="1" y="204"/>
                          </a:lnTo>
                          <a:lnTo>
                            <a:pt x="0" y="205"/>
                          </a:lnTo>
                          <a:lnTo>
                            <a:pt x="0" y="206"/>
                          </a:lnTo>
                          <a:lnTo>
                            <a:pt x="1" y="206"/>
                          </a:lnTo>
                          <a:lnTo>
                            <a:pt x="3" y="2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7" name="Google Shape;877;p8"/>
                    <p:cNvSpPr/>
                    <p:nvPr/>
                  </p:nvSpPr>
                  <p:spPr>
                    <a:xfrm>
                      <a:off x="4239" y="1794"/>
                      <a:ext cx="25" cy="20"/>
                    </a:xfrm>
                    <a:custGeom>
                      <a:rect b="b" l="l" r="r" t="t"/>
                      <a:pathLst>
                        <a:path extrusionOk="0" h="66" w="77">
                          <a:moveTo>
                            <a:pt x="2" y="64"/>
                          </a:moveTo>
                          <a:lnTo>
                            <a:pt x="2" y="64"/>
                          </a:lnTo>
                          <a:lnTo>
                            <a:pt x="2" y="61"/>
                          </a:lnTo>
                          <a:lnTo>
                            <a:pt x="2" y="59"/>
                          </a:lnTo>
                          <a:lnTo>
                            <a:pt x="2" y="58"/>
                          </a:lnTo>
                          <a:lnTo>
                            <a:pt x="3" y="56"/>
                          </a:lnTo>
                          <a:lnTo>
                            <a:pt x="4" y="53"/>
                          </a:lnTo>
                          <a:lnTo>
                            <a:pt x="5" y="51"/>
                          </a:lnTo>
                          <a:lnTo>
                            <a:pt x="6" y="50"/>
                          </a:lnTo>
                          <a:lnTo>
                            <a:pt x="9" y="48"/>
                          </a:lnTo>
                          <a:lnTo>
                            <a:pt x="10" y="45"/>
                          </a:lnTo>
                          <a:lnTo>
                            <a:pt x="12" y="43"/>
                          </a:lnTo>
                          <a:lnTo>
                            <a:pt x="14" y="42"/>
                          </a:lnTo>
                          <a:lnTo>
                            <a:pt x="18" y="40"/>
                          </a:lnTo>
                          <a:lnTo>
                            <a:pt x="20" y="37"/>
                          </a:lnTo>
                          <a:lnTo>
                            <a:pt x="22" y="36"/>
                          </a:lnTo>
                          <a:lnTo>
                            <a:pt x="26" y="34"/>
                          </a:lnTo>
                          <a:lnTo>
                            <a:pt x="28" y="33"/>
                          </a:lnTo>
                          <a:lnTo>
                            <a:pt x="31" y="31"/>
                          </a:lnTo>
                          <a:lnTo>
                            <a:pt x="35" y="28"/>
                          </a:lnTo>
                          <a:lnTo>
                            <a:pt x="38" y="27"/>
                          </a:lnTo>
                          <a:lnTo>
                            <a:pt x="41" y="25"/>
                          </a:lnTo>
                          <a:lnTo>
                            <a:pt x="44" y="24"/>
                          </a:lnTo>
                          <a:lnTo>
                            <a:pt x="47" y="22"/>
                          </a:lnTo>
                          <a:lnTo>
                            <a:pt x="51" y="20"/>
                          </a:lnTo>
                          <a:lnTo>
                            <a:pt x="54" y="18"/>
                          </a:lnTo>
                          <a:lnTo>
                            <a:pt x="57" y="16"/>
                          </a:lnTo>
                          <a:lnTo>
                            <a:pt x="61" y="15"/>
                          </a:lnTo>
                          <a:lnTo>
                            <a:pt x="63" y="13"/>
                          </a:lnTo>
                          <a:lnTo>
                            <a:pt x="66" y="10"/>
                          </a:lnTo>
                          <a:lnTo>
                            <a:pt x="70" y="9"/>
                          </a:lnTo>
                          <a:lnTo>
                            <a:pt x="72" y="7"/>
                          </a:lnTo>
                          <a:lnTo>
                            <a:pt x="74" y="5"/>
                          </a:lnTo>
                          <a:lnTo>
                            <a:pt x="77" y="3"/>
                          </a:lnTo>
                          <a:lnTo>
                            <a:pt x="75" y="0"/>
                          </a:lnTo>
                          <a:lnTo>
                            <a:pt x="73" y="2"/>
                          </a:lnTo>
                          <a:lnTo>
                            <a:pt x="71" y="5"/>
                          </a:lnTo>
                          <a:lnTo>
                            <a:pt x="68" y="6"/>
                          </a:lnTo>
                          <a:lnTo>
                            <a:pt x="65" y="8"/>
                          </a:lnTo>
                          <a:lnTo>
                            <a:pt x="62" y="10"/>
                          </a:lnTo>
                          <a:lnTo>
                            <a:pt x="60" y="11"/>
                          </a:lnTo>
                          <a:lnTo>
                            <a:pt x="56" y="14"/>
                          </a:lnTo>
                          <a:lnTo>
                            <a:pt x="53" y="15"/>
                          </a:lnTo>
                          <a:lnTo>
                            <a:pt x="49" y="17"/>
                          </a:lnTo>
                          <a:lnTo>
                            <a:pt x="46" y="19"/>
                          </a:lnTo>
                          <a:lnTo>
                            <a:pt x="44" y="20"/>
                          </a:lnTo>
                          <a:lnTo>
                            <a:pt x="40" y="23"/>
                          </a:lnTo>
                          <a:lnTo>
                            <a:pt x="37" y="24"/>
                          </a:lnTo>
                          <a:lnTo>
                            <a:pt x="34" y="26"/>
                          </a:lnTo>
                          <a:lnTo>
                            <a:pt x="30" y="27"/>
                          </a:lnTo>
                          <a:lnTo>
                            <a:pt x="27" y="30"/>
                          </a:lnTo>
                          <a:lnTo>
                            <a:pt x="24" y="32"/>
                          </a:lnTo>
                          <a:lnTo>
                            <a:pt x="21" y="33"/>
                          </a:lnTo>
                          <a:lnTo>
                            <a:pt x="19" y="35"/>
                          </a:lnTo>
                          <a:lnTo>
                            <a:pt x="15" y="37"/>
                          </a:lnTo>
                          <a:lnTo>
                            <a:pt x="13" y="39"/>
                          </a:lnTo>
                          <a:lnTo>
                            <a:pt x="11" y="41"/>
                          </a:lnTo>
                          <a:lnTo>
                            <a:pt x="9" y="43"/>
                          </a:lnTo>
                          <a:lnTo>
                            <a:pt x="6" y="45"/>
                          </a:lnTo>
                          <a:lnTo>
                            <a:pt x="5" y="48"/>
                          </a:lnTo>
                          <a:lnTo>
                            <a:pt x="3" y="50"/>
                          </a:lnTo>
                          <a:lnTo>
                            <a:pt x="2" y="52"/>
                          </a:lnTo>
                          <a:lnTo>
                            <a:pt x="1" y="54"/>
                          </a:lnTo>
                          <a:lnTo>
                            <a:pt x="0" y="57"/>
                          </a:lnTo>
                          <a:lnTo>
                            <a:pt x="0" y="59"/>
                          </a:lnTo>
                          <a:lnTo>
                            <a:pt x="0" y="61"/>
                          </a:lnTo>
                          <a:lnTo>
                            <a:pt x="0" y="65"/>
                          </a:lnTo>
                          <a:lnTo>
                            <a:pt x="0" y="66"/>
                          </a:lnTo>
                          <a:lnTo>
                            <a:pt x="1" y="66"/>
                          </a:lnTo>
                          <a:lnTo>
                            <a:pt x="2" y="66"/>
                          </a:lnTo>
                          <a:lnTo>
                            <a:pt x="2" y="65"/>
                          </a:lnTo>
                          <a:lnTo>
                            <a:pt x="2" y="6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8" name="Google Shape;878;p8"/>
                    <p:cNvSpPr/>
                    <p:nvPr/>
                  </p:nvSpPr>
                  <p:spPr>
                    <a:xfrm>
                      <a:off x="4239" y="1813"/>
                      <a:ext cx="27" cy="8"/>
                    </a:xfrm>
                    <a:custGeom>
                      <a:rect b="b" l="l" r="r" t="t"/>
                      <a:pathLst>
                        <a:path extrusionOk="0" h="21" w="84">
                          <a:moveTo>
                            <a:pt x="84" y="13"/>
                          </a:moveTo>
                          <a:lnTo>
                            <a:pt x="83" y="13"/>
                          </a:lnTo>
                          <a:lnTo>
                            <a:pt x="81" y="13"/>
                          </a:lnTo>
                          <a:lnTo>
                            <a:pt x="77" y="14"/>
                          </a:lnTo>
                          <a:lnTo>
                            <a:pt x="75" y="14"/>
                          </a:lnTo>
                          <a:lnTo>
                            <a:pt x="72" y="15"/>
                          </a:lnTo>
                          <a:lnTo>
                            <a:pt x="68" y="15"/>
                          </a:lnTo>
                          <a:lnTo>
                            <a:pt x="66" y="16"/>
                          </a:lnTo>
                          <a:lnTo>
                            <a:pt x="63" y="16"/>
                          </a:lnTo>
                          <a:lnTo>
                            <a:pt x="60" y="16"/>
                          </a:lnTo>
                          <a:lnTo>
                            <a:pt x="57" y="17"/>
                          </a:lnTo>
                          <a:lnTo>
                            <a:pt x="54" y="17"/>
                          </a:lnTo>
                          <a:lnTo>
                            <a:pt x="50" y="17"/>
                          </a:lnTo>
                          <a:lnTo>
                            <a:pt x="48" y="17"/>
                          </a:lnTo>
                          <a:lnTo>
                            <a:pt x="45" y="17"/>
                          </a:lnTo>
                          <a:lnTo>
                            <a:pt x="41" y="17"/>
                          </a:lnTo>
                          <a:lnTo>
                            <a:pt x="39" y="17"/>
                          </a:lnTo>
                          <a:lnTo>
                            <a:pt x="36" y="17"/>
                          </a:lnTo>
                          <a:lnTo>
                            <a:pt x="33" y="17"/>
                          </a:lnTo>
                          <a:lnTo>
                            <a:pt x="30" y="16"/>
                          </a:lnTo>
                          <a:lnTo>
                            <a:pt x="28" y="16"/>
                          </a:lnTo>
                          <a:lnTo>
                            <a:pt x="24" y="15"/>
                          </a:lnTo>
                          <a:lnTo>
                            <a:pt x="22" y="15"/>
                          </a:lnTo>
                          <a:lnTo>
                            <a:pt x="20" y="14"/>
                          </a:lnTo>
                          <a:lnTo>
                            <a:pt x="17" y="13"/>
                          </a:lnTo>
                          <a:lnTo>
                            <a:pt x="15" y="13"/>
                          </a:lnTo>
                          <a:lnTo>
                            <a:pt x="13" y="12"/>
                          </a:lnTo>
                          <a:lnTo>
                            <a:pt x="11" y="11"/>
                          </a:lnTo>
                          <a:lnTo>
                            <a:pt x="9" y="9"/>
                          </a:lnTo>
                          <a:lnTo>
                            <a:pt x="7" y="7"/>
                          </a:lnTo>
                          <a:lnTo>
                            <a:pt x="6" y="6"/>
                          </a:lnTo>
                          <a:lnTo>
                            <a:pt x="5" y="4"/>
                          </a:lnTo>
                          <a:lnTo>
                            <a:pt x="3" y="3"/>
                          </a:lnTo>
                          <a:lnTo>
                            <a:pt x="3" y="0"/>
                          </a:lnTo>
                          <a:lnTo>
                            <a:pt x="0" y="3"/>
                          </a:lnTo>
                          <a:lnTo>
                            <a:pt x="2" y="5"/>
                          </a:lnTo>
                          <a:lnTo>
                            <a:pt x="3" y="6"/>
                          </a:lnTo>
                          <a:lnTo>
                            <a:pt x="4" y="8"/>
                          </a:lnTo>
                          <a:lnTo>
                            <a:pt x="6" y="9"/>
                          </a:lnTo>
                          <a:lnTo>
                            <a:pt x="7" y="12"/>
                          </a:lnTo>
                          <a:lnTo>
                            <a:pt x="9" y="13"/>
                          </a:lnTo>
                          <a:lnTo>
                            <a:pt x="12" y="14"/>
                          </a:lnTo>
                          <a:lnTo>
                            <a:pt x="14" y="15"/>
                          </a:lnTo>
                          <a:lnTo>
                            <a:pt x="16" y="16"/>
                          </a:lnTo>
                          <a:lnTo>
                            <a:pt x="19" y="17"/>
                          </a:lnTo>
                          <a:lnTo>
                            <a:pt x="22" y="17"/>
                          </a:lnTo>
                          <a:lnTo>
                            <a:pt x="24" y="19"/>
                          </a:lnTo>
                          <a:lnTo>
                            <a:pt x="26" y="20"/>
                          </a:lnTo>
                          <a:lnTo>
                            <a:pt x="30" y="20"/>
                          </a:lnTo>
                          <a:lnTo>
                            <a:pt x="32" y="20"/>
                          </a:lnTo>
                          <a:lnTo>
                            <a:pt x="36" y="21"/>
                          </a:lnTo>
                          <a:lnTo>
                            <a:pt x="39" y="21"/>
                          </a:lnTo>
                          <a:lnTo>
                            <a:pt x="41" y="21"/>
                          </a:lnTo>
                          <a:lnTo>
                            <a:pt x="45" y="21"/>
                          </a:lnTo>
                          <a:lnTo>
                            <a:pt x="48" y="21"/>
                          </a:lnTo>
                          <a:lnTo>
                            <a:pt x="50" y="21"/>
                          </a:lnTo>
                          <a:lnTo>
                            <a:pt x="54" y="21"/>
                          </a:lnTo>
                          <a:lnTo>
                            <a:pt x="57" y="20"/>
                          </a:lnTo>
                          <a:lnTo>
                            <a:pt x="60" y="20"/>
                          </a:lnTo>
                          <a:lnTo>
                            <a:pt x="63" y="20"/>
                          </a:lnTo>
                          <a:lnTo>
                            <a:pt x="66" y="19"/>
                          </a:lnTo>
                          <a:lnTo>
                            <a:pt x="70" y="19"/>
                          </a:lnTo>
                          <a:lnTo>
                            <a:pt x="72" y="17"/>
                          </a:lnTo>
                          <a:lnTo>
                            <a:pt x="75" y="17"/>
                          </a:lnTo>
                          <a:lnTo>
                            <a:pt x="79" y="16"/>
                          </a:lnTo>
                          <a:lnTo>
                            <a:pt x="81" y="16"/>
                          </a:lnTo>
                          <a:lnTo>
                            <a:pt x="83" y="15"/>
                          </a:lnTo>
                          <a:lnTo>
                            <a:pt x="82" y="15"/>
                          </a:lnTo>
                          <a:lnTo>
                            <a:pt x="83" y="15"/>
                          </a:lnTo>
                          <a:lnTo>
                            <a:pt x="84" y="15"/>
                          </a:lnTo>
                          <a:lnTo>
                            <a:pt x="84" y="14"/>
                          </a:lnTo>
                          <a:lnTo>
                            <a:pt x="84" y="13"/>
                          </a:lnTo>
                          <a:lnTo>
                            <a:pt x="83" y="13"/>
                          </a:lnTo>
                          <a:lnTo>
                            <a:pt x="83" y="12"/>
                          </a:lnTo>
                          <a:lnTo>
                            <a:pt x="83" y="13"/>
                          </a:lnTo>
                          <a:lnTo>
                            <a:pt x="84" y="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79" name="Google Shape;879;p8"/>
                    <p:cNvSpPr/>
                    <p:nvPr/>
                  </p:nvSpPr>
                  <p:spPr>
                    <a:xfrm>
                      <a:off x="4264" y="1817"/>
                      <a:ext cx="36" cy="7"/>
                    </a:xfrm>
                    <a:custGeom>
                      <a:rect b="b" l="l" r="r" t="t"/>
                      <a:pathLst>
                        <a:path extrusionOk="0" h="21" w="107">
                          <a:moveTo>
                            <a:pt x="104" y="10"/>
                          </a:moveTo>
                          <a:lnTo>
                            <a:pt x="106" y="9"/>
                          </a:lnTo>
                          <a:lnTo>
                            <a:pt x="102" y="10"/>
                          </a:lnTo>
                          <a:lnTo>
                            <a:pt x="99" y="10"/>
                          </a:lnTo>
                          <a:lnTo>
                            <a:pt x="95" y="11"/>
                          </a:lnTo>
                          <a:lnTo>
                            <a:pt x="92" y="12"/>
                          </a:lnTo>
                          <a:lnTo>
                            <a:pt x="90" y="12"/>
                          </a:lnTo>
                          <a:lnTo>
                            <a:pt x="85" y="13"/>
                          </a:lnTo>
                          <a:lnTo>
                            <a:pt x="82" y="14"/>
                          </a:lnTo>
                          <a:lnTo>
                            <a:pt x="78" y="14"/>
                          </a:lnTo>
                          <a:lnTo>
                            <a:pt x="75" y="16"/>
                          </a:lnTo>
                          <a:lnTo>
                            <a:pt x="72" y="16"/>
                          </a:lnTo>
                          <a:lnTo>
                            <a:pt x="67" y="17"/>
                          </a:lnTo>
                          <a:lnTo>
                            <a:pt x="64" y="17"/>
                          </a:lnTo>
                          <a:lnTo>
                            <a:pt x="60" y="17"/>
                          </a:lnTo>
                          <a:lnTo>
                            <a:pt x="57" y="18"/>
                          </a:lnTo>
                          <a:lnTo>
                            <a:pt x="53" y="18"/>
                          </a:lnTo>
                          <a:lnTo>
                            <a:pt x="49" y="18"/>
                          </a:lnTo>
                          <a:lnTo>
                            <a:pt x="46" y="18"/>
                          </a:lnTo>
                          <a:lnTo>
                            <a:pt x="42" y="18"/>
                          </a:lnTo>
                          <a:lnTo>
                            <a:pt x="39" y="17"/>
                          </a:lnTo>
                          <a:lnTo>
                            <a:pt x="35" y="17"/>
                          </a:lnTo>
                          <a:lnTo>
                            <a:pt x="32" y="17"/>
                          </a:lnTo>
                          <a:lnTo>
                            <a:pt x="28" y="16"/>
                          </a:lnTo>
                          <a:lnTo>
                            <a:pt x="25" y="14"/>
                          </a:lnTo>
                          <a:lnTo>
                            <a:pt x="23" y="13"/>
                          </a:lnTo>
                          <a:lnTo>
                            <a:pt x="19" y="12"/>
                          </a:lnTo>
                          <a:lnTo>
                            <a:pt x="16" y="11"/>
                          </a:lnTo>
                          <a:lnTo>
                            <a:pt x="14" y="10"/>
                          </a:lnTo>
                          <a:lnTo>
                            <a:pt x="11" y="8"/>
                          </a:lnTo>
                          <a:lnTo>
                            <a:pt x="8" y="7"/>
                          </a:lnTo>
                          <a:lnTo>
                            <a:pt x="6" y="4"/>
                          </a:lnTo>
                          <a:lnTo>
                            <a:pt x="4" y="2"/>
                          </a:lnTo>
                          <a:lnTo>
                            <a:pt x="1" y="0"/>
                          </a:lnTo>
                          <a:lnTo>
                            <a:pt x="0" y="1"/>
                          </a:lnTo>
                          <a:lnTo>
                            <a:pt x="2" y="4"/>
                          </a:lnTo>
                          <a:lnTo>
                            <a:pt x="5" y="7"/>
                          </a:lnTo>
                          <a:lnTo>
                            <a:pt x="7" y="9"/>
                          </a:lnTo>
                          <a:lnTo>
                            <a:pt x="10" y="11"/>
                          </a:lnTo>
                          <a:lnTo>
                            <a:pt x="13" y="12"/>
                          </a:lnTo>
                          <a:lnTo>
                            <a:pt x="16" y="14"/>
                          </a:lnTo>
                          <a:lnTo>
                            <a:pt x="18" y="16"/>
                          </a:lnTo>
                          <a:lnTo>
                            <a:pt x="22" y="17"/>
                          </a:lnTo>
                          <a:lnTo>
                            <a:pt x="25" y="18"/>
                          </a:lnTo>
                          <a:lnTo>
                            <a:pt x="28" y="19"/>
                          </a:lnTo>
                          <a:lnTo>
                            <a:pt x="32" y="19"/>
                          </a:lnTo>
                          <a:lnTo>
                            <a:pt x="35" y="20"/>
                          </a:lnTo>
                          <a:lnTo>
                            <a:pt x="39" y="20"/>
                          </a:lnTo>
                          <a:lnTo>
                            <a:pt x="42" y="20"/>
                          </a:lnTo>
                          <a:lnTo>
                            <a:pt x="46" y="21"/>
                          </a:lnTo>
                          <a:lnTo>
                            <a:pt x="49" y="21"/>
                          </a:lnTo>
                          <a:lnTo>
                            <a:pt x="53" y="21"/>
                          </a:lnTo>
                          <a:lnTo>
                            <a:pt x="57" y="20"/>
                          </a:lnTo>
                          <a:lnTo>
                            <a:pt x="60" y="20"/>
                          </a:lnTo>
                          <a:lnTo>
                            <a:pt x="64" y="20"/>
                          </a:lnTo>
                          <a:lnTo>
                            <a:pt x="68" y="20"/>
                          </a:lnTo>
                          <a:lnTo>
                            <a:pt x="72" y="19"/>
                          </a:lnTo>
                          <a:lnTo>
                            <a:pt x="75" y="19"/>
                          </a:lnTo>
                          <a:lnTo>
                            <a:pt x="78" y="18"/>
                          </a:lnTo>
                          <a:lnTo>
                            <a:pt x="83" y="17"/>
                          </a:lnTo>
                          <a:lnTo>
                            <a:pt x="86" y="17"/>
                          </a:lnTo>
                          <a:lnTo>
                            <a:pt x="90" y="16"/>
                          </a:lnTo>
                          <a:lnTo>
                            <a:pt x="93" y="14"/>
                          </a:lnTo>
                          <a:lnTo>
                            <a:pt x="97" y="14"/>
                          </a:lnTo>
                          <a:lnTo>
                            <a:pt x="100" y="13"/>
                          </a:lnTo>
                          <a:lnTo>
                            <a:pt x="103" y="12"/>
                          </a:lnTo>
                          <a:lnTo>
                            <a:pt x="107" y="11"/>
                          </a:lnTo>
                          <a:lnTo>
                            <a:pt x="107" y="10"/>
                          </a:lnTo>
                          <a:lnTo>
                            <a:pt x="107" y="11"/>
                          </a:lnTo>
                          <a:lnTo>
                            <a:pt x="107" y="10"/>
                          </a:lnTo>
                          <a:lnTo>
                            <a:pt x="107" y="9"/>
                          </a:lnTo>
                          <a:lnTo>
                            <a:pt x="106" y="9"/>
                          </a:lnTo>
                          <a:lnTo>
                            <a:pt x="104" y="1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0" name="Google Shape;880;p8"/>
                    <p:cNvSpPr/>
                    <p:nvPr/>
                  </p:nvSpPr>
                  <p:spPr>
                    <a:xfrm>
                      <a:off x="4298" y="1797"/>
                      <a:ext cx="7" cy="24"/>
                    </a:xfrm>
                    <a:custGeom>
                      <a:rect b="b" l="l" r="r" t="t"/>
                      <a:pathLst>
                        <a:path extrusionOk="0" h="77" w="21">
                          <a:moveTo>
                            <a:pt x="18" y="2"/>
                          </a:moveTo>
                          <a:lnTo>
                            <a:pt x="17" y="5"/>
                          </a:lnTo>
                          <a:lnTo>
                            <a:pt x="17" y="6"/>
                          </a:lnTo>
                          <a:lnTo>
                            <a:pt x="16" y="8"/>
                          </a:lnTo>
                          <a:lnTo>
                            <a:pt x="16" y="11"/>
                          </a:lnTo>
                          <a:lnTo>
                            <a:pt x="15" y="12"/>
                          </a:lnTo>
                          <a:lnTo>
                            <a:pt x="15" y="15"/>
                          </a:lnTo>
                          <a:lnTo>
                            <a:pt x="14" y="17"/>
                          </a:lnTo>
                          <a:lnTo>
                            <a:pt x="13" y="19"/>
                          </a:lnTo>
                          <a:lnTo>
                            <a:pt x="13" y="22"/>
                          </a:lnTo>
                          <a:lnTo>
                            <a:pt x="12" y="24"/>
                          </a:lnTo>
                          <a:lnTo>
                            <a:pt x="12" y="26"/>
                          </a:lnTo>
                          <a:lnTo>
                            <a:pt x="11" y="28"/>
                          </a:lnTo>
                          <a:lnTo>
                            <a:pt x="11" y="31"/>
                          </a:lnTo>
                          <a:lnTo>
                            <a:pt x="9" y="33"/>
                          </a:lnTo>
                          <a:lnTo>
                            <a:pt x="9" y="35"/>
                          </a:lnTo>
                          <a:lnTo>
                            <a:pt x="8" y="36"/>
                          </a:lnTo>
                          <a:lnTo>
                            <a:pt x="7" y="39"/>
                          </a:lnTo>
                          <a:lnTo>
                            <a:pt x="7" y="41"/>
                          </a:lnTo>
                          <a:lnTo>
                            <a:pt x="6" y="43"/>
                          </a:lnTo>
                          <a:lnTo>
                            <a:pt x="6" y="45"/>
                          </a:lnTo>
                          <a:lnTo>
                            <a:pt x="5" y="48"/>
                          </a:lnTo>
                          <a:lnTo>
                            <a:pt x="5" y="50"/>
                          </a:lnTo>
                          <a:lnTo>
                            <a:pt x="4" y="53"/>
                          </a:lnTo>
                          <a:lnTo>
                            <a:pt x="4" y="56"/>
                          </a:lnTo>
                          <a:lnTo>
                            <a:pt x="3" y="58"/>
                          </a:lnTo>
                          <a:lnTo>
                            <a:pt x="3" y="60"/>
                          </a:lnTo>
                          <a:lnTo>
                            <a:pt x="3" y="62"/>
                          </a:lnTo>
                          <a:lnTo>
                            <a:pt x="1" y="66"/>
                          </a:lnTo>
                          <a:lnTo>
                            <a:pt x="1" y="68"/>
                          </a:lnTo>
                          <a:lnTo>
                            <a:pt x="0" y="70"/>
                          </a:lnTo>
                          <a:lnTo>
                            <a:pt x="0" y="74"/>
                          </a:lnTo>
                          <a:lnTo>
                            <a:pt x="0" y="76"/>
                          </a:lnTo>
                          <a:lnTo>
                            <a:pt x="3" y="77"/>
                          </a:lnTo>
                          <a:lnTo>
                            <a:pt x="3" y="74"/>
                          </a:lnTo>
                          <a:lnTo>
                            <a:pt x="4" y="71"/>
                          </a:lnTo>
                          <a:lnTo>
                            <a:pt x="4" y="68"/>
                          </a:lnTo>
                          <a:lnTo>
                            <a:pt x="4" y="66"/>
                          </a:lnTo>
                          <a:lnTo>
                            <a:pt x="5" y="63"/>
                          </a:lnTo>
                          <a:lnTo>
                            <a:pt x="5" y="61"/>
                          </a:lnTo>
                          <a:lnTo>
                            <a:pt x="6" y="59"/>
                          </a:lnTo>
                          <a:lnTo>
                            <a:pt x="6" y="57"/>
                          </a:lnTo>
                          <a:lnTo>
                            <a:pt x="6" y="53"/>
                          </a:lnTo>
                          <a:lnTo>
                            <a:pt x="7" y="51"/>
                          </a:lnTo>
                          <a:lnTo>
                            <a:pt x="7" y="49"/>
                          </a:lnTo>
                          <a:lnTo>
                            <a:pt x="8" y="46"/>
                          </a:lnTo>
                          <a:lnTo>
                            <a:pt x="8" y="44"/>
                          </a:lnTo>
                          <a:lnTo>
                            <a:pt x="9" y="42"/>
                          </a:lnTo>
                          <a:lnTo>
                            <a:pt x="11" y="40"/>
                          </a:lnTo>
                          <a:lnTo>
                            <a:pt x="11" y="37"/>
                          </a:lnTo>
                          <a:lnTo>
                            <a:pt x="12" y="35"/>
                          </a:lnTo>
                          <a:lnTo>
                            <a:pt x="12" y="34"/>
                          </a:lnTo>
                          <a:lnTo>
                            <a:pt x="13" y="32"/>
                          </a:lnTo>
                          <a:lnTo>
                            <a:pt x="13" y="29"/>
                          </a:lnTo>
                          <a:lnTo>
                            <a:pt x="14" y="27"/>
                          </a:lnTo>
                          <a:lnTo>
                            <a:pt x="14" y="25"/>
                          </a:lnTo>
                          <a:lnTo>
                            <a:pt x="15" y="23"/>
                          </a:lnTo>
                          <a:lnTo>
                            <a:pt x="16" y="20"/>
                          </a:lnTo>
                          <a:lnTo>
                            <a:pt x="16" y="18"/>
                          </a:lnTo>
                          <a:lnTo>
                            <a:pt x="17" y="16"/>
                          </a:lnTo>
                          <a:lnTo>
                            <a:pt x="17" y="14"/>
                          </a:lnTo>
                          <a:lnTo>
                            <a:pt x="18" y="11"/>
                          </a:lnTo>
                          <a:lnTo>
                            <a:pt x="18" y="9"/>
                          </a:lnTo>
                          <a:lnTo>
                            <a:pt x="20" y="7"/>
                          </a:lnTo>
                          <a:lnTo>
                            <a:pt x="21" y="5"/>
                          </a:lnTo>
                          <a:lnTo>
                            <a:pt x="21" y="2"/>
                          </a:lnTo>
                          <a:lnTo>
                            <a:pt x="21" y="1"/>
                          </a:lnTo>
                          <a:lnTo>
                            <a:pt x="20" y="1"/>
                          </a:lnTo>
                          <a:lnTo>
                            <a:pt x="20" y="0"/>
                          </a:lnTo>
                          <a:lnTo>
                            <a:pt x="20" y="1"/>
                          </a:lnTo>
                          <a:lnTo>
                            <a:pt x="18" y="1"/>
                          </a:lnTo>
                          <a:lnTo>
                            <a:pt x="18"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1" name="Google Shape;881;p8"/>
                    <p:cNvSpPr/>
                    <p:nvPr/>
                  </p:nvSpPr>
                  <p:spPr>
                    <a:xfrm>
                      <a:off x="4300" y="1762"/>
                      <a:ext cx="6" cy="35"/>
                    </a:xfrm>
                    <a:custGeom>
                      <a:rect b="b" l="l" r="r" t="t"/>
                      <a:pathLst>
                        <a:path extrusionOk="0" h="113" w="20">
                          <a:moveTo>
                            <a:pt x="0" y="2"/>
                          </a:moveTo>
                          <a:lnTo>
                            <a:pt x="0" y="2"/>
                          </a:lnTo>
                          <a:lnTo>
                            <a:pt x="0" y="6"/>
                          </a:lnTo>
                          <a:lnTo>
                            <a:pt x="1" y="9"/>
                          </a:lnTo>
                          <a:lnTo>
                            <a:pt x="1" y="12"/>
                          </a:lnTo>
                          <a:lnTo>
                            <a:pt x="2" y="16"/>
                          </a:lnTo>
                          <a:lnTo>
                            <a:pt x="3" y="19"/>
                          </a:lnTo>
                          <a:lnTo>
                            <a:pt x="4" y="23"/>
                          </a:lnTo>
                          <a:lnTo>
                            <a:pt x="4" y="26"/>
                          </a:lnTo>
                          <a:lnTo>
                            <a:pt x="5" y="29"/>
                          </a:lnTo>
                          <a:lnTo>
                            <a:pt x="7" y="33"/>
                          </a:lnTo>
                          <a:lnTo>
                            <a:pt x="8" y="36"/>
                          </a:lnTo>
                          <a:lnTo>
                            <a:pt x="9" y="39"/>
                          </a:lnTo>
                          <a:lnTo>
                            <a:pt x="10" y="42"/>
                          </a:lnTo>
                          <a:lnTo>
                            <a:pt x="10" y="45"/>
                          </a:lnTo>
                          <a:lnTo>
                            <a:pt x="11" y="49"/>
                          </a:lnTo>
                          <a:lnTo>
                            <a:pt x="12" y="52"/>
                          </a:lnTo>
                          <a:lnTo>
                            <a:pt x="13" y="56"/>
                          </a:lnTo>
                          <a:lnTo>
                            <a:pt x="14" y="59"/>
                          </a:lnTo>
                          <a:lnTo>
                            <a:pt x="14" y="62"/>
                          </a:lnTo>
                          <a:lnTo>
                            <a:pt x="16" y="65"/>
                          </a:lnTo>
                          <a:lnTo>
                            <a:pt x="16" y="69"/>
                          </a:lnTo>
                          <a:lnTo>
                            <a:pt x="17" y="73"/>
                          </a:lnTo>
                          <a:lnTo>
                            <a:pt x="17" y="76"/>
                          </a:lnTo>
                          <a:lnTo>
                            <a:pt x="18" y="79"/>
                          </a:lnTo>
                          <a:lnTo>
                            <a:pt x="18" y="83"/>
                          </a:lnTo>
                          <a:lnTo>
                            <a:pt x="18" y="86"/>
                          </a:lnTo>
                          <a:lnTo>
                            <a:pt x="18" y="90"/>
                          </a:lnTo>
                          <a:lnTo>
                            <a:pt x="18" y="93"/>
                          </a:lnTo>
                          <a:lnTo>
                            <a:pt x="18" y="96"/>
                          </a:lnTo>
                          <a:lnTo>
                            <a:pt x="18" y="101"/>
                          </a:lnTo>
                          <a:lnTo>
                            <a:pt x="17" y="104"/>
                          </a:lnTo>
                          <a:lnTo>
                            <a:pt x="17" y="109"/>
                          </a:lnTo>
                          <a:lnTo>
                            <a:pt x="16" y="112"/>
                          </a:lnTo>
                          <a:lnTo>
                            <a:pt x="18" y="113"/>
                          </a:lnTo>
                          <a:lnTo>
                            <a:pt x="19" y="109"/>
                          </a:lnTo>
                          <a:lnTo>
                            <a:pt x="20" y="105"/>
                          </a:lnTo>
                          <a:lnTo>
                            <a:pt x="20" y="101"/>
                          </a:lnTo>
                          <a:lnTo>
                            <a:pt x="20" y="97"/>
                          </a:lnTo>
                          <a:lnTo>
                            <a:pt x="20" y="93"/>
                          </a:lnTo>
                          <a:lnTo>
                            <a:pt x="20" y="90"/>
                          </a:lnTo>
                          <a:lnTo>
                            <a:pt x="20" y="86"/>
                          </a:lnTo>
                          <a:lnTo>
                            <a:pt x="20" y="82"/>
                          </a:lnTo>
                          <a:lnTo>
                            <a:pt x="20" y="78"/>
                          </a:lnTo>
                          <a:lnTo>
                            <a:pt x="20" y="75"/>
                          </a:lnTo>
                          <a:lnTo>
                            <a:pt x="19" y="71"/>
                          </a:lnTo>
                          <a:lnTo>
                            <a:pt x="18" y="68"/>
                          </a:lnTo>
                          <a:lnTo>
                            <a:pt x="18" y="65"/>
                          </a:lnTo>
                          <a:lnTo>
                            <a:pt x="17" y="61"/>
                          </a:lnTo>
                          <a:lnTo>
                            <a:pt x="17" y="58"/>
                          </a:lnTo>
                          <a:lnTo>
                            <a:pt x="16" y="54"/>
                          </a:lnTo>
                          <a:lnTo>
                            <a:pt x="14" y="51"/>
                          </a:lnTo>
                          <a:lnTo>
                            <a:pt x="13" y="48"/>
                          </a:lnTo>
                          <a:lnTo>
                            <a:pt x="12" y="44"/>
                          </a:lnTo>
                          <a:lnTo>
                            <a:pt x="12" y="41"/>
                          </a:lnTo>
                          <a:lnTo>
                            <a:pt x="11" y="39"/>
                          </a:lnTo>
                          <a:lnTo>
                            <a:pt x="10" y="35"/>
                          </a:lnTo>
                          <a:lnTo>
                            <a:pt x="9" y="32"/>
                          </a:lnTo>
                          <a:lnTo>
                            <a:pt x="8" y="28"/>
                          </a:lnTo>
                          <a:lnTo>
                            <a:pt x="7" y="25"/>
                          </a:lnTo>
                          <a:lnTo>
                            <a:pt x="7" y="22"/>
                          </a:lnTo>
                          <a:lnTo>
                            <a:pt x="5" y="18"/>
                          </a:lnTo>
                          <a:lnTo>
                            <a:pt x="4" y="15"/>
                          </a:lnTo>
                          <a:lnTo>
                            <a:pt x="4" y="11"/>
                          </a:lnTo>
                          <a:lnTo>
                            <a:pt x="3" y="8"/>
                          </a:lnTo>
                          <a:lnTo>
                            <a:pt x="2" y="6"/>
                          </a:lnTo>
                          <a:lnTo>
                            <a:pt x="2" y="1"/>
                          </a:lnTo>
                          <a:lnTo>
                            <a:pt x="1" y="1"/>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2" name="Google Shape;882;p8"/>
                    <p:cNvSpPr/>
                    <p:nvPr/>
                  </p:nvSpPr>
                  <p:spPr>
                    <a:xfrm>
                      <a:off x="4295" y="1728"/>
                      <a:ext cx="5" cy="34"/>
                    </a:xfrm>
                    <a:custGeom>
                      <a:rect b="b" l="l" r="r" t="t"/>
                      <a:pathLst>
                        <a:path extrusionOk="0" h="113" w="16">
                          <a:moveTo>
                            <a:pt x="0" y="1"/>
                          </a:moveTo>
                          <a:lnTo>
                            <a:pt x="0" y="1"/>
                          </a:lnTo>
                          <a:lnTo>
                            <a:pt x="0" y="6"/>
                          </a:lnTo>
                          <a:lnTo>
                            <a:pt x="0" y="9"/>
                          </a:lnTo>
                          <a:lnTo>
                            <a:pt x="0" y="12"/>
                          </a:lnTo>
                          <a:lnTo>
                            <a:pt x="0" y="17"/>
                          </a:lnTo>
                          <a:lnTo>
                            <a:pt x="0" y="20"/>
                          </a:lnTo>
                          <a:lnTo>
                            <a:pt x="0" y="24"/>
                          </a:lnTo>
                          <a:lnTo>
                            <a:pt x="0" y="27"/>
                          </a:lnTo>
                          <a:lnTo>
                            <a:pt x="0" y="31"/>
                          </a:lnTo>
                          <a:lnTo>
                            <a:pt x="0" y="34"/>
                          </a:lnTo>
                          <a:lnTo>
                            <a:pt x="1" y="37"/>
                          </a:lnTo>
                          <a:lnTo>
                            <a:pt x="1" y="42"/>
                          </a:lnTo>
                          <a:lnTo>
                            <a:pt x="1" y="45"/>
                          </a:lnTo>
                          <a:lnTo>
                            <a:pt x="1" y="49"/>
                          </a:lnTo>
                          <a:lnTo>
                            <a:pt x="1" y="52"/>
                          </a:lnTo>
                          <a:lnTo>
                            <a:pt x="2" y="56"/>
                          </a:lnTo>
                          <a:lnTo>
                            <a:pt x="2" y="59"/>
                          </a:lnTo>
                          <a:lnTo>
                            <a:pt x="2" y="62"/>
                          </a:lnTo>
                          <a:lnTo>
                            <a:pt x="3" y="66"/>
                          </a:lnTo>
                          <a:lnTo>
                            <a:pt x="3" y="69"/>
                          </a:lnTo>
                          <a:lnTo>
                            <a:pt x="4" y="73"/>
                          </a:lnTo>
                          <a:lnTo>
                            <a:pt x="4" y="76"/>
                          </a:lnTo>
                          <a:lnTo>
                            <a:pt x="6" y="79"/>
                          </a:lnTo>
                          <a:lnTo>
                            <a:pt x="6" y="83"/>
                          </a:lnTo>
                          <a:lnTo>
                            <a:pt x="7" y="86"/>
                          </a:lnTo>
                          <a:lnTo>
                            <a:pt x="7" y="90"/>
                          </a:lnTo>
                          <a:lnTo>
                            <a:pt x="8" y="93"/>
                          </a:lnTo>
                          <a:lnTo>
                            <a:pt x="9" y="96"/>
                          </a:lnTo>
                          <a:lnTo>
                            <a:pt x="9" y="100"/>
                          </a:lnTo>
                          <a:lnTo>
                            <a:pt x="10" y="103"/>
                          </a:lnTo>
                          <a:lnTo>
                            <a:pt x="11" y="107"/>
                          </a:lnTo>
                          <a:lnTo>
                            <a:pt x="12" y="110"/>
                          </a:lnTo>
                          <a:lnTo>
                            <a:pt x="13" y="113"/>
                          </a:lnTo>
                          <a:lnTo>
                            <a:pt x="16" y="112"/>
                          </a:lnTo>
                          <a:lnTo>
                            <a:pt x="15" y="109"/>
                          </a:lnTo>
                          <a:lnTo>
                            <a:pt x="13" y="105"/>
                          </a:lnTo>
                          <a:lnTo>
                            <a:pt x="12" y="102"/>
                          </a:lnTo>
                          <a:lnTo>
                            <a:pt x="12" y="99"/>
                          </a:lnTo>
                          <a:lnTo>
                            <a:pt x="11" y="95"/>
                          </a:lnTo>
                          <a:lnTo>
                            <a:pt x="10" y="92"/>
                          </a:lnTo>
                          <a:lnTo>
                            <a:pt x="9" y="88"/>
                          </a:lnTo>
                          <a:lnTo>
                            <a:pt x="9" y="85"/>
                          </a:lnTo>
                          <a:lnTo>
                            <a:pt x="8" y="82"/>
                          </a:lnTo>
                          <a:lnTo>
                            <a:pt x="8" y="78"/>
                          </a:lnTo>
                          <a:lnTo>
                            <a:pt x="7" y="75"/>
                          </a:lnTo>
                          <a:lnTo>
                            <a:pt x="7" y="71"/>
                          </a:lnTo>
                          <a:lnTo>
                            <a:pt x="6" y="68"/>
                          </a:lnTo>
                          <a:lnTo>
                            <a:pt x="6" y="66"/>
                          </a:lnTo>
                          <a:lnTo>
                            <a:pt x="6" y="62"/>
                          </a:lnTo>
                          <a:lnTo>
                            <a:pt x="4" y="59"/>
                          </a:lnTo>
                          <a:lnTo>
                            <a:pt x="4" y="56"/>
                          </a:lnTo>
                          <a:lnTo>
                            <a:pt x="4" y="52"/>
                          </a:lnTo>
                          <a:lnTo>
                            <a:pt x="3" y="49"/>
                          </a:lnTo>
                          <a:lnTo>
                            <a:pt x="3" y="44"/>
                          </a:lnTo>
                          <a:lnTo>
                            <a:pt x="3" y="41"/>
                          </a:lnTo>
                          <a:lnTo>
                            <a:pt x="3" y="37"/>
                          </a:lnTo>
                          <a:lnTo>
                            <a:pt x="3" y="34"/>
                          </a:lnTo>
                          <a:lnTo>
                            <a:pt x="3" y="31"/>
                          </a:lnTo>
                          <a:lnTo>
                            <a:pt x="2" y="27"/>
                          </a:lnTo>
                          <a:lnTo>
                            <a:pt x="2" y="24"/>
                          </a:lnTo>
                          <a:lnTo>
                            <a:pt x="2" y="20"/>
                          </a:lnTo>
                          <a:lnTo>
                            <a:pt x="2" y="17"/>
                          </a:lnTo>
                          <a:lnTo>
                            <a:pt x="2" y="12"/>
                          </a:lnTo>
                          <a:lnTo>
                            <a:pt x="2" y="9"/>
                          </a:lnTo>
                          <a:lnTo>
                            <a:pt x="2" y="6"/>
                          </a:lnTo>
                          <a:lnTo>
                            <a:pt x="3" y="2"/>
                          </a:lnTo>
                          <a:lnTo>
                            <a:pt x="2" y="2"/>
                          </a:lnTo>
                          <a:lnTo>
                            <a:pt x="2" y="1"/>
                          </a:lnTo>
                          <a:lnTo>
                            <a:pt x="2" y="0"/>
                          </a:lnTo>
                          <a:lnTo>
                            <a:pt x="1"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3" name="Google Shape;883;p8"/>
                    <p:cNvSpPr/>
                    <p:nvPr/>
                  </p:nvSpPr>
                  <p:spPr>
                    <a:xfrm>
                      <a:off x="4295" y="1693"/>
                      <a:ext cx="3" cy="35"/>
                    </a:xfrm>
                    <a:custGeom>
                      <a:rect b="b" l="l" r="r" t="t"/>
                      <a:pathLst>
                        <a:path extrusionOk="0" h="113" w="9">
                          <a:moveTo>
                            <a:pt x="1" y="2"/>
                          </a:moveTo>
                          <a:lnTo>
                            <a:pt x="1" y="6"/>
                          </a:lnTo>
                          <a:lnTo>
                            <a:pt x="2" y="9"/>
                          </a:lnTo>
                          <a:lnTo>
                            <a:pt x="2" y="13"/>
                          </a:lnTo>
                          <a:lnTo>
                            <a:pt x="3" y="15"/>
                          </a:lnTo>
                          <a:lnTo>
                            <a:pt x="3" y="18"/>
                          </a:lnTo>
                          <a:lnTo>
                            <a:pt x="5" y="22"/>
                          </a:lnTo>
                          <a:lnTo>
                            <a:pt x="5" y="24"/>
                          </a:lnTo>
                          <a:lnTo>
                            <a:pt x="5" y="27"/>
                          </a:lnTo>
                          <a:lnTo>
                            <a:pt x="6" y="31"/>
                          </a:lnTo>
                          <a:lnTo>
                            <a:pt x="6" y="34"/>
                          </a:lnTo>
                          <a:lnTo>
                            <a:pt x="6" y="36"/>
                          </a:lnTo>
                          <a:lnTo>
                            <a:pt x="6" y="40"/>
                          </a:lnTo>
                          <a:lnTo>
                            <a:pt x="6" y="43"/>
                          </a:lnTo>
                          <a:lnTo>
                            <a:pt x="6" y="47"/>
                          </a:lnTo>
                          <a:lnTo>
                            <a:pt x="6" y="50"/>
                          </a:lnTo>
                          <a:lnTo>
                            <a:pt x="6" y="53"/>
                          </a:lnTo>
                          <a:lnTo>
                            <a:pt x="6" y="57"/>
                          </a:lnTo>
                          <a:lnTo>
                            <a:pt x="6" y="60"/>
                          </a:lnTo>
                          <a:lnTo>
                            <a:pt x="6" y="64"/>
                          </a:lnTo>
                          <a:lnTo>
                            <a:pt x="6" y="67"/>
                          </a:lnTo>
                          <a:lnTo>
                            <a:pt x="6" y="70"/>
                          </a:lnTo>
                          <a:lnTo>
                            <a:pt x="5" y="74"/>
                          </a:lnTo>
                          <a:lnTo>
                            <a:pt x="5" y="77"/>
                          </a:lnTo>
                          <a:lnTo>
                            <a:pt x="5" y="82"/>
                          </a:lnTo>
                          <a:lnTo>
                            <a:pt x="5" y="85"/>
                          </a:lnTo>
                          <a:lnTo>
                            <a:pt x="3" y="88"/>
                          </a:lnTo>
                          <a:lnTo>
                            <a:pt x="3" y="93"/>
                          </a:lnTo>
                          <a:lnTo>
                            <a:pt x="2" y="96"/>
                          </a:lnTo>
                          <a:lnTo>
                            <a:pt x="2" y="100"/>
                          </a:lnTo>
                          <a:lnTo>
                            <a:pt x="2" y="104"/>
                          </a:lnTo>
                          <a:lnTo>
                            <a:pt x="1" y="109"/>
                          </a:lnTo>
                          <a:lnTo>
                            <a:pt x="1" y="112"/>
                          </a:lnTo>
                          <a:lnTo>
                            <a:pt x="3" y="113"/>
                          </a:lnTo>
                          <a:lnTo>
                            <a:pt x="3" y="109"/>
                          </a:lnTo>
                          <a:lnTo>
                            <a:pt x="5" y="104"/>
                          </a:lnTo>
                          <a:lnTo>
                            <a:pt x="5" y="101"/>
                          </a:lnTo>
                          <a:lnTo>
                            <a:pt x="5" y="98"/>
                          </a:lnTo>
                          <a:lnTo>
                            <a:pt x="6" y="93"/>
                          </a:lnTo>
                          <a:lnTo>
                            <a:pt x="6" y="90"/>
                          </a:lnTo>
                          <a:lnTo>
                            <a:pt x="7" y="86"/>
                          </a:lnTo>
                          <a:lnTo>
                            <a:pt x="7" y="82"/>
                          </a:lnTo>
                          <a:lnTo>
                            <a:pt x="7" y="78"/>
                          </a:lnTo>
                          <a:lnTo>
                            <a:pt x="8" y="75"/>
                          </a:lnTo>
                          <a:lnTo>
                            <a:pt x="8" y="70"/>
                          </a:lnTo>
                          <a:lnTo>
                            <a:pt x="8" y="67"/>
                          </a:lnTo>
                          <a:lnTo>
                            <a:pt x="8" y="64"/>
                          </a:lnTo>
                          <a:lnTo>
                            <a:pt x="9" y="60"/>
                          </a:lnTo>
                          <a:lnTo>
                            <a:pt x="9" y="57"/>
                          </a:lnTo>
                          <a:lnTo>
                            <a:pt x="9" y="53"/>
                          </a:lnTo>
                          <a:lnTo>
                            <a:pt x="9" y="50"/>
                          </a:lnTo>
                          <a:lnTo>
                            <a:pt x="9" y="47"/>
                          </a:lnTo>
                          <a:lnTo>
                            <a:pt x="9" y="43"/>
                          </a:lnTo>
                          <a:lnTo>
                            <a:pt x="9" y="40"/>
                          </a:lnTo>
                          <a:lnTo>
                            <a:pt x="9" y="36"/>
                          </a:lnTo>
                          <a:lnTo>
                            <a:pt x="8" y="33"/>
                          </a:lnTo>
                          <a:lnTo>
                            <a:pt x="8" y="31"/>
                          </a:lnTo>
                          <a:lnTo>
                            <a:pt x="8" y="27"/>
                          </a:lnTo>
                          <a:lnTo>
                            <a:pt x="7" y="24"/>
                          </a:lnTo>
                          <a:lnTo>
                            <a:pt x="7" y="20"/>
                          </a:lnTo>
                          <a:lnTo>
                            <a:pt x="7" y="17"/>
                          </a:lnTo>
                          <a:lnTo>
                            <a:pt x="6" y="15"/>
                          </a:lnTo>
                          <a:lnTo>
                            <a:pt x="6" y="11"/>
                          </a:lnTo>
                          <a:lnTo>
                            <a:pt x="5" y="8"/>
                          </a:lnTo>
                          <a:lnTo>
                            <a:pt x="3" y="5"/>
                          </a:lnTo>
                          <a:lnTo>
                            <a:pt x="3" y="1"/>
                          </a:lnTo>
                          <a:lnTo>
                            <a:pt x="2" y="1"/>
                          </a:lnTo>
                          <a:lnTo>
                            <a:pt x="2" y="0"/>
                          </a:lnTo>
                          <a:lnTo>
                            <a:pt x="1" y="0"/>
                          </a:lnTo>
                          <a:lnTo>
                            <a:pt x="1" y="1"/>
                          </a:lnTo>
                          <a:lnTo>
                            <a:pt x="0" y="2"/>
                          </a:lnTo>
                          <a:lnTo>
                            <a:pt x="1"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4" name="Google Shape;884;p8"/>
                    <p:cNvSpPr/>
                    <p:nvPr/>
                  </p:nvSpPr>
                  <p:spPr>
                    <a:xfrm>
                      <a:off x="4290" y="1614"/>
                      <a:ext cx="7" cy="79"/>
                    </a:xfrm>
                    <a:custGeom>
                      <a:rect b="b" l="l" r="r" t="t"/>
                      <a:pathLst>
                        <a:path extrusionOk="0" h="251" w="21">
                          <a:moveTo>
                            <a:pt x="1" y="0"/>
                          </a:moveTo>
                          <a:lnTo>
                            <a:pt x="0" y="1"/>
                          </a:lnTo>
                          <a:lnTo>
                            <a:pt x="0" y="9"/>
                          </a:lnTo>
                          <a:lnTo>
                            <a:pt x="1" y="17"/>
                          </a:lnTo>
                          <a:lnTo>
                            <a:pt x="1" y="25"/>
                          </a:lnTo>
                          <a:lnTo>
                            <a:pt x="1" y="32"/>
                          </a:lnTo>
                          <a:lnTo>
                            <a:pt x="2" y="39"/>
                          </a:lnTo>
                          <a:lnTo>
                            <a:pt x="2" y="47"/>
                          </a:lnTo>
                          <a:lnTo>
                            <a:pt x="2" y="54"/>
                          </a:lnTo>
                          <a:lnTo>
                            <a:pt x="2" y="62"/>
                          </a:lnTo>
                          <a:lnTo>
                            <a:pt x="2" y="70"/>
                          </a:lnTo>
                          <a:lnTo>
                            <a:pt x="2" y="77"/>
                          </a:lnTo>
                          <a:lnTo>
                            <a:pt x="2" y="85"/>
                          </a:lnTo>
                          <a:lnTo>
                            <a:pt x="2" y="91"/>
                          </a:lnTo>
                          <a:lnTo>
                            <a:pt x="2" y="99"/>
                          </a:lnTo>
                          <a:lnTo>
                            <a:pt x="2" y="107"/>
                          </a:lnTo>
                          <a:lnTo>
                            <a:pt x="2" y="114"/>
                          </a:lnTo>
                          <a:lnTo>
                            <a:pt x="2" y="122"/>
                          </a:lnTo>
                          <a:lnTo>
                            <a:pt x="2" y="129"/>
                          </a:lnTo>
                          <a:lnTo>
                            <a:pt x="4" y="137"/>
                          </a:lnTo>
                          <a:lnTo>
                            <a:pt x="4" y="145"/>
                          </a:lnTo>
                          <a:lnTo>
                            <a:pt x="4" y="153"/>
                          </a:lnTo>
                          <a:lnTo>
                            <a:pt x="5" y="161"/>
                          </a:lnTo>
                          <a:lnTo>
                            <a:pt x="5" y="167"/>
                          </a:lnTo>
                          <a:lnTo>
                            <a:pt x="6" y="176"/>
                          </a:lnTo>
                          <a:lnTo>
                            <a:pt x="6" y="184"/>
                          </a:lnTo>
                          <a:lnTo>
                            <a:pt x="7" y="192"/>
                          </a:lnTo>
                          <a:lnTo>
                            <a:pt x="8" y="200"/>
                          </a:lnTo>
                          <a:lnTo>
                            <a:pt x="9" y="208"/>
                          </a:lnTo>
                          <a:lnTo>
                            <a:pt x="10" y="217"/>
                          </a:lnTo>
                          <a:lnTo>
                            <a:pt x="13" y="225"/>
                          </a:lnTo>
                          <a:lnTo>
                            <a:pt x="14" y="234"/>
                          </a:lnTo>
                          <a:lnTo>
                            <a:pt x="16" y="242"/>
                          </a:lnTo>
                          <a:lnTo>
                            <a:pt x="18" y="251"/>
                          </a:lnTo>
                          <a:lnTo>
                            <a:pt x="21" y="250"/>
                          </a:lnTo>
                          <a:lnTo>
                            <a:pt x="18" y="241"/>
                          </a:lnTo>
                          <a:lnTo>
                            <a:pt x="17" y="233"/>
                          </a:lnTo>
                          <a:lnTo>
                            <a:pt x="15" y="224"/>
                          </a:lnTo>
                          <a:lnTo>
                            <a:pt x="14" y="216"/>
                          </a:lnTo>
                          <a:lnTo>
                            <a:pt x="11" y="208"/>
                          </a:lnTo>
                          <a:lnTo>
                            <a:pt x="10" y="199"/>
                          </a:lnTo>
                          <a:lnTo>
                            <a:pt x="9" y="191"/>
                          </a:lnTo>
                          <a:lnTo>
                            <a:pt x="9" y="183"/>
                          </a:lnTo>
                          <a:lnTo>
                            <a:pt x="8" y="175"/>
                          </a:lnTo>
                          <a:lnTo>
                            <a:pt x="7" y="167"/>
                          </a:lnTo>
                          <a:lnTo>
                            <a:pt x="7" y="159"/>
                          </a:lnTo>
                          <a:lnTo>
                            <a:pt x="6" y="153"/>
                          </a:lnTo>
                          <a:lnTo>
                            <a:pt x="6" y="145"/>
                          </a:lnTo>
                          <a:lnTo>
                            <a:pt x="6" y="137"/>
                          </a:lnTo>
                          <a:lnTo>
                            <a:pt x="5" y="129"/>
                          </a:lnTo>
                          <a:lnTo>
                            <a:pt x="5" y="122"/>
                          </a:lnTo>
                          <a:lnTo>
                            <a:pt x="5" y="114"/>
                          </a:lnTo>
                          <a:lnTo>
                            <a:pt x="5" y="107"/>
                          </a:lnTo>
                          <a:lnTo>
                            <a:pt x="5" y="99"/>
                          </a:lnTo>
                          <a:lnTo>
                            <a:pt x="5" y="91"/>
                          </a:lnTo>
                          <a:lnTo>
                            <a:pt x="5" y="85"/>
                          </a:lnTo>
                          <a:lnTo>
                            <a:pt x="5" y="77"/>
                          </a:lnTo>
                          <a:lnTo>
                            <a:pt x="5" y="70"/>
                          </a:lnTo>
                          <a:lnTo>
                            <a:pt x="5" y="62"/>
                          </a:lnTo>
                          <a:lnTo>
                            <a:pt x="5" y="54"/>
                          </a:lnTo>
                          <a:lnTo>
                            <a:pt x="5" y="47"/>
                          </a:lnTo>
                          <a:lnTo>
                            <a:pt x="5" y="39"/>
                          </a:lnTo>
                          <a:lnTo>
                            <a:pt x="5" y="31"/>
                          </a:lnTo>
                          <a:lnTo>
                            <a:pt x="4" y="25"/>
                          </a:lnTo>
                          <a:lnTo>
                            <a:pt x="4" y="17"/>
                          </a:lnTo>
                          <a:lnTo>
                            <a:pt x="4" y="9"/>
                          </a:lnTo>
                          <a:lnTo>
                            <a:pt x="2" y="1"/>
                          </a:lnTo>
                          <a:lnTo>
                            <a:pt x="1" y="3"/>
                          </a:lnTo>
                          <a:lnTo>
                            <a:pt x="2" y="1"/>
                          </a:lnTo>
                          <a:lnTo>
                            <a:pt x="2" y="0"/>
                          </a:lnTo>
                          <a:lnTo>
                            <a:pt x="1" y="0"/>
                          </a:lnTo>
                          <a:lnTo>
                            <a:pt x="0" y="0"/>
                          </a:lnTo>
                          <a:lnTo>
                            <a:pt x="0" y="1"/>
                          </a:lnTo>
                          <a:lnTo>
                            <a:pt x="1"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5" name="Google Shape;885;p8"/>
                    <p:cNvSpPr/>
                    <p:nvPr/>
                  </p:nvSpPr>
                  <p:spPr>
                    <a:xfrm>
                      <a:off x="4279" y="1721"/>
                      <a:ext cx="3" cy="65"/>
                    </a:xfrm>
                    <a:custGeom>
                      <a:rect b="b" l="l" r="r" t="t"/>
                      <a:pathLst>
                        <a:path extrusionOk="0" h="204" w="12">
                          <a:moveTo>
                            <a:pt x="12" y="202"/>
                          </a:moveTo>
                          <a:lnTo>
                            <a:pt x="12" y="203"/>
                          </a:lnTo>
                          <a:lnTo>
                            <a:pt x="10" y="196"/>
                          </a:lnTo>
                          <a:lnTo>
                            <a:pt x="9" y="190"/>
                          </a:lnTo>
                          <a:lnTo>
                            <a:pt x="9" y="184"/>
                          </a:lnTo>
                          <a:lnTo>
                            <a:pt x="8" y="178"/>
                          </a:lnTo>
                          <a:lnTo>
                            <a:pt x="7" y="171"/>
                          </a:lnTo>
                          <a:lnTo>
                            <a:pt x="7" y="165"/>
                          </a:lnTo>
                          <a:lnTo>
                            <a:pt x="6" y="159"/>
                          </a:lnTo>
                          <a:lnTo>
                            <a:pt x="6" y="153"/>
                          </a:lnTo>
                          <a:lnTo>
                            <a:pt x="6" y="146"/>
                          </a:lnTo>
                          <a:lnTo>
                            <a:pt x="5" y="139"/>
                          </a:lnTo>
                          <a:lnTo>
                            <a:pt x="5" y="134"/>
                          </a:lnTo>
                          <a:lnTo>
                            <a:pt x="5" y="127"/>
                          </a:lnTo>
                          <a:lnTo>
                            <a:pt x="5" y="121"/>
                          </a:lnTo>
                          <a:lnTo>
                            <a:pt x="4" y="114"/>
                          </a:lnTo>
                          <a:lnTo>
                            <a:pt x="4" y="108"/>
                          </a:lnTo>
                          <a:lnTo>
                            <a:pt x="4" y="102"/>
                          </a:lnTo>
                          <a:lnTo>
                            <a:pt x="4" y="95"/>
                          </a:lnTo>
                          <a:lnTo>
                            <a:pt x="4" y="89"/>
                          </a:lnTo>
                          <a:lnTo>
                            <a:pt x="4" y="83"/>
                          </a:lnTo>
                          <a:lnTo>
                            <a:pt x="4" y="76"/>
                          </a:lnTo>
                          <a:lnTo>
                            <a:pt x="4" y="70"/>
                          </a:lnTo>
                          <a:lnTo>
                            <a:pt x="4" y="63"/>
                          </a:lnTo>
                          <a:lnTo>
                            <a:pt x="4" y="58"/>
                          </a:lnTo>
                          <a:lnTo>
                            <a:pt x="4" y="51"/>
                          </a:lnTo>
                          <a:lnTo>
                            <a:pt x="4" y="44"/>
                          </a:lnTo>
                          <a:lnTo>
                            <a:pt x="4" y="38"/>
                          </a:lnTo>
                          <a:lnTo>
                            <a:pt x="4" y="32"/>
                          </a:lnTo>
                          <a:lnTo>
                            <a:pt x="4" y="26"/>
                          </a:lnTo>
                          <a:lnTo>
                            <a:pt x="4" y="19"/>
                          </a:lnTo>
                          <a:lnTo>
                            <a:pt x="4" y="12"/>
                          </a:lnTo>
                          <a:lnTo>
                            <a:pt x="4" y="7"/>
                          </a:lnTo>
                          <a:lnTo>
                            <a:pt x="3" y="0"/>
                          </a:lnTo>
                          <a:lnTo>
                            <a:pt x="0" y="0"/>
                          </a:lnTo>
                          <a:lnTo>
                            <a:pt x="0" y="7"/>
                          </a:lnTo>
                          <a:lnTo>
                            <a:pt x="1" y="12"/>
                          </a:lnTo>
                          <a:lnTo>
                            <a:pt x="1" y="19"/>
                          </a:lnTo>
                          <a:lnTo>
                            <a:pt x="1" y="26"/>
                          </a:lnTo>
                          <a:lnTo>
                            <a:pt x="1" y="32"/>
                          </a:lnTo>
                          <a:lnTo>
                            <a:pt x="1" y="38"/>
                          </a:lnTo>
                          <a:lnTo>
                            <a:pt x="1" y="44"/>
                          </a:lnTo>
                          <a:lnTo>
                            <a:pt x="1" y="51"/>
                          </a:lnTo>
                          <a:lnTo>
                            <a:pt x="1" y="58"/>
                          </a:lnTo>
                          <a:lnTo>
                            <a:pt x="1" y="63"/>
                          </a:lnTo>
                          <a:lnTo>
                            <a:pt x="1" y="70"/>
                          </a:lnTo>
                          <a:lnTo>
                            <a:pt x="1" y="76"/>
                          </a:lnTo>
                          <a:lnTo>
                            <a:pt x="1" y="83"/>
                          </a:lnTo>
                          <a:lnTo>
                            <a:pt x="1" y="89"/>
                          </a:lnTo>
                          <a:lnTo>
                            <a:pt x="1" y="95"/>
                          </a:lnTo>
                          <a:lnTo>
                            <a:pt x="1" y="102"/>
                          </a:lnTo>
                          <a:lnTo>
                            <a:pt x="1" y="108"/>
                          </a:lnTo>
                          <a:lnTo>
                            <a:pt x="1" y="114"/>
                          </a:lnTo>
                          <a:lnTo>
                            <a:pt x="1" y="121"/>
                          </a:lnTo>
                          <a:lnTo>
                            <a:pt x="3" y="127"/>
                          </a:lnTo>
                          <a:lnTo>
                            <a:pt x="3" y="134"/>
                          </a:lnTo>
                          <a:lnTo>
                            <a:pt x="3" y="140"/>
                          </a:lnTo>
                          <a:lnTo>
                            <a:pt x="3" y="146"/>
                          </a:lnTo>
                          <a:lnTo>
                            <a:pt x="4" y="153"/>
                          </a:lnTo>
                          <a:lnTo>
                            <a:pt x="4" y="159"/>
                          </a:lnTo>
                          <a:lnTo>
                            <a:pt x="4" y="165"/>
                          </a:lnTo>
                          <a:lnTo>
                            <a:pt x="5" y="172"/>
                          </a:lnTo>
                          <a:lnTo>
                            <a:pt x="6" y="178"/>
                          </a:lnTo>
                          <a:lnTo>
                            <a:pt x="6" y="185"/>
                          </a:lnTo>
                          <a:lnTo>
                            <a:pt x="7" y="190"/>
                          </a:lnTo>
                          <a:lnTo>
                            <a:pt x="8" y="197"/>
                          </a:lnTo>
                          <a:lnTo>
                            <a:pt x="9" y="203"/>
                          </a:lnTo>
                          <a:lnTo>
                            <a:pt x="9" y="204"/>
                          </a:lnTo>
                          <a:lnTo>
                            <a:pt x="9" y="203"/>
                          </a:lnTo>
                          <a:lnTo>
                            <a:pt x="9" y="204"/>
                          </a:lnTo>
                          <a:lnTo>
                            <a:pt x="10" y="204"/>
                          </a:lnTo>
                          <a:lnTo>
                            <a:pt x="12" y="204"/>
                          </a:lnTo>
                          <a:lnTo>
                            <a:pt x="12" y="203"/>
                          </a:lnTo>
                          <a:lnTo>
                            <a:pt x="12" y="20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6" name="Google Shape;886;p8"/>
                    <p:cNvSpPr/>
                    <p:nvPr/>
                  </p:nvSpPr>
                  <p:spPr>
                    <a:xfrm>
                      <a:off x="4277" y="1784"/>
                      <a:ext cx="7" cy="26"/>
                    </a:xfrm>
                    <a:custGeom>
                      <a:rect b="b" l="l" r="r" t="t"/>
                      <a:pathLst>
                        <a:path extrusionOk="0" h="76" w="18">
                          <a:moveTo>
                            <a:pt x="1" y="72"/>
                          </a:moveTo>
                          <a:lnTo>
                            <a:pt x="3" y="73"/>
                          </a:lnTo>
                          <a:lnTo>
                            <a:pt x="3" y="71"/>
                          </a:lnTo>
                          <a:lnTo>
                            <a:pt x="4" y="69"/>
                          </a:lnTo>
                          <a:lnTo>
                            <a:pt x="4" y="67"/>
                          </a:lnTo>
                          <a:lnTo>
                            <a:pt x="6" y="64"/>
                          </a:lnTo>
                          <a:lnTo>
                            <a:pt x="6" y="62"/>
                          </a:lnTo>
                          <a:lnTo>
                            <a:pt x="7" y="60"/>
                          </a:lnTo>
                          <a:lnTo>
                            <a:pt x="7" y="58"/>
                          </a:lnTo>
                          <a:lnTo>
                            <a:pt x="8" y="55"/>
                          </a:lnTo>
                          <a:lnTo>
                            <a:pt x="9" y="53"/>
                          </a:lnTo>
                          <a:lnTo>
                            <a:pt x="9" y="51"/>
                          </a:lnTo>
                          <a:lnTo>
                            <a:pt x="10" y="48"/>
                          </a:lnTo>
                          <a:lnTo>
                            <a:pt x="11" y="46"/>
                          </a:lnTo>
                          <a:lnTo>
                            <a:pt x="11" y="44"/>
                          </a:lnTo>
                          <a:lnTo>
                            <a:pt x="12" y="42"/>
                          </a:lnTo>
                          <a:lnTo>
                            <a:pt x="13" y="39"/>
                          </a:lnTo>
                          <a:lnTo>
                            <a:pt x="13" y="37"/>
                          </a:lnTo>
                          <a:lnTo>
                            <a:pt x="15" y="34"/>
                          </a:lnTo>
                          <a:lnTo>
                            <a:pt x="15" y="31"/>
                          </a:lnTo>
                          <a:lnTo>
                            <a:pt x="16" y="29"/>
                          </a:lnTo>
                          <a:lnTo>
                            <a:pt x="17" y="27"/>
                          </a:lnTo>
                          <a:lnTo>
                            <a:pt x="17" y="25"/>
                          </a:lnTo>
                          <a:lnTo>
                            <a:pt x="17" y="22"/>
                          </a:lnTo>
                          <a:lnTo>
                            <a:pt x="17" y="20"/>
                          </a:lnTo>
                          <a:lnTo>
                            <a:pt x="18" y="18"/>
                          </a:lnTo>
                          <a:lnTo>
                            <a:pt x="18" y="16"/>
                          </a:lnTo>
                          <a:lnTo>
                            <a:pt x="18" y="13"/>
                          </a:lnTo>
                          <a:lnTo>
                            <a:pt x="17" y="11"/>
                          </a:lnTo>
                          <a:lnTo>
                            <a:pt x="17" y="9"/>
                          </a:lnTo>
                          <a:lnTo>
                            <a:pt x="17" y="6"/>
                          </a:lnTo>
                          <a:lnTo>
                            <a:pt x="16" y="4"/>
                          </a:lnTo>
                          <a:lnTo>
                            <a:pt x="16" y="2"/>
                          </a:lnTo>
                          <a:lnTo>
                            <a:pt x="15" y="0"/>
                          </a:lnTo>
                          <a:lnTo>
                            <a:pt x="12" y="1"/>
                          </a:lnTo>
                          <a:lnTo>
                            <a:pt x="13" y="3"/>
                          </a:lnTo>
                          <a:lnTo>
                            <a:pt x="13" y="4"/>
                          </a:lnTo>
                          <a:lnTo>
                            <a:pt x="13" y="6"/>
                          </a:lnTo>
                          <a:lnTo>
                            <a:pt x="15" y="9"/>
                          </a:lnTo>
                          <a:lnTo>
                            <a:pt x="15" y="11"/>
                          </a:lnTo>
                          <a:lnTo>
                            <a:pt x="15" y="13"/>
                          </a:lnTo>
                          <a:lnTo>
                            <a:pt x="15" y="16"/>
                          </a:lnTo>
                          <a:lnTo>
                            <a:pt x="15" y="18"/>
                          </a:lnTo>
                          <a:lnTo>
                            <a:pt x="15" y="20"/>
                          </a:lnTo>
                          <a:lnTo>
                            <a:pt x="15" y="22"/>
                          </a:lnTo>
                          <a:lnTo>
                            <a:pt x="13" y="25"/>
                          </a:lnTo>
                          <a:lnTo>
                            <a:pt x="13" y="27"/>
                          </a:lnTo>
                          <a:lnTo>
                            <a:pt x="13" y="29"/>
                          </a:lnTo>
                          <a:lnTo>
                            <a:pt x="12" y="31"/>
                          </a:lnTo>
                          <a:lnTo>
                            <a:pt x="12" y="34"/>
                          </a:lnTo>
                          <a:lnTo>
                            <a:pt x="11" y="36"/>
                          </a:lnTo>
                          <a:lnTo>
                            <a:pt x="10" y="38"/>
                          </a:lnTo>
                          <a:lnTo>
                            <a:pt x="10" y="41"/>
                          </a:lnTo>
                          <a:lnTo>
                            <a:pt x="9" y="43"/>
                          </a:lnTo>
                          <a:lnTo>
                            <a:pt x="9" y="45"/>
                          </a:lnTo>
                          <a:lnTo>
                            <a:pt x="8" y="47"/>
                          </a:lnTo>
                          <a:lnTo>
                            <a:pt x="7" y="50"/>
                          </a:lnTo>
                          <a:lnTo>
                            <a:pt x="7" y="52"/>
                          </a:lnTo>
                          <a:lnTo>
                            <a:pt x="6" y="54"/>
                          </a:lnTo>
                          <a:lnTo>
                            <a:pt x="4" y="56"/>
                          </a:lnTo>
                          <a:lnTo>
                            <a:pt x="4" y="59"/>
                          </a:lnTo>
                          <a:lnTo>
                            <a:pt x="3" y="61"/>
                          </a:lnTo>
                          <a:lnTo>
                            <a:pt x="2" y="63"/>
                          </a:lnTo>
                          <a:lnTo>
                            <a:pt x="2" y="67"/>
                          </a:lnTo>
                          <a:lnTo>
                            <a:pt x="1" y="69"/>
                          </a:lnTo>
                          <a:lnTo>
                            <a:pt x="1" y="71"/>
                          </a:lnTo>
                          <a:lnTo>
                            <a:pt x="1" y="73"/>
                          </a:lnTo>
                          <a:lnTo>
                            <a:pt x="2" y="75"/>
                          </a:lnTo>
                          <a:lnTo>
                            <a:pt x="1" y="73"/>
                          </a:lnTo>
                          <a:lnTo>
                            <a:pt x="0" y="73"/>
                          </a:lnTo>
                          <a:lnTo>
                            <a:pt x="1" y="73"/>
                          </a:lnTo>
                          <a:lnTo>
                            <a:pt x="1" y="75"/>
                          </a:lnTo>
                          <a:lnTo>
                            <a:pt x="1" y="76"/>
                          </a:lnTo>
                          <a:lnTo>
                            <a:pt x="2" y="75"/>
                          </a:lnTo>
                          <a:lnTo>
                            <a:pt x="3" y="75"/>
                          </a:lnTo>
                          <a:lnTo>
                            <a:pt x="3" y="73"/>
                          </a:lnTo>
                          <a:lnTo>
                            <a:pt x="1" y="7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7" name="Google Shape;887;p8"/>
                    <p:cNvSpPr/>
                    <p:nvPr/>
                  </p:nvSpPr>
                  <p:spPr>
                    <a:xfrm>
                      <a:off x="4277" y="1787"/>
                      <a:ext cx="12" cy="23"/>
                    </a:xfrm>
                    <a:custGeom>
                      <a:rect b="b" l="l" r="r" t="t"/>
                      <a:pathLst>
                        <a:path extrusionOk="0" h="68" w="32">
                          <a:moveTo>
                            <a:pt x="29" y="1"/>
                          </a:moveTo>
                          <a:lnTo>
                            <a:pt x="30" y="0"/>
                          </a:lnTo>
                          <a:lnTo>
                            <a:pt x="28" y="1"/>
                          </a:lnTo>
                          <a:lnTo>
                            <a:pt x="27" y="3"/>
                          </a:lnTo>
                          <a:lnTo>
                            <a:pt x="26" y="4"/>
                          </a:lnTo>
                          <a:lnTo>
                            <a:pt x="25" y="5"/>
                          </a:lnTo>
                          <a:lnTo>
                            <a:pt x="24" y="8"/>
                          </a:lnTo>
                          <a:lnTo>
                            <a:pt x="23" y="10"/>
                          </a:lnTo>
                          <a:lnTo>
                            <a:pt x="21" y="11"/>
                          </a:lnTo>
                          <a:lnTo>
                            <a:pt x="20" y="13"/>
                          </a:lnTo>
                          <a:lnTo>
                            <a:pt x="19" y="15"/>
                          </a:lnTo>
                          <a:lnTo>
                            <a:pt x="18" y="18"/>
                          </a:lnTo>
                          <a:lnTo>
                            <a:pt x="17" y="20"/>
                          </a:lnTo>
                          <a:lnTo>
                            <a:pt x="16" y="22"/>
                          </a:lnTo>
                          <a:lnTo>
                            <a:pt x="16" y="25"/>
                          </a:lnTo>
                          <a:lnTo>
                            <a:pt x="15" y="27"/>
                          </a:lnTo>
                          <a:lnTo>
                            <a:pt x="13" y="29"/>
                          </a:lnTo>
                          <a:lnTo>
                            <a:pt x="13" y="31"/>
                          </a:lnTo>
                          <a:lnTo>
                            <a:pt x="12" y="34"/>
                          </a:lnTo>
                          <a:lnTo>
                            <a:pt x="11" y="36"/>
                          </a:lnTo>
                          <a:lnTo>
                            <a:pt x="11" y="38"/>
                          </a:lnTo>
                          <a:lnTo>
                            <a:pt x="10" y="40"/>
                          </a:lnTo>
                          <a:lnTo>
                            <a:pt x="9" y="44"/>
                          </a:lnTo>
                          <a:lnTo>
                            <a:pt x="9" y="45"/>
                          </a:lnTo>
                          <a:lnTo>
                            <a:pt x="8" y="47"/>
                          </a:lnTo>
                          <a:lnTo>
                            <a:pt x="7" y="51"/>
                          </a:lnTo>
                          <a:lnTo>
                            <a:pt x="7" y="52"/>
                          </a:lnTo>
                          <a:lnTo>
                            <a:pt x="6" y="54"/>
                          </a:lnTo>
                          <a:lnTo>
                            <a:pt x="4" y="56"/>
                          </a:lnTo>
                          <a:lnTo>
                            <a:pt x="3" y="59"/>
                          </a:lnTo>
                          <a:lnTo>
                            <a:pt x="3" y="61"/>
                          </a:lnTo>
                          <a:lnTo>
                            <a:pt x="2" y="63"/>
                          </a:lnTo>
                          <a:lnTo>
                            <a:pt x="1" y="64"/>
                          </a:lnTo>
                          <a:lnTo>
                            <a:pt x="0" y="67"/>
                          </a:lnTo>
                          <a:lnTo>
                            <a:pt x="1" y="68"/>
                          </a:lnTo>
                          <a:lnTo>
                            <a:pt x="3" y="67"/>
                          </a:lnTo>
                          <a:lnTo>
                            <a:pt x="3" y="64"/>
                          </a:lnTo>
                          <a:lnTo>
                            <a:pt x="4" y="62"/>
                          </a:lnTo>
                          <a:lnTo>
                            <a:pt x="6" y="60"/>
                          </a:lnTo>
                          <a:lnTo>
                            <a:pt x="7" y="59"/>
                          </a:lnTo>
                          <a:lnTo>
                            <a:pt x="8" y="56"/>
                          </a:lnTo>
                          <a:lnTo>
                            <a:pt x="8" y="54"/>
                          </a:lnTo>
                          <a:lnTo>
                            <a:pt x="9" y="52"/>
                          </a:lnTo>
                          <a:lnTo>
                            <a:pt x="10" y="50"/>
                          </a:lnTo>
                          <a:lnTo>
                            <a:pt x="11" y="46"/>
                          </a:lnTo>
                          <a:lnTo>
                            <a:pt x="11" y="45"/>
                          </a:lnTo>
                          <a:lnTo>
                            <a:pt x="12" y="42"/>
                          </a:lnTo>
                          <a:lnTo>
                            <a:pt x="13" y="39"/>
                          </a:lnTo>
                          <a:lnTo>
                            <a:pt x="13" y="37"/>
                          </a:lnTo>
                          <a:lnTo>
                            <a:pt x="15" y="35"/>
                          </a:lnTo>
                          <a:lnTo>
                            <a:pt x="16" y="33"/>
                          </a:lnTo>
                          <a:lnTo>
                            <a:pt x="16" y="30"/>
                          </a:lnTo>
                          <a:lnTo>
                            <a:pt x="17" y="28"/>
                          </a:lnTo>
                          <a:lnTo>
                            <a:pt x="18" y="26"/>
                          </a:lnTo>
                          <a:lnTo>
                            <a:pt x="19" y="23"/>
                          </a:lnTo>
                          <a:lnTo>
                            <a:pt x="19" y="21"/>
                          </a:lnTo>
                          <a:lnTo>
                            <a:pt x="20" y="19"/>
                          </a:lnTo>
                          <a:lnTo>
                            <a:pt x="21" y="17"/>
                          </a:lnTo>
                          <a:lnTo>
                            <a:pt x="23" y="15"/>
                          </a:lnTo>
                          <a:lnTo>
                            <a:pt x="23" y="13"/>
                          </a:lnTo>
                          <a:lnTo>
                            <a:pt x="24" y="11"/>
                          </a:lnTo>
                          <a:lnTo>
                            <a:pt x="25" y="10"/>
                          </a:lnTo>
                          <a:lnTo>
                            <a:pt x="26" y="8"/>
                          </a:lnTo>
                          <a:lnTo>
                            <a:pt x="27" y="6"/>
                          </a:lnTo>
                          <a:lnTo>
                            <a:pt x="29" y="4"/>
                          </a:lnTo>
                          <a:lnTo>
                            <a:pt x="30" y="3"/>
                          </a:lnTo>
                          <a:lnTo>
                            <a:pt x="32" y="2"/>
                          </a:lnTo>
                          <a:lnTo>
                            <a:pt x="32" y="1"/>
                          </a:lnTo>
                          <a:lnTo>
                            <a:pt x="32" y="2"/>
                          </a:lnTo>
                          <a:lnTo>
                            <a:pt x="32" y="1"/>
                          </a:lnTo>
                          <a:lnTo>
                            <a:pt x="32" y="0"/>
                          </a:lnTo>
                          <a:lnTo>
                            <a:pt x="30" y="0"/>
                          </a:lnTo>
                          <a:lnTo>
                            <a:pt x="29"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8" name="Google Shape;888;p8"/>
                    <p:cNvSpPr/>
                    <p:nvPr/>
                  </p:nvSpPr>
                  <p:spPr>
                    <a:xfrm>
                      <a:off x="4284" y="1756"/>
                      <a:ext cx="5" cy="31"/>
                    </a:xfrm>
                    <a:custGeom>
                      <a:rect b="b" l="l" r="r" t="t"/>
                      <a:pathLst>
                        <a:path extrusionOk="0" h="98" w="12">
                          <a:moveTo>
                            <a:pt x="0" y="1"/>
                          </a:moveTo>
                          <a:lnTo>
                            <a:pt x="0" y="1"/>
                          </a:lnTo>
                          <a:lnTo>
                            <a:pt x="0" y="5"/>
                          </a:lnTo>
                          <a:lnTo>
                            <a:pt x="0" y="8"/>
                          </a:lnTo>
                          <a:lnTo>
                            <a:pt x="0" y="11"/>
                          </a:lnTo>
                          <a:lnTo>
                            <a:pt x="1" y="15"/>
                          </a:lnTo>
                          <a:lnTo>
                            <a:pt x="1" y="18"/>
                          </a:lnTo>
                          <a:lnTo>
                            <a:pt x="1" y="22"/>
                          </a:lnTo>
                          <a:lnTo>
                            <a:pt x="3" y="24"/>
                          </a:lnTo>
                          <a:lnTo>
                            <a:pt x="3" y="27"/>
                          </a:lnTo>
                          <a:lnTo>
                            <a:pt x="3" y="30"/>
                          </a:lnTo>
                          <a:lnTo>
                            <a:pt x="3" y="33"/>
                          </a:lnTo>
                          <a:lnTo>
                            <a:pt x="4" y="35"/>
                          </a:lnTo>
                          <a:lnTo>
                            <a:pt x="4" y="39"/>
                          </a:lnTo>
                          <a:lnTo>
                            <a:pt x="4" y="41"/>
                          </a:lnTo>
                          <a:lnTo>
                            <a:pt x="4" y="44"/>
                          </a:lnTo>
                          <a:lnTo>
                            <a:pt x="4" y="47"/>
                          </a:lnTo>
                          <a:lnTo>
                            <a:pt x="5" y="50"/>
                          </a:lnTo>
                          <a:lnTo>
                            <a:pt x="5" y="52"/>
                          </a:lnTo>
                          <a:lnTo>
                            <a:pt x="6" y="55"/>
                          </a:lnTo>
                          <a:lnTo>
                            <a:pt x="6" y="58"/>
                          </a:lnTo>
                          <a:lnTo>
                            <a:pt x="6" y="60"/>
                          </a:lnTo>
                          <a:lnTo>
                            <a:pt x="6" y="64"/>
                          </a:lnTo>
                          <a:lnTo>
                            <a:pt x="7" y="66"/>
                          </a:lnTo>
                          <a:lnTo>
                            <a:pt x="7" y="69"/>
                          </a:lnTo>
                          <a:lnTo>
                            <a:pt x="7" y="72"/>
                          </a:lnTo>
                          <a:lnTo>
                            <a:pt x="7" y="75"/>
                          </a:lnTo>
                          <a:lnTo>
                            <a:pt x="8" y="78"/>
                          </a:lnTo>
                          <a:lnTo>
                            <a:pt x="8" y="82"/>
                          </a:lnTo>
                          <a:lnTo>
                            <a:pt x="8" y="84"/>
                          </a:lnTo>
                          <a:lnTo>
                            <a:pt x="8" y="87"/>
                          </a:lnTo>
                          <a:lnTo>
                            <a:pt x="9" y="91"/>
                          </a:lnTo>
                          <a:lnTo>
                            <a:pt x="9" y="94"/>
                          </a:lnTo>
                          <a:lnTo>
                            <a:pt x="9" y="98"/>
                          </a:lnTo>
                          <a:lnTo>
                            <a:pt x="12" y="98"/>
                          </a:lnTo>
                          <a:lnTo>
                            <a:pt x="12" y="94"/>
                          </a:lnTo>
                          <a:lnTo>
                            <a:pt x="12" y="91"/>
                          </a:lnTo>
                          <a:lnTo>
                            <a:pt x="12" y="87"/>
                          </a:lnTo>
                          <a:lnTo>
                            <a:pt x="10" y="84"/>
                          </a:lnTo>
                          <a:lnTo>
                            <a:pt x="10" y="81"/>
                          </a:lnTo>
                          <a:lnTo>
                            <a:pt x="10" y="77"/>
                          </a:lnTo>
                          <a:lnTo>
                            <a:pt x="10" y="75"/>
                          </a:lnTo>
                          <a:lnTo>
                            <a:pt x="9" y="72"/>
                          </a:lnTo>
                          <a:lnTo>
                            <a:pt x="9" y="68"/>
                          </a:lnTo>
                          <a:lnTo>
                            <a:pt x="9" y="66"/>
                          </a:lnTo>
                          <a:lnTo>
                            <a:pt x="8" y="62"/>
                          </a:lnTo>
                          <a:lnTo>
                            <a:pt x="8" y="60"/>
                          </a:lnTo>
                          <a:lnTo>
                            <a:pt x="8" y="58"/>
                          </a:lnTo>
                          <a:lnTo>
                            <a:pt x="7" y="55"/>
                          </a:lnTo>
                          <a:lnTo>
                            <a:pt x="7" y="52"/>
                          </a:lnTo>
                          <a:lnTo>
                            <a:pt x="7" y="49"/>
                          </a:lnTo>
                          <a:lnTo>
                            <a:pt x="7" y="47"/>
                          </a:lnTo>
                          <a:lnTo>
                            <a:pt x="7" y="43"/>
                          </a:lnTo>
                          <a:lnTo>
                            <a:pt x="6" y="41"/>
                          </a:lnTo>
                          <a:lnTo>
                            <a:pt x="6" y="38"/>
                          </a:lnTo>
                          <a:lnTo>
                            <a:pt x="6" y="35"/>
                          </a:lnTo>
                          <a:lnTo>
                            <a:pt x="6" y="33"/>
                          </a:lnTo>
                          <a:lnTo>
                            <a:pt x="5" y="30"/>
                          </a:lnTo>
                          <a:lnTo>
                            <a:pt x="5" y="26"/>
                          </a:lnTo>
                          <a:lnTo>
                            <a:pt x="5" y="24"/>
                          </a:lnTo>
                          <a:lnTo>
                            <a:pt x="4" y="21"/>
                          </a:lnTo>
                          <a:lnTo>
                            <a:pt x="4" y="18"/>
                          </a:lnTo>
                          <a:lnTo>
                            <a:pt x="4" y="15"/>
                          </a:lnTo>
                          <a:lnTo>
                            <a:pt x="4" y="11"/>
                          </a:lnTo>
                          <a:lnTo>
                            <a:pt x="3" y="8"/>
                          </a:lnTo>
                          <a:lnTo>
                            <a:pt x="3" y="5"/>
                          </a:lnTo>
                          <a:lnTo>
                            <a:pt x="3" y="1"/>
                          </a:lnTo>
                          <a:lnTo>
                            <a:pt x="3" y="0"/>
                          </a:lnTo>
                          <a:lnTo>
                            <a:pt x="1" y="0"/>
                          </a:lnTo>
                          <a:lnTo>
                            <a:pt x="0"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89" name="Google Shape;889;p8"/>
                    <p:cNvSpPr/>
                    <p:nvPr/>
                  </p:nvSpPr>
                  <p:spPr>
                    <a:xfrm>
                      <a:off x="4279" y="1721"/>
                      <a:ext cx="6" cy="36"/>
                    </a:xfrm>
                    <a:custGeom>
                      <a:rect b="b" l="l" r="r" t="t"/>
                      <a:pathLst>
                        <a:path extrusionOk="0" h="115" w="20">
                          <a:moveTo>
                            <a:pt x="3" y="1"/>
                          </a:moveTo>
                          <a:lnTo>
                            <a:pt x="0" y="2"/>
                          </a:lnTo>
                          <a:lnTo>
                            <a:pt x="17" y="115"/>
                          </a:lnTo>
                          <a:lnTo>
                            <a:pt x="20" y="114"/>
                          </a:lnTo>
                          <a:lnTo>
                            <a:pt x="3" y="1"/>
                          </a:lnTo>
                          <a:lnTo>
                            <a:pt x="0" y="2"/>
                          </a:lnTo>
                          <a:lnTo>
                            <a:pt x="3" y="1"/>
                          </a:lnTo>
                          <a:lnTo>
                            <a:pt x="1"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890" name="Google Shape;890;p8"/>
                <p:cNvSpPr/>
                <p:nvPr/>
              </p:nvSpPr>
              <p:spPr>
                <a:xfrm>
                  <a:off x="4875422" y="3122527"/>
                  <a:ext cx="228307" cy="262107"/>
                </a:xfrm>
                <a:custGeom>
                  <a:rect b="b" l="l" r="r" t="t"/>
                  <a:pathLst>
                    <a:path extrusionOk="0" h="2025" w="2249">
                      <a:moveTo>
                        <a:pt x="263" y="130"/>
                      </a:moveTo>
                      <a:lnTo>
                        <a:pt x="311" y="139"/>
                      </a:lnTo>
                      <a:lnTo>
                        <a:pt x="356" y="161"/>
                      </a:lnTo>
                      <a:lnTo>
                        <a:pt x="400" y="194"/>
                      </a:lnTo>
                      <a:lnTo>
                        <a:pt x="442" y="238"/>
                      </a:lnTo>
                      <a:lnTo>
                        <a:pt x="521" y="348"/>
                      </a:lnTo>
                      <a:lnTo>
                        <a:pt x="611" y="478"/>
                      </a:lnTo>
                      <a:lnTo>
                        <a:pt x="679" y="570"/>
                      </a:lnTo>
                      <a:lnTo>
                        <a:pt x="754" y="656"/>
                      </a:lnTo>
                      <a:lnTo>
                        <a:pt x="838" y="732"/>
                      </a:lnTo>
                      <a:lnTo>
                        <a:pt x="935" y="794"/>
                      </a:lnTo>
                      <a:lnTo>
                        <a:pt x="1046" y="837"/>
                      </a:lnTo>
                      <a:lnTo>
                        <a:pt x="1175" y="859"/>
                      </a:lnTo>
                      <a:lnTo>
                        <a:pt x="1326" y="857"/>
                      </a:lnTo>
                      <a:lnTo>
                        <a:pt x="1499" y="825"/>
                      </a:lnTo>
                      <a:lnTo>
                        <a:pt x="1648" y="781"/>
                      </a:lnTo>
                      <a:lnTo>
                        <a:pt x="1780" y="729"/>
                      </a:lnTo>
                      <a:lnTo>
                        <a:pt x="1896" y="674"/>
                      </a:lnTo>
                      <a:lnTo>
                        <a:pt x="1992" y="617"/>
                      </a:lnTo>
                      <a:lnTo>
                        <a:pt x="2070" y="562"/>
                      </a:lnTo>
                      <a:lnTo>
                        <a:pt x="2129" y="512"/>
                      </a:lnTo>
                      <a:lnTo>
                        <a:pt x="2171" y="469"/>
                      </a:lnTo>
                      <a:lnTo>
                        <a:pt x="2194" y="435"/>
                      </a:lnTo>
                      <a:lnTo>
                        <a:pt x="2220" y="480"/>
                      </a:lnTo>
                      <a:lnTo>
                        <a:pt x="2239" y="525"/>
                      </a:lnTo>
                      <a:lnTo>
                        <a:pt x="2249" y="609"/>
                      </a:lnTo>
                      <a:lnTo>
                        <a:pt x="2234" y="686"/>
                      </a:lnTo>
                      <a:lnTo>
                        <a:pt x="2201" y="756"/>
                      </a:lnTo>
                      <a:lnTo>
                        <a:pt x="2156" y="814"/>
                      </a:lnTo>
                      <a:lnTo>
                        <a:pt x="2105" y="863"/>
                      </a:lnTo>
                      <a:lnTo>
                        <a:pt x="2020" y="921"/>
                      </a:lnTo>
                      <a:lnTo>
                        <a:pt x="1977" y="954"/>
                      </a:lnTo>
                      <a:lnTo>
                        <a:pt x="1970" y="981"/>
                      </a:lnTo>
                      <a:lnTo>
                        <a:pt x="1992" y="996"/>
                      </a:lnTo>
                      <a:lnTo>
                        <a:pt x="2038" y="994"/>
                      </a:lnTo>
                      <a:lnTo>
                        <a:pt x="2116" y="987"/>
                      </a:lnTo>
                      <a:lnTo>
                        <a:pt x="2140" y="977"/>
                      </a:lnTo>
                      <a:lnTo>
                        <a:pt x="2165" y="946"/>
                      </a:lnTo>
                      <a:lnTo>
                        <a:pt x="2149" y="1026"/>
                      </a:lnTo>
                      <a:lnTo>
                        <a:pt x="2124" y="1087"/>
                      </a:lnTo>
                      <a:lnTo>
                        <a:pt x="2084" y="1136"/>
                      </a:lnTo>
                      <a:lnTo>
                        <a:pt x="2033" y="1178"/>
                      </a:lnTo>
                      <a:lnTo>
                        <a:pt x="1987" y="1226"/>
                      </a:lnTo>
                      <a:lnTo>
                        <a:pt x="1974" y="1266"/>
                      </a:lnTo>
                      <a:lnTo>
                        <a:pt x="1980" y="1281"/>
                      </a:lnTo>
                      <a:lnTo>
                        <a:pt x="1992" y="1291"/>
                      </a:lnTo>
                      <a:lnTo>
                        <a:pt x="2038" y="1288"/>
                      </a:lnTo>
                      <a:lnTo>
                        <a:pt x="1991" y="1365"/>
                      </a:lnTo>
                      <a:lnTo>
                        <a:pt x="1936" y="1434"/>
                      </a:lnTo>
                      <a:lnTo>
                        <a:pt x="1876" y="1492"/>
                      </a:lnTo>
                      <a:lnTo>
                        <a:pt x="1817" y="1534"/>
                      </a:lnTo>
                      <a:lnTo>
                        <a:pt x="1765" y="1564"/>
                      </a:lnTo>
                      <a:lnTo>
                        <a:pt x="1758" y="1572"/>
                      </a:lnTo>
                      <a:lnTo>
                        <a:pt x="1760" y="1592"/>
                      </a:lnTo>
                      <a:lnTo>
                        <a:pt x="1732" y="1653"/>
                      </a:lnTo>
                      <a:lnTo>
                        <a:pt x="1659" y="1766"/>
                      </a:lnTo>
                      <a:lnTo>
                        <a:pt x="1610" y="1828"/>
                      </a:lnTo>
                      <a:lnTo>
                        <a:pt x="1548" y="1889"/>
                      </a:lnTo>
                      <a:lnTo>
                        <a:pt x="1473" y="1944"/>
                      </a:lnTo>
                      <a:lnTo>
                        <a:pt x="1385" y="1987"/>
                      </a:lnTo>
                      <a:lnTo>
                        <a:pt x="1285" y="2017"/>
                      </a:lnTo>
                      <a:lnTo>
                        <a:pt x="1169" y="2025"/>
                      </a:lnTo>
                      <a:lnTo>
                        <a:pt x="1038" y="2011"/>
                      </a:lnTo>
                      <a:lnTo>
                        <a:pt x="927" y="1977"/>
                      </a:lnTo>
                      <a:lnTo>
                        <a:pt x="882" y="1951"/>
                      </a:lnTo>
                      <a:lnTo>
                        <a:pt x="851" y="1923"/>
                      </a:lnTo>
                      <a:lnTo>
                        <a:pt x="830" y="1889"/>
                      </a:lnTo>
                      <a:lnTo>
                        <a:pt x="826" y="1852"/>
                      </a:lnTo>
                      <a:lnTo>
                        <a:pt x="644" y="1765"/>
                      </a:lnTo>
                      <a:lnTo>
                        <a:pt x="550" y="1706"/>
                      </a:lnTo>
                      <a:lnTo>
                        <a:pt x="462" y="1633"/>
                      </a:lnTo>
                      <a:lnTo>
                        <a:pt x="382" y="1544"/>
                      </a:lnTo>
                      <a:lnTo>
                        <a:pt x="318" y="1436"/>
                      </a:lnTo>
                      <a:lnTo>
                        <a:pt x="293" y="1374"/>
                      </a:lnTo>
                      <a:lnTo>
                        <a:pt x="273" y="1306"/>
                      </a:lnTo>
                      <a:lnTo>
                        <a:pt x="256" y="1150"/>
                      </a:lnTo>
                      <a:lnTo>
                        <a:pt x="264" y="727"/>
                      </a:lnTo>
                      <a:lnTo>
                        <a:pt x="270" y="535"/>
                      </a:lnTo>
                      <a:lnTo>
                        <a:pt x="269" y="424"/>
                      </a:lnTo>
                      <a:lnTo>
                        <a:pt x="250" y="358"/>
                      </a:lnTo>
                      <a:lnTo>
                        <a:pt x="243" y="351"/>
                      </a:lnTo>
                      <a:lnTo>
                        <a:pt x="245" y="375"/>
                      </a:lnTo>
                      <a:lnTo>
                        <a:pt x="245" y="429"/>
                      </a:lnTo>
                      <a:lnTo>
                        <a:pt x="235" y="472"/>
                      </a:lnTo>
                      <a:lnTo>
                        <a:pt x="220" y="506"/>
                      </a:lnTo>
                      <a:lnTo>
                        <a:pt x="200" y="526"/>
                      </a:lnTo>
                      <a:lnTo>
                        <a:pt x="179" y="531"/>
                      </a:lnTo>
                      <a:lnTo>
                        <a:pt x="160" y="517"/>
                      </a:lnTo>
                      <a:lnTo>
                        <a:pt x="147" y="482"/>
                      </a:lnTo>
                      <a:lnTo>
                        <a:pt x="142" y="424"/>
                      </a:lnTo>
                      <a:lnTo>
                        <a:pt x="139" y="335"/>
                      </a:lnTo>
                      <a:lnTo>
                        <a:pt x="134" y="320"/>
                      </a:lnTo>
                      <a:lnTo>
                        <a:pt x="127" y="320"/>
                      </a:lnTo>
                      <a:lnTo>
                        <a:pt x="105" y="342"/>
                      </a:lnTo>
                      <a:lnTo>
                        <a:pt x="89" y="356"/>
                      </a:lnTo>
                      <a:lnTo>
                        <a:pt x="71" y="363"/>
                      </a:lnTo>
                      <a:lnTo>
                        <a:pt x="48" y="375"/>
                      </a:lnTo>
                      <a:lnTo>
                        <a:pt x="28" y="396"/>
                      </a:lnTo>
                      <a:lnTo>
                        <a:pt x="10" y="424"/>
                      </a:lnTo>
                      <a:lnTo>
                        <a:pt x="4" y="401"/>
                      </a:lnTo>
                      <a:lnTo>
                        <a:pt x="0" y="344"/>
                      </a:lnTo>
                      <a:lnTo>
                        <a:pt x="7" y="312"/>
                      </a:lnTo>
                      <a:lnTo>
                        <a:pt x="21" y="283"/>
                      </a:lnTo>
                      <a:lnTo>
                        <a:pt x="44" y="258"/>
                      </a:lnTo>
                      <a:lnTo>
                        <a:pt x="83" y="243"/>
                      </a:lnTo>
                      <a:lnTo>
                        <a:pt x="84" y="113"/>
                      </a:lnTo>
                      <a:lnTo>
                        <a:pt x="93" y="77"/>
                      </a:lnTo>
                      <a:lnTo>
                        <a:pt x="110" y="45"/>
                      </a:lnTo>
                      <a:lnTo>
                        <a:pt x="137" y="20"/>
                      </a:lnTo>
                      <a:lnTo>
                        <a:pt x="179" y="3"/>
                      </a:lnTo>
                      <a:lnTo>
                        <a:pt x="257" y="0"/>
                      </a:lnTo>
                      <a:lnTo>
                        <a:pt x="284" y="8"/>
                      </a:lnTo>
                      <a:lnTo>
                        <a:pt x="303" y="22"/>
                      </a:lnTo>
                      <a:lnTo>
                        <a:pt x="324" y="61"/>
                      </a:lnTo>
                      <a:lnTo>
                        <a:pt x="329" y="106"/>
                      </a:lnTo>
                      <a:lnTo>
                        <a:pt x="308" y="103"/>
                      </a:lnTo>
                      <a:lnTo>
                        <a:pt x="278" y="112"/>
                      </a:lnTo>
                      <a:lnTo>
                        <a:pt x="257" y="124"/>
                      </a:lnTo>
                      <a:lnTo>
                        <a:pt x="255" y="128"/>
                      </a:lnTo>
                      <a:lnTo>
                        <a:pt x="263" y="130"/>
                      </a:lnTo>
                      <a:close/>
                    </a:path>
                  </a:pathLst>
                </a:custGeom>
                <a:solidFill>
                  <a:srgbClr val="80000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91" name="Google Shape;891;p8"/>
                <p:cNvSpPr/>
                <p:nvPr/>
              </p:nvSpPr>
              <p:spPr>
                <a:xfrm flipH="1">
                  <a:off x="4815403" y="2751113"/>
                  <a:ext cx="274610" cy="241282"/>
                </a:xfrm>
                <a:custGeom>
                  <a:rect b="b" l="l" r="r" t="t"/>
                  <a:pathLst>
                    <a:path extrusionOk="0" h="4685" w="9242">
                      <a:moveTo>
                        <a:pt x="0" y="1455"/>
                      </a:moveTo>
                      <a:lnTo>
                        <a:pt x="3" y="1440"/>
                      </a:lnTo>
                      <a:lnTo>
                        <a:pt x="15" y="1414"/>
                      </a:lnTo>
                      <a:lnTo>
                        <a:pt x="66" y="1342"/>
                      </a:lnTo>
                      <a:lnTo>
                        <a:pt x="227" y="1139"/>
                      </a:lnTo>
                      <a:lnTo>
                        <a:pt x="401" y="924"/>
                      </a:lnTo>
                      <a:lnTo>
                        <a:pt x="466" y="833"/>
                      </a:lnTo>
                      <a:lnTo>
                        <a:pt x="501" y="765"/>
                      </a:lnTo>
                      <a:lnTo>
                        <a:pt x="579" y="571"/>
                      </a:lnTo>
                      <a:lnTo>
                        <a:pt x="668" y="410"/>
                      </a:lnTo>
                      <a:lnTo>
                        <a:pt x="765" y="277"/>
                      </a:lnTo>
                      <a:lnTo>
                        <a:pt x="869" y="173"/>
                      </a:lnTo>
                      <a:lnTo>
                        <a:pt x="981" y="94"/>
                      </a:lnTo>
                      <a:lnTo>
                        <a:pt x="1040" y="64"/>
                      </a:lnTo>
                      <a:lnTo>
                        <a:pt x="1100" y="40"/>
                      </a:lnTo>
                      <a:lnTo>
                        <a:pt x="1223" y="9"/>
                      </a:lnTo>
                      <a:lnTo>
                        <a:pt x="1349" y="0"/>
                      </a:lnTo>
                      <a:lnTo>
                        <a:pt x="1479" y="9"/>
                      </a:lnTo>
                      <a:lnTo>
                        <a:pt x="1610" y="36"/>
                      </a:lnTo>
                      <a:lnTo>
                        <a:pt x="1741" y="79"/>
                      </a:lnTo>
                      <a:lnTo>
                        <a:pt x="1872" y="134"/>
                      </a:lnTo>
                      <a:lnTo>
                        <a:pt x="2002" y="203"/>
                      </a:lnTo>
                      <a:lnTo>
                        <a:pt x="2130" y="283"/>
                      </a:lnTo>
                      <a:lnTo>
                        <a:pt x="2252" y="372"/>
                      </a:lnTo>
                      <a:lnTo>
                        <a:pt x="2370" y="468"/>
                      </a:lnTo>
                      <a:lnTo>
                        <a:pt x="2477" y="571"/>
                      </a:lnTo>
                      <a:lnTo>
                        <a:pt x="2584" y="706"/>
                      </a:lnTo>
                      <a:lnTo>
                        <a:pt x="2688" y="869"/>
                      </a:lnTo>
                      <a:lnTo>
                        <a:pt x="2780" y="1057"/>
                      </a:lnTo>
                      <a:lnTo>
                        <a:pt x="2821" y="1161"/>
                      </a:lnTo>
                      <a:lnTo>
                        <a:pt x="2857" y="1270"/>
                      </a:lnTo>
                      <a:lnTo>
                        <a:pt x="2887" y="1384"/>
                      </a:lnTo>
                      <a:lnTo>
                        <a:pt x="2910" y="1502"/>
                      </a:lnTo>
                      <a:lnTo>
                        <a:pt x="2926" y="1624"/>
                      </a:lnTo>
                      <a:lnTo>
                        <a:pt x="2934" y="1750"/>
                      </a:lnTo>
                      <a:lnTo>
                        <a:pt x="2934" y="1882"/>
                      </a:lnTo>
                      <a:lnTo>
                        <a:pt x="2923" y="2014"/>
                      </a:lnTo>
                      <a:lnTo>
                        <a:pt x="2905" y="2138"/>
                      </a:lnTo>
                      <a:lnTo>
                        <a:pt x="2877" y="2261"/>
                      </a:lnTo>
                      <a:lnTo>
                        <a:pt x="2841" y="2380"/>
                      </a:lnTo>
                      <a:lnTo>
                        <a:pt x="2799" y="2496"/>
                      </a:lnTo>
                      <a:lnTo>
                        <a:pt x="2706" y="2714"/>
                      </a:lnTo>
                      <a:lnTo>
                        <a:pt x="2613" y="2905"/>
                      </a:lnTo>
                      <a:lnTo>
                        <a:pt x="2636" y="2918"/>
                      </a:lnTo>
                      <a:lnTo>
                        <a:pt x="2665" y="2922"/>
                      </a:lnTo>
                      <a:lnTo>
                        <a:pt x="2740" y="2909"/>
                      </a:lnTo>
                      <a:lnTo>
                        <a:pt x="2834" y="2869"/>
                      </a:lnTo>
                      <a:lnTo>
                        <a:pt x="2941" y="2813"/>
                      </a:lnTo>
                      <a:lnTo>
                        <a:pt x="3170" y="2682"/>
                      </a:lnTo>
                      <a:lnTo>
                        <a:pt x="3279" y="2621"/>
                      </a:lnTo>
                      <a:lnTo>
                        <a:pt x="3376" y="2575"/>
                      </a:lnTo>
                      <a:lnTo>
                        <a:pt x="3695" y="2490"/>
                      </a:lnTo>
                      <a:lnTo>
                        <a:pt x="3955" y="2429"/>
                      </a:lnTo>
                      <a:lnTo>
                        <a:pt x="4183" y="2383"/>
                      </a:lnTo>
                      <a:lnTo>
                        <a:pt x="4405" y="2352"/>
                      </a:lnTo>
                      <a:lnTo>
                        <a:pt x="4645" y="2328"/>
                      </a:lnTo>
                      <a:lnTo>
                        <a:pt x="4934" y="2311"/>
                      </a:lnTo>
                      <a:lnTo>
                        <a:pt x="5749" y="2278"/>
                      </a:lnTo>
                      <a:lnTo>
                        <a:pt x="6095" y="2333"/>
                      </a:lnTo>
                      <a:lnTo>
                        <a:pt x="6413" y="2381"/>
                      </a:lnTo>
                      <a:lnTo>
                        <a:pt x="6562" y="2408"/>
                      </a:lnTo>
                      <a:lnTo>
                        <a:pt x="6706" y="2443"/>
                      </a:lnTo>
                      <a:lnTo>
                        <a:pt x="6846" y="2485"/>
                      </a:lnTo>
                      <a:lnTo>
                        <a:pt x="6983" y="2541"/>
                      </a:lnTo>
                      <a:lnTo>
                        <a:pt x="7308" y="2685"/>
                      </a:lnTo>
                      <a:lnTo>
                        <a:pt x="7488" y="2758"/>
                      </a:lnTo>
                      <a:lnTo>
                        <a:pt x="7674" y="2825"/>
                      </a:lnTo>
                      <a:lnTo>
                        <a:pt x="7859" y="2874"/>
                      </a:lnTo>
                      <a:lnTo>
                        <a:pt x="8037" y="2898"/>
                      </a:lnTo>
                      <a:lnTo>
                        <a:pt x="8124" y="2898"/>
                      </a:lnTo>
                      <a:lnTo>
                        <a:pt x="8208" y="2888"/>
                      </a:lnTo>
                      <a:lnTo>
                        <a:pt x="8288" y="2869"/>
                      </a:lnTo>
                      <a:lnTo>
                        <a:pt x="8364" y="2838"/>
                      </a:lnTo>
                      <a:lnTo>
                        <a:pt x="8406" y="2869"/>
                      </a:lnTo>
                      <a:lnTo>
                        <a:pt x="8449" y="2891"/>
                      </a:lnTo>
                      <a:lnTo>
                        <a:pt x="8534" y="2912"/>
                      </a:lnTo>
                      <a:lnTo>
                        <a:pt x="8619" y="2921"/>
                      </a:lnTo>
                      <a:lnTo>
                        <a:pt x="8705" y="2937"/>
                      </a:lnTo>
                      <a:lnTo>
                        <a:pt x="8734" y="2918"/>
                      </a:lnTo>
                      <a:lnTo>
                        <a:pt x="8771" y="2914"/>
                      </a:lnTo>
                      <a:lnTo>
                        <a:pt x="8859" y="2929"/>
                      </a:lnTo>
                      <a:lnTo>
                        <a:pt x="8947" y="2957"/>
                      </a:lnTo>
                      <a:lnTo>
                        <a:pt x="9013" y="2972"/>
                      </a:lnTo>
                      <a:lnTo>
                        <a:pt x="9029" y="2937"/>
                      </a:lnTo>
                      <a:lnTo>
                        <a:pt x="9083" y="2953"/>
                      </a:lnTo>
                      <a:lnTo>
                        <a:pt x="9154" y="2999"/>
                      </a:lnTo>
                      <a:lnTo>
                        <a:pt x="9215" y="3062"/>
                      </a:lnTo>
                      <a:lnTo>
                        <a:pt x="9234" y="3098"/>
                      </a:lnTo>
                      <a:lnTo>
                        <a:pt x="9242" y="3137"/>
                      </a:lnTo>
                      <a:lnTo>
                        <a:pt x="9164" y="3153"/>
                      </a:lnTo>
                      <a:lnTo>
                        <a:pt x="9081" y="3190"/>
                      </a:lnTo>
                      <a:lnTo>
                        <a:pt x="9001" y="3233"/>
                      </a:lnTo>
                      <a:lnTo>
                        <a:pt x="8932" y="3267"/>
                      </a:lnTo>
                      <a:lnTo>
                        <a:pt x="8757" y="3372"/>
                      </a:lnTo>
                      <a:lnTo>
                        <a:pt x="8578" y="3467"/>
                      </a:lnTo>
                      <a:lnTo>
                        <a:pt x="8222" y="3652"/>
                      </a:lnTo>
                      <a:lnTo>
                        <a:pt x="8046" y="3754"/>
                      </a:lnTo>
                      <a:lnTo>
                        <a:pt x="7874" y="3869"/>
                      </a:lnTo>
                      <a:lnTo>
                        <a:pt x="7709" y="4001"/>
                      </a:lnTo>
                      <a:lnTo>
                        <a:pt x="7552" y="4159"/>
                      </a:lnTo>
                      <a:lnTo>
                        <a:pt x="7411" y="4294"/>
                      </a:lnTo>
                      <a:lnTo>
                        <a:pt x="7337" y="4350"/>
                      </a:lnTo>
                      <a:lnTo>
                        <a:pt x="7260" y="4400"/>
                      </a:lnTo>
                      <a:lnTo>
                        <a:pt x="7099" y="4484"/>
                      </a:lnTo>
                      <a:lnTo>
                        <a:pt x="6931" y="4548"/>
                      </a:lnTo>
                      <a:lnTo>
                        <a:pt x="6759" y="4592"/>
                      </a:lnTo>
                      <a:lnTo>
                        <a:pt x="6580" y="4623"/>
                      </a:lnTo>
                      <a:lnTo>
                        <a:pt x="6401" y="4642"/>
                      </a:lnTo>
                      <a:lnTo>
                        <a:pt x="6220" y="4654"/>
                      </a:lnTo>
                      <a:lnTo>
                        <a:pt x="5517" y="4681"/>
                      </a:lnTo>
                      <a:lnTo>
                        <a:pt x="5001" y="4685"/>
                      </a:lnTo>
                      <a:lnTo>
                        <a:pt x="4662" y="4648"/>
                      </a:lnTo>
                      <a:lnTo>
                        <a:pt x="4350" y="4605"/>
                      </a:lnTo>
                      <a:lnTo>
                        <a:pt x="4054" y="4569"/>
                      </a:lnTo>
                      <a:lnTo>
                        <a:pt x="3767" y="4554"/>
                      </a:lnTo>
                      <a:lnTo>
                        <a:pt x="3567" y="4546"/>
                      </a:lnTo>
                      <a:lnTo>
                        <a:pt x="3351" y="4531"/>
                      </a:lnTo>
                      <a:lnTo>
                        <a:pt x="2912" y="4481"/>
                      </a:lnTo>
                      <a:lnTo>
                        <a:pt x="2516" y="4408"/>
                      </a:lnTo>
                      <a:lnTo>
                        <a:pt x="2352" y="4367"/>
                      </a:lnTo>
                      <a:lnTo>
                        <a:pt x="2223" y="4324"/>
                      </a:lnTo>
                      <a:lnTo>
                        <a:pt x="2180" y="4289"/>
                      </a:lnTo>
                      <a:lnTo>
                        <a:pt x="2130" y="4260"/>
                      </a:lnTo>
                      <a:lnTo>
                        <a:pt x="2014" y="4215"/>
                      </a:lnTo>
                      <a:lnTo>
                        <a:pt x="1883" y="4174"/>
                      </a:lnTo>
                      <a:lnTo>
                        <a:pt x="1748" y="4129"/>
                      </a:lnTo>
                      <a:lnTo>
                        <a:pt x="1682" y="4099"/>
                      </a:lnTo>
                      <a:lnTo>
                        <a:pt x="1619" y="4065"/>
                      </a:lnTo>
                      <a:lnTo>
                        <a:pt x="1557" y="4023"/>
                      </a:lnTo>
                      <a:lnTo>
                        <a:pt x="1501" y="3974"/>
                      </a:lnTo>
                      <a:lnTo>
                        <a:pt x="1451" y="3914"/>
                      </a:lnTo>
                      <a:lnTo>
                        <a:pt x="1408" y="3844"/>
                      </a:lnTo>
                      <a:lnTo>
                        <a:pt x="1372" y="3761"/>
                      </a:lnTo>
                      <a:lnTo>
                        <a:pt x="1345" y="3664"/>
                      </a:lnTo>
                      <a:lnTo>
                        <a:pt x="1323" y="3495"/>
                      </a:lnTo>
                      <a:lnTo>
                        <a:pt x="1325" y="3334"/>
                      </a:lnTo>
                      <a:lnTo>
                        <a:pt x="1348" y="3181"/>
                      </a:lnTo>
                      <a:lnTo>
                        <a:pt x="1390" y="3036"/>
                      </a:lnTo>
                      <a:lnTo>
                        <a:pt x="1447" y="2893"/>
                      </a:lnTo>
                      <a:lnTo>
                        <a:pt x="1517" y="2757"/>
                      </a:lnTo>
                      <a:lnTo>
                        <a:pt x="1597" y="2624"/>
                      </a:lnTo>
                      <a:lnTo>
                        <a:pt x="1682" y="2492"/>
                      </a:lnTo>
                      <a:lnTo>
                        <a:pt x="1859" y="2236"/>
                      </a:lnTo>
                      <a:lnTo>
                        <a:pt x="1945" y="2108"/>
                      </a:lnTo>
                      <a:lnTo>
                        <a:pt x="2024" y="1977"/>
                      </a:lnTo>
                      <a:lnTo>
                        <a:pt x="2096" y="1846"/>
                      </a:lnTo>
                      <a:lnTo>
                        <a:pt x="2155" y="1709"/>
                      </a:lnTo>
                      <a:lnTo>
                        <a:pt x="2198" y="1569"/>
                      </a:lnTo>
                      <a:lnTo>
                        <a:pt x="2223" y="1424"/>
                      </a:lnTo>
                      <a:lnTo>
                        <a:pt x="2228" y="1315"/>
                      </a:lnTo>
                      <a:lnTo>
                        <a:pt x="2217" y="1222"/>
                      </a:lnTo>
                      <a:lnTo>
                        <a:pt x="2192" y="1143"/>
                      </a:lnTo>
                      <a:lnTo>
                        <a:pt x="2156" y="1077"/>
                      </a:lnTo>
                      <a:lnTo>
                        <a:pt x="2112" y="1024"/>
                      </a:lnTo>
                      <a:lnTo>
                        <a:pt x="2059" y="980"/>
                      </a:lnTo>
                      <a:lnTo>
                        <a:pt x="1999" y="948"/>
                      </a:lnTo>
                      <a:lnTo>
                        <a:pt x="1936" y="923"/>
                      </a:lnTo>
                      <a:lnTo>
                        <a:pt x="1807" y="890"/>
                      </a:lnTo>
                      <a:lnTo>
                        <a:pt x="1686" y="877"/>
                      </a:lnTo>
                      <a:lnTo>
                        <a:pt x="1588" y="871"/>
                      </a:lnTo>
                      <a:lnTo>
                        <a:pt x="1525" y="863"/>
                      </a:lnTo>
                      <a:lnTo>
                        <a:pt x="1486" y="899"/>
                      </a:lnTo>
                      <a:lnTo>
                        <a:pt x="1438" y="932"/>
                      </a:lnTo>
                      <a:lnTo>
                        <a:pt x="1330" y="984"/>
                      </a:lnTo>
                      <a:lnTo>
                        <a:pt x="1218" y="1017"/>
                      </a:lnTo>
                      <a:lnTo>
                        <a:pt x="1119" y="1028"/>
                      </a:lnTo>
                      <a:lnTo>
                        <a:pt x="1086" y="996"/>
                      </a:lnTo>
                      <a:lnTo>
                        <a:pt x="1030" y="1009"/>
                      </a:lnTo>
                      <a:lnTo>
                        <a:pt x="968" y="1032"/>
                      </a:lnTo>
                      <a:lnTo>
                        <a:pt x="833" y="1105"/>
                      </a:lnTo>
                      <a:lnTo>
                        <a:pt x="537" y="1299"/>
                      </a:lnTo>
                      <a:lnTo>
                        <a:pt x="388" y="1390"/>
                      </a:lnTo>
                      <a:lnTo>
                        <a:pt x="316" y="1428"/>
                      </a:lnTo>
                      <a:lnTo>
                        <a:pt x="245" y="1457"/>
                      </a:lnTo>
                      <a:lnTo>
                        <a:pt x="178" y="1476"/>
                      </a:lnTo>
                      <a:lnTo>
                        <a:pt x="114" y="1484"/>
                      </a:lnTo>
                      <a:lnTo>
                        <a:pt x="55" y="1477"/>
                      </a:lnTo>
                      <a:lnTo>
                        <a:pt x="0" y="1455"/>
                      </a:lnTo>
                      <a:close/>
                    </a:path>
                  </a:pathLst>
                </a:custGeom>
                <a:solidFill>
                  <a:srgbClr val="0B0F1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nvGrpSpPr>
            <p:cNvPr id="892" name="Google Shape;892;p8"/>
            <p:cNvGrpSpPr/>
            <p:nvPr/>
          </p:nvGrpSpPr>
          <p:grpSpPr>
            <a:xfrm>
              <a:off x="1459296" y="3324225"/>
              <a:ext cx="2897487" cy="2095500"/>
              <a:chOff x="1518033" y="3309026"/>
              <a:chExt cx="2897487" cy="2096412"/>
            </a:xfrm>
          </p:grpSpPr>
          <p:sp>
            <p:nvSpPr>
              <p:cNvPr id="893" name="Google Shape;893;p8"/>
              <p:cNvSpPr/>
              <p:nvPr/>
            </p:nvSpPr>
            <p:spPr>
              <a:xfrm>
                <a:off x="1518033" y="3309026"/>
                <a:ext cx="2897487" cy="2096412"/>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894" name="Google Shape;894;p8"/>
              <p:cNvGrpSpPr/>
              <p:nvPr/>
            </p:nvGrpSpPr>
            <p:grpSpPr>
              <a:xfrm>
                <a:off x="3015421" y="4865314"/>
                <a:ext cx="701613" cy="290622"/>
                <a:chOff x="2263775" y="4313238"/>
                <a:chExt cx="981075" cy="314325"/>
              </a:xfrm>
            </p:grpSpPr>
            <p:pic>
              <p:nvPicPr>
                <p:cNvPr id="895" name="Google Shape;895;p8"/>
                <p:cNvPicPr preferRelativeResize="0"/>
                <p:nvPr/>
              </p:nvPicPr>
              <p:blipFill rotWithShape="1">
                <a:blip r:embed="rId4">
                  <a:alphaModFix/>
                </a:blip>
                <a:srcRect b="0" l="0" r="0" t="0"/>
                <a:stretch/>
              </p:blipFill>
              <p:spPr>
                <a:xfrm>
                  <a:off x="2863850" y="4406900"/>
                  <a:ext cx="381000" cy="220663"/>
                </a:xfrm>
                <a:prstGeom prst="rect">
                  <a:avLst/>
                </a:prstGeom>
                <a:noFill/>
                <a:ln>
                  <a:noFill/>
                </a:ln>
              </p:spPr>
            </p:pic>
            <p:grpSp>
              <p:nvGrpSpPr>
                <p:cNvPr id="896" name="Google Shape;896;p8"/>
                <p:cNvGrpSpPr/>
                <p:nvPr/>
              </p:nvGrpSpPr>
              <p:grpSpPr>
                <a:xfrm>
                  <a:off x="2263775" y="4313238"/>
                  <a:ext cx="569913" cy="201612"/>
                  <a:chOff x="174" y="663"/>
                  <a:chExt cx="826" cy="283"/>
                </a:xfrm>
              </p:grpSpPr>
              <p:sp>
                <p:nvSpPr>
                  <p:cNvPr id="897" name="Google Shape;897;p8"/>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close/>
                      </a:path>
                    </a:pathLst>
                  </a:custGeom>
                  <a:solidFill>
                    <a:srgbClr val="4040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98" name="Google Shape;898;p8"/>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899" name="Google Shape;899;p8"/>
                  <p:cNvSpPr/>
                  <p:nvPr/>
                </p:nvSpPr>
                <p:spPr>
                  <a:xfrm>
                    <a:off x="270" y="751"/>
                    <a:ext cx="635" cy="142"/>
                  </a:xfrm>
                  <a:custGeom>
                    <a:rect b="b" l="l" r="r" t="t"/>
                    <a:pathLst>
                      <a:path extrusionOk="0" h="142" w="635">
                        <a:moveTo>
                          <a:pt x="0" y="83"/>
                        </a:moveTo>
                        <a:lnTo>
                          <a:pt x="12" y="77"/>
                        </a:lnTo>
                        <a:lnTo>
                          <a:pt x="24" y="65"/>
                        </a:lnTo>
                        <a:lnTo>
                          <a:pt x="42" y="53"/>
                        </a:lnTo>
                        <a:lnTo>
                          <a:pt x="60" y="42"/>
                        </a:lnTo>
                        <a:lnTo>
                          <a:pt x="78" y="30"/>
                        </a:lnTo>
                        <a:lnTo>
                          <a:pt x="96" y="18"/>
                        </a:lnTo>
                        <a:lnTo>
                          <a:pt x="126" y="0"/>
                        </a:lnTo>
                        <a:lnTo>
                          <a:pt x="155" y="12"/>
                        </a:lnTo>
                        <a:lnTo>
                          <a:pt x="173" y="24"/>
                        </a:lnTo>
                        <a:lnTo>
                          <a:pt x="197" y="36"/>
                        </a:lnTo>
                        <a:lnTo>
                          <a:pt x="209" y="42"/>
                        </a:lnTo>
                        <a:lnTo>
                          <a:pt x="227" y="47"/>
                        </a:lnTo>
                        <a:lnTo>
                          <a:pt x="233" y="42"/>
                        </a:lnTo>
                        <a:lnTo>
                          <a:pt x="239" y="42"/>
                        </a:lnTo>
                        <a:lnTo>
                          <a:pt x="245" y="36"/>
                        </a:lnTo>
                        <a:lnTo>
                          <a:pt x="257" y="30"/>
                        </a:lnTo>
                        <a:lnTo>
                          <a:pt x="263" y="24"/>
                        </a:lnTo>
                        <a:lnTo>
                          <a:pt x="359" y="24"/>
                        </a:lnTo>
                        <a:lnTo>
                          <a:pt x="365" y="24"/>
                        </a:lnTo>
                        <a:lnTo>
                          <a:pt x="371" y="30"/>
                        </a:lnTo>
                        <a:lnTo>
                          <a:pt x="389" y="36"/>
                        </a:lnTo>
                        <a:lnTo>
                          <a:pt x="395" y="42"/>
                        </a:lnTo>
                        <a:lnTo>
                          <a:pt x="401" y="42"/>
                        </a:lnTo>
                        <a:lnTo>
                          <a:pt x="413" y="47"/>
                        </a:lnTo>
                        <a:lnTo>
                          <a:pt x="419" y="42"/>
                        </a:lnTo>
                        <a:lnTo>
                          <a:pt x="443" y="36"/>
                        </a:lnTo>
                        <a:lnTo>
                          <a:pt x="467" y="24"/>
                        </a:lnTo>
                        <a:lnTo>
                          <a:pt x="485" y="12"/>
                        </a:lnTo>
                        <a:lnTo>
                          <a:pt x="515" y="6"/>
                        </a:lnTo>
                        <a:lnTo>
                          <a:pt x="545" y="24"/>
                        </a:lnTo>
                        <a:lnTo>
                          <a:pt x="587" y="47"/>
                        </a:lnTo>
                        <a:lnTo>
                          <a:pt x="605" y="59"/>
                        </a:lnTo>
                        <a:lnTo>
                          <a:pt x="617" y="65"/>
                        </a:lnTo>
                        <a:lnTo>
                          <a:pt x="629" y="77"/>
                        </a:lnTo>
                        <a:lnTo>
                          <a:pt x="635" y="83"/>
                        </a:lnTo>
                        <a:lnTo>
                          <a:pt x="629" y="83"/>
                        </a:lnTo>
                        <a:lnTo>
                          <a:pt x="617" y="77"/>
                        </a:lnTo>
                        <a:lnTo>
                          <a:pt x="599" y="77"/>
                        </a:lnTo>
                        <a:lnTo>
                          <a:pt x="581" y="77"/>
                        </a:lnTo>
                        <a:lnTo>
                          <a:pt x="569" y="77"/>
                        </a:lnTo>
                        <a:lnTo>
                          <a:pt x="551" y="83"/>
                        </a:lnTo>
                        <a:lnTo>
                          <a:pt x="545" y="83"/>
                        </a:lnTo>
                        <a:lnTo>
                          <a:pt x="539" y="89"/>
                        </a:lnTo>
                        <a:lnTo>
                          <a:pt x="527" y="95"/>
                        </a:lnTo>
                        <a:lnTo>
                          <a:pt x="521" y="100"/>
                        </a:lnTo>
                        <a:lnTo>
                          <a:pt x="515" y="100"/>
                        </a:lnTo>
                        <a:lnTo>
                          <a:pt x="509" y="95"/>
                        </a:lnTo>
                        <a:lnTo>
                          <a:pt x="503" y="95"/>
                        </a:lnTo>
                        <a:lnTo>
                          <a:pt x="497" y="95"/>
                        </a:lnTo>
                        <a:lnTo>
                          <a:pt x="485" y="89"/>
                        </a:lnTo>
                        <a:lnTo>
                          <a:pt x="467" y="89"/>
                        </a:lnTo>
                        <a:lnTo>
                          <a:pt x="461" y="89"/>
                        </a:lnTo>
                        <a:lnTo>
                          <a:pt x="455" y="95"/>
                        </a:lnTo>
                        <a:lnTo>
                          <a:pt x="443" y="100"/>
                        </a:lnTo>
                        <a:lnTo>
                          <a:pt x="425" y="106"/>
                        </a:lnTo>
                        <a:lnTo>
                          <a:pt x="413" y="112"/>
                        </a:lnTo>
                        <a:lnTo>
                          <a:pt x="407" y="118"/>
                        </a:lnTo>
                        <a:lnTo>
                          <a:pt x="401" y="118"/>
                        </a:lnTo>
                        <a:lnTo>
                          <a:pt x="395" y="124"/>
                        </a:lnTo>
                        <a:lnTo>
                          <a:pt x="389" y="124"/>
                        </a:lnTo>
                        <a:lnTo>
                          <a:pt x="377" y="124"/>
                        </a:lnTo>
                        <a:lnTo>
                          <a:pt x="371" y="124"/>
                        </a:lnTo>
                        <a:lnTo>
                          <a:pt x="365" y="118"/>
                        </a:lnTo>
                        <a:lnTo>
                          <a:pt x="359" y="118"/>
                        </a:lnTo>
                        <a:lnTo>
                          <a:pt x="353" y="124"/>
                        </a:lnTo>
                        <a:lnTo>
                          <a:pt x="347" y="130"/>
                        </a:lnTo>
                        <a:lnTo>
                          <a:pt x="347" y="136"/>
                        </a:lnTo>
                        <a:lnTo>
                          <a:pt x="341" y="136"/>
                        </a:lnTo>
                        <a:lnTo>
                          <a:pt x="335" y="136"/>
                        </a:lnTo>
                        <a:lnTo>
                          <a:pt x="329" y="136"/>
                        </a:lnTo>
                        <a:lnTo>
                          <a:pt x="323" y="142"/>
                        </a:lnTo>
                        <a:lnTo>
                          <a:pt x="317" y="136"/>
                        </a:lnTo>
                        <a:lnTo>
                          <a:pt x="311" y="136"/>
                        </a:lnTo>
                        <a:lnTo>
                          <a:pt x="305" y="136"/>
                        </a:lnTo>
                        <a:lnTo>
                          <a:pt x="299" y="136"/>
                        </a:lnTo>
                        <a:lnTo>
                          <a:pt x="293" y="130"/>
                        </a:lnTo>
                        <a:lnTo>
                          <a:pt x="287" y="124"/>
                        </a:lnTo>
                        <a:lnTo>
                          <a:pt x="281" y="118"/>
                        </a:lnTo>
                        <a:lnTo>
                          <a:pt x="275" y="124"/>
                        </a:lnTo>
                        <a:lnTo>
                          <a:pt x="269" y="124"/>
                        </a:lnTo>
                        <a:lnTo>
                          <a:pt x="263" y="130"/>
                        </a:lnTo>
                        <a:lnTo>
                          <a:pt x="257" y="130"/>
                        </a:lnTo>
                        <a:lnTo>
                          <a:pt x="251" y="130"/>
                        </a:lnTo>
                        <a:lnTo>
                          <a:pt x="245" y="130"/>
                        </a:lnTo>
                        <a:lnTo>
                          <a:pt x="239" y="124"/>
                        </a:lnTo>
                        <a:lnTo>
                          <a:pt x="233" y="124"/>
                        </a:lnTo>
                        <a:lnTo>
                          <a:pt x="221" y="118"/>
                        </a:lnTo>
                        <a:lnTo>
                          <a:pt x="209" y="112"/>
                        </a:lnTo>
                        <a:lnTo>
                          <a:pt x="197" y="106"/>
                        </a:lnTo>
                        <a:lnTo>
                          <a:pt x="179" y="100"/>
                        </a:lnTo>
                        <a:lnTo>
                          <a:pt x="173" y="95"/>
                        </a:lnTo>
                        <a:lnTo>
                          <a:pt x="161" y="89"/>
                        </a:lnTo>
                        <a:lnTo>
                          <a:pt x="155" y="89"/>
                        </a:lnTo>
                        <a:lnTo>
                          <a:pt x="149" y="95"/>
                        </a:lnTo>
                        <a:lnTo>
                          <a:pt x="144" y="95"/>
                        </a:lnTo>
                        <a:lnTo>
                          <a:pt x="132" y="95"/>
                        </a:lnTo>
                        <a:lnTo>
                          <a:pt x="120" y="106"/>
                        </a:lnTo>
                        <a:lnTo>
                          <a:pt x="114" y="100"/>
                        </a:lnTo>
                        <a:lnTo>
                          <a:pt x="108" y="95"/>
                        </a:lnTo>
                        <a:lnTo>
                          <a:pt x="102" y="95"/>
                        </a:lnTo>
                        <a:lnTo>
                          <a:pt x="96" y="89"/>
                        </a:lnTo>
                        <a:lnTo>
                          <a:pt x="78" y="83"/>
                        </a:lnTo>
                        <a:lnTo>
                          <a:pt x="66" y="77"/>
                        </a:lnTo>
                        <a:lnTo>
                          <a:pt x="48" y="77"/>
                        </a:lnTo>
                        <a:lnTo>
                          <a:pt x="30" y="77"/>
                        </a:lnTo>
                        <a:lnTo>
                          <a:pt x="24" y="77"/>
                        </a:lnTo>
                        <a:lnTo>
                          <a:pt x="12" y="83"/>
                        </a:lnTo>
                        <a:lnTo>
                          <a:pt x="6" y="83"/>
                        </a:lnTo>
                        <a:lnTo>
                          <a:pt x="0" y="83"/>
                        </a:lnTo>
                        <a:close/>
                      </a:path>
                    </a:pathLst>
                  </a:custGeom>
                  <a:solidFill>
                    <a:srgbClr val="4C4C4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0" name="Google Shape;900;p8"/>
                  <p:cNvSpPr/>
                  <p:nvPr/>
                </p:nvSpPr>
                <p:spPr>
                  <a:xfrm>
                    <a:off x="791" y="710"/>
                    <a:ext cx="209" cy="159"/>
                  </a:xfrm>
                  <a:custGeom>
                    <a:rect b="b" l="l" r="r" t="t"/>
                    <a:pathLst>
                      <a:path extrusionOk="0" h="159" w="209">
                        <a:moveTo>
                          <a:pt x="0" y="136"/>
                        </a:moveTo>
                        <a:lnTo>
                          <a:pt x="0" y="159"/>
                        </a:lnTo>
                        <a:lnTo>
                          <a:pt x="0" y="153"/>
                        </a:lnTo>
                        <a:lnTo>
                          <a:pt x="0" y="141"/>
                        </a:lnTo>
                        <a:lnTo>
                          <a:pt x="6" y="118"/>
                        </a:lnTo>
                        <a:lnTo>
                          <a:pt x="6" y="100"/>
                        </a:lnTo>
                        <a:lnTo>
                          <a:pt x="6" y="83"/>
                        </a:lnTo>
                        <a:lnTo>
                          <a:pt x="6" y="47"/>
                        </a:lnTo>
                        <a:lnTo>
                          <a:pt x="6" y="41"/>
                        </a:lnTo>
                        <a:lnTo>
                          <a:pt x="6" y="35"/>
                        </a:lnTo>
                        <a:lnTo>
                          <a:pt x="6" y="30"/>
                        </a:lnTo>
                        <a:lnTo>
                          <a:pt x="36" y="53"/>
                        </a:lnTo>
                        <a:lnTo>
                          <a:pt x="60" y="77"/>
                        </a:lnTo>
                        <a:lnTo>
                          <a:pt x="90" y="94"/>
                        </a:lnTo>
                        <a:lnTo>
                          <a:pt x="102" y="106"/>
                        </a:lnTo>
                        <a:lnTo>
                          <a:pt x="120" y="118"/>
                        </a:lnTo>
                        <a:lnTo>
                          <a:pt x="120" y="136"/>
                        </a:lnTo>
                        <a:lnTo>
                          <a:pt x="120" y="130"/>
                        </a:lnTo>
                        <a:lnTo>
                          <a:pt x="120" y="118"/>
                        </a:lnTo>
                        <a:lnTo>
                          <a:pt x="96" y="94"/>
                        </a:lnTo>
                        <a:lnTo>
                          <a:pt x="66" y="65"/>
                        </a:lnTo>
                        <a:lnTo>
                          <a:pt x="18" y="30"/>
                        </a:lnTo>
                        <a:lnTo>
                          <a:pt x="12" y="24"/>
                        </a:lnTo>
                        <a:lnTo>
                          <a:pt x="12" y="18"/>
                        </a:lnTo>
                        <a:lnTo>
                          <a:pt x="18" y="18"/>
                        </a:lnTo>
                        <a:lnTo>
                          <a:pt x="24" y="24"/>
                        </a:lnTo>
                        <a:lnTo>
                          <a:pt x="30" y="24"/>
                        </a:lnTo>
                        <a:lnTo>
                          <a:pt x="42" y="30"/>
                        </a:lnTo>
                        <a:lnTo>
                          <a:pt x="72" y="47"/>
                        </a:lnTo>
                        <a:lnTo>
                          <a:pt x="126" y="77"/>
                        </a:lnTo>
                        <a:lnTo>
                          <a:pt x="156" y="83"/>
                        </a:lnTo>
                        <a:lnTo>
                          <a:pt x="168" y="88"/>
                        </a:lnTo>
                        <a:lnTo>
                          <a:pt x="174" y="88"/>
                        </a:lnTo>
                        <a:lnTo>
                          <a:pt x="174" y="94"/>
                        </a:lnTo>
                        <a:lnTo>
                          <a:pt x="186" y="100"/>
                        </a:lnTo>
                        <a:lnTo>
                          <a:pt x="192" y="106"/>
                        </a:lnTo>
                        <a:lnTo>
                          <a:pt x="198" y="112"/>
                        </a:lnTo>
                        <a:lnTo>
                          <a:pt x="203" y="124"/>
                        </a:lnTo>
                        <a:lnTo>
                          <a:pt x="209" y="130"/>
                        </a:lnTo>
                        <a:lnTo>
                          <a:pt x="209" y="136"/>
                        </a:lnTo>
                        <a:lnTo>
                          <a:pt x="209" y="153"/>
                        </a:lnTo>
                        <a:lnTo>
                          <a:pt x="209" y="147"/>
                        </a:lnTo>
                        <a:lnTo>
                          <a:pt x="209" y="141"/>
                        </a:lnTo>
                        <a:lnTo>
                          <a:pt x="209" y="130"/>
                        </a:lnTo>
                        <a:lnTo>
                          <a:pt x="209" y="124"/>
                        </a:lnTo>
                        <a:lnTo>
                          <a:pt x="203" y="112"/>
                        </a:lnTo>
                        <a:lnTo>
                          <a:pt x="198" y="106"/>
                        </a:lnTo>
                        <a:lnTo>
                          <a:pt x="192" y="94"/>
                        </a:lnTo>
                        <a:lnTo>
                          <a:pt x="186" y="88"/>
                        </a:lnTo>
                        <a:lnTo>
                          <a:pt x="180" y="83"/>
                        </a:lnTo>
                        <a:lnTo>
                          <a:pt x="168" y="83"/>
                        </a:lnTo>
                        <a:lnTo>
                          <a:pt x="156" y="77"/>
                        </a:lnTo>
                        <a:lnTo>
                          <a:pt x="144" y="71"/>
                        </a:lnTo>
                        <a:lnTo>
                          <a:pt x="132" y="65"/>
                        </a:lnTo>
                        <a:lnTo>
                          <a:pt x="6" y="0"/>
                        </a:lnTo>
                        <a:lnTo>
                          <a:pt x="6" y="6"/>
                        </a:lnTo>
                        <a:lnTo>
                          <a:pt x="6" y="12"/>
                        </a:lnTo>
                        <a:lnTo>
                          <a:pt x="0" y="12"/>
                        </a:lnTo>
                        <a:lnTo>
                          <a:pt x="0" y="30"/>
                        </a:lnTo>
                        <a:lnTo>
                          <a:pt x="0" y="53"/>
                        </a:lnTo>
                        <a:lnTo>
                          <a:pt x="0" y="65"/>
                        </a:lnTo>
                        <a:lnTo>
                          <a:pt x="0" y="77"/>
                        </a:lnTo>
                        <a:lnTo>
                          <a:pt x="0" y="94"/>
                        </a:lnTo>
                        <a:lnTo>
                          <a:pt x="0" y="112"/>
                        </a:lnTo>
                        <a:lnTo>
                          <a:pt x="0" y="124"/>
                        </a:lnTo>
                        <a:lnTo>
                          <a:pt x="0" y="13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1" name="Google Shape;901;p8"/>
                  <p:cNvSpPr/>
                  <p:nvPr/>
                </p:nvSpPr>
                <p:spPr>
                  <a:xfrm>
                    <a:off x="791" y="704"/>
                    <a:ext cx="6" cy="18"/>
                  </a:xfrm>
                  <a:custGeom>
                    <a:rect b="b" l="l" r="r" t="t"/>
                    <a:pathLst>
                      <a:path extrusionOk="0" h="18" w="6">
                        <a:moveTo>
                          <a:pt x="0" y="0"/>
                        </a:moveTo>
                        <a:lnTo>
                          <a:pt x="0" y="18"/>
                        </a:lnTo>
                        <a:lnTo>
                          <a:pt x="6" y="18"/>
                        </a:lnTo>
                        <a:lnTo>
                          <a:pt x="6" y="12"/>
                        </a:lnTo>
                        <a:lnTo>
                          <a:pt x="0" y="6"/>
                        </a:lnTo>
                        <a:lnTo>
                          <a:pt x="0" y="0"/>
                        </a:lnTo>
                        <a:lnTo>
                          <a:pt x="6" y="0"/>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2" name="Google Shape;902;p8"/>
                  <p:cNvSpPr/>
                  <p:nvPr/>
                </p:nvSpPr>
                <p:spPr>
                  <a:xfrm>
                    <a:off x="671" y="704"/>
                    <a:ext cx="120" cy="130"/>
                  </a:xfrm>
                  <a:custGeom>
                    <a:rect b="b" l="l" r="r" t="t"/>
                    <a:pathLst>
                      <a:path extrusionOk="0" h="130" w="120">
                        <a:moveTo>
                          <a:pt x="120" y="18"/>
                        </a:moveTo>
                        <a:lnTo>
                          <a:pt x="120" y="0"/>
                        </a:lnTo>
                        <a:lnTo>
                          <a:pt x="114" y="0"/>
                        </a:lnTo>
                        <a:lnTo>
                          <a:pt x="120" y="6"/>
                        </a:lnTo>
                        <a:lnTo>
                          <a:pt x="114" y="12"/>
                        </a:lnTo>
                        <a:lnTo>
                          <a:pt x="102" y="18"/>
                        </a:lnTo>
                        <a:lnTo>
                          <a:pt x="90" y="24"/>
                        </a:lnTo>
                        <a:lnTo>
                          <a:pt x="66" y="41"/>
                        </a:lnTo>
                        <a:lnTo>
                          <a:pt x="42" y="59"/>
                        </a:lnTo>
                        <a:lnTo>
                          <a:pt x="24" y="71"/>
                        </a:lnTo>
                        <a:lnTo>
                          <a:pt x="12" y="83"/>
                        </a:lnTo>
                        <a:lnTo>
                          <a:pt x="6" y="94"/>
                        </a:lnTo>
                        <a:lnTo>
                          <a:pt x="6" y="100"/>
                        </a:lnTo>
                        <a:lnTo>
                          <a:pt x="6" y="106"/>
                        </a:lnTo>
                        <a:lnTo>
                          <a:pt x="0" y="112"/>
                        </a:lnTo>
                        <a:lnTo>
                          <a:pt x="0" y="106"/>
                        </a:lnTo>
                        <a:lnTo>
                          <a:pt x="6" y="106"/>
                        </a:lnTo>
                        <a:lnTo>
                          <a:pt x="0" y="112"/>
                        </a:lnTo>
                        <a:lnTo>
                          <a:pt x="0" y="130"/>
                        </a:lnTo>
                        <a:lnTo>
                          <a:pt x="6" y="130"/>
                        </a:lnTo>
                        <a:lnTo>
                          <a:pt x="12" y="124"/>
                        </a:lnTo>
                        <a:lnTo>
                          <a:pt x="18" y="124"/>
                        </a:lnTo>
                        <a:lnTo>
                          <a:pt x="24" y="124"/>
                        </a:lnTo>
                        <a:lnTo>
                          <a:pt x="30" y="124"/>
                        </a:lnTo>
                        <a:lnTo>
                          <a:pt x="30" y="118"/>
                        </a:lnTo>
                        <a:lnTo>
                          <a:pt x="36" y="112"/>
                        </a:lnTo>
                        <a:lnTo>
                          <a:pt x="42" y="94"/>
                        </a:lnTo>
                        <a:lnTo>
                          <a:pt x="48" y="77"/>
                        </a:lnTo>
                        <a:lnTo>
                          <a:pt x="54" y="65"/>
                        </a:lnTo>
                        <a:lnTo>
                          <a:pt x="66" y="53"/>
                        </a:lnTo>
                        <a:lnTo>
                          <a:pt x="78" y="47"/>
                        </a:lnTo>
                        <a:lnTo>
                          <a:pt x="84" y="36"/>
                        </a:lnTo>
                        <a:lnTo>
                          <a:pt x="96" y="30"/>
                        </a:lnTo>
                        <a:lnTo>
                          <a:pt x="108" y="24"/>
                        </a:lnTo>
                        <a:lnTo>
                          <a:pt x="114" y="24"/>
                        </a:lnTo>
                        <a:lnTo>
                          <a:pt x="120"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3" name="Google Shape;903;p8"/>
                  <p:cNvSpPr/>
                  <p:nvPr/>
                </p:nvSpPr>
                <p:spPr>
                  <a:xfrm>
                    <a:off x="779" y="722"/>
                    <a:ext cx="12" cy="18"/>
                  </a:xfrm>
                  <a:custGeom>
                    <a:rect b="b" l="l" r="r" t="t"/>
                    <a:pathLst>
                      <a:path extrusionOk="0" h="18" w="12">
                        <a:moveTo>
                          <a:pt x="12" y="18"/>
                        </a:moveTo>
                        <a:lnTo>
                          <a:pt x="12" y="0"/>
                        </a:lnTo>
                        <a:lnTo>
                          <a:pt x="6" y="6"/>
                        </a:lnTo>
                        <a:lnTo>
                          <a:pt x="0" y="6"/>
                        </a:lnTo>
                        <a:lnTo>
                          <a:pt x="6" y="6"/>
                        </a:lnTo>
                        <a:lnTo>
                          <a:pt x="6" y="12"/>
                        </a:lnTo>
                        <a:lnTo>
                          <a:pt x="12" y="12"/>
                        </a:lnTo>
                        <a:lnTo>
                          <a:pt x="12"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4" name="Google Shape;904;p8"/>
                  <p:cNvSpPr/>
                  <p:nvPr/>
                </p:nvSpPr>
                <p:spPr>
                  <a:xfrm>
                    <a:off x="785" y="740"/>
                    <a:ext cx="6" cy="23"/>
                  </a:xfrm>
                  <a:custGeom>
                    <a:rect b="b" l="l" r="r" t="t"/>
                    <a:pathLst>
                      <a:path extrusionOk="0" h="23" w="6">
                        <a:moveTo>
                          <a:pt x="6" y="23"/>
                        </a:moveTo>
                        <a:lnTo>
                          <a:pt x="6" y="0"/>
                        </a:lnTo>
                        <a:lnTo>
                          <a:pt x="0" y="5"/>
                        </a:lnTo>
                        <a:lnTo>
                          <a:pt x="0" y="17"/>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5" name="Google Shape;905;p8"/>
                  <p:cNvSpPr/>
                  <p:nvPr/>
                </p:nvSpPr>
                <p:spPr>
                  <a:xfrm>
                    <a:off x="785" y="846"/>
                    <a:ext cx="6" cy="23"/>
                  </a:xfrm>
                  <a:custGeom>
                    <a:rect b="b" l="l" r="r" t="t"/>
                    <a:pathLst>
                      <a:path extrusionOk="0" h="23" w="6">
                        <a:moveTo>
                          <a:pt x="6" y="23"/>
                        </a:moveTo>
                        <a:lnTo>
                          <a:pt x="6" y="0"/>
                        </a:lnTo>
                        <a:lnTo>
                          <a:pt x="0" y="5"/>
                        </a:lnTo>
                        <a:lnTo>
                          <a:pt x="0" y="23"/>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6" name="Google Shape;906;p8"/>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7" name="Google Shape;907;p8"/>
                  <p:cNvSpPr/>
                  <p:nvPr/>
                </p:nvSpPr>
                <p:spPr>
                  <a:xfrm>
                    <a:off x="617" y="740"/>
                    <a:ext cx="54" cy="94"/>
                  </a:xfrm>
                  <a:custGeom>
                    <a:rect b="b" l="l" r="r" t="t"/>
                    <a:pathLst>
                      <a:path extrusionOk="0" h="94" w="54">
                        <a:moveTo>
                          <a:pt x="54" y="76"/>
                        </a:moveTo>
                        <a:lnTo>
                          <a:pt x="54" y="70"/>
                        </a:lnTo>
                        <a:lnTo>
                          <a:pt x="42" y="53"/>
                        </a:lnTo>
                        <a:lnTo>
                          <a:pt x="30" y="41"/>
                        </a:lnTo>
                        <a:lnTo>
                          <a:pt x="24" y="29"/>
                        </a:lnTo>
                        <a:lnTo>
                          <a:pt x="24" y="17"/>
                        </a:lnTo>
                        <a:lnTo>
                          <a:pt x="18" y="5"/>
                        </a:lnTo>
                        <a:lnTo>
                          <a:pt x="18" y="0"/>
                        </a:lnTo>
                        <a:lnTo>
                          <a:pt x="12" y="0"/>
                        </a:lnTo>
                        <a:lnTo>
                          <a:pt x="6" y="0"/>
                        </a:lnTo>
                        <a:lnTo>
                          <a:pt x="0" y="5"/>
                        </a:lnTo>
                        <a:lnTo>
                          <a:pt x="6" y="35"/>
                        </a:lnTo>
                        <a:lnTo>
                          <a:pt x="12" y="47"/>
                        </a:lnTo>
                        <a:lnTo>
                          <a:pt x="18" y="58"/>
                        </a:lnTo>
                        <a:lnTo>
                          <a:pt x="30" y="70"/>
                        </a:lnTo>
                        <a:lnTo>
                          <a:pt x="42" y="82"/>
                        </a:lnTo>
                        <a:lnTo>
                          <a:pt x="54" y="94"/>
                        </a:lnTo>
                        <a:lnTo>
                          <a:pt x="54" y="88"/>
                        </a:lnTo>
                        <a:lnTo>
                          <a:pt x="54" y="82"/>
                        </a:lnTo>
                        <a:lnTo>
                          <a:pt x="54" y="76"/>
                        </a:lnTo>
                        <a:lnTo>
                          <a:pt x="54" y="94"/>
                        </a:lnTo>
                        <a:lnTo>
                          <a:pt x="54" y="88"/>
                        </a:lnTo>
                        <a:lnTo>
                          <a:pt x="54" y="82"/>
                        </a:lnTo>
                        <a:lnTo>
                          <a:pt x="54"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8" name="Google Shape;908;p8"/>
                  <p:cNvSpPr/>
                  <p:nvPr/>
                </p:nvSpPr>
                <p:spPr>
                  <a:xfrm>
                    <a:off x="503" y="740"/>
                    <a:ext cx="54" cy="94"/>
                  </a:xfrm>
                  <a:custGeom>
                    <a:rect b="b" l="l" r="r" t="t"/>
                    <a:pathLst>
                      <a:path extrusionOk="0" h="94" w="54">
                        <a:moveTo>
                          <a:pt x="0" y="76"/>
                        </a:moveTo>
                        <a:lnTo>
                          <a:pt x="0" y="94"/>
                        </a:lnTo>
                        <a:lnTo>
                          <a:pt x="0" y="88"/>
                        </a:lnTo>
                        <a:lnTo>
                          <a:pt x="0" y="82"/>
                        </a:lnTo>
                        <a:lnTo>
                          <a:pt x="0" y="76"/>
                        </a:lnTo>
                        <a:lnTo>
                          <a:pt x="0" y="70"/>
                        </a:lnTo>
                        <a:lnTo>
                          <a:pt x="12" y="53"/>
                        </a:lnTo>
                        <a:lnTo>
                          <a:pt x="24" y="41"/>
                        </a:lnTo>
                        <a:lnTo>
                          <a:pt x="30" y="29"/>
                        </a:lnTo>
                        <a:lnTo>
                          <a:pt x="36" y="17"/>
                        </a:lnTo>
                        <a:lnTo>
                          <a:pt x="36" y="5"/>
                        </a:lnTo>
                        <a:lnTo>
                          <a:pt x="42" y="0"/>
                        </a:lnTo>
                        <a:lnTo>
                          <a:pt x="48" y="0"/>
                        </a:lnTo>
                        <a:lnTo>
                          <a:pt x="54" y="0"/>
                        </a:lnTo>
                        <a:lnTo>
                          <a:pt x="54" y="5"/>
                        </a:lnTo>
                        <a:lnTo>
                          <a:pt x="54" y="35"/>
                        </a:lnTo>
                        <a:lnTo>
                          <a:pt x="48" y="47"/>
                        </a:lnTo>
                        <a:lnTo>
                          <a:pt x="42" y="58"/>
                        </a:lnTo>
                        <a:lnTo>
                          <a:pt x="24" y="70"/>
                        </a:lnTo>
                        <a:lnTo>
                          <a:pt x="12" y="82"/>
                        </a:lnTo>
                        <a:lnTo>
                          <a:pt x="0" y="94"/>
                        </a:lnTo>
                        <a:lnTo>
                          <a:pt x="0" y="88"/>
                        </a:lnTo>
                        <a:lnTo>
                          <a:pt x="0" y="82"/>
                        </a:lnTo>
                        <a:lnTo>
                          <a:pt x="0"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09" name="Google Shape;909;p8"/>
                  <p:cNvSpPr/>
                  <p:nvPr/>
                </p:nvSpPr>
                <p:spPr>
                  <a:xfrm>
                    <a:off x="390" y="704"/>
                    <a:ext cx="113" cy="130"/>
                  </a:xfrm>
                  <a:custGeom>
                    <a:rect b="b" l="l" r="r" t="t"/>
                    <a:pathLst>
                      <a:path extrusionOk="0" h="130" w="113">
                        <a:moveTo>
                          <a:pt x="113" y="112"/>
                        </a:moveTo>
                        <a:lnTo>
                          <a:pt x="113" y="106"/>
                        </a:lnTo>
                        <a:lnTo>
                          <a:pt x="113" y="112"/>
                        </a:lnTo>
                        <a:lnTo>
                          <a:pt x="113" y="130"/>
                        </a:lnTo>
                        <a:lnTo>
                          <a:pt x="107" y="130"/>
                        </a:lnTo>
                        <a:lnTo>
                          <a:pt x="101" y="124"/>
                        </a:lnTo>
                        <a:lnTo>
                          <a:pt x="95" y="124"/>
                        </a:lnTo>
                        <a:lnTo>
                          <a:pt x="89" y="124"/>
                        </a:lnTo>
                        <a:lnTo>
                          <a:pt x="83" y="118"/>
                        </a:lnTo>
                        <a:lnTo>
                          <a:pt x="83" y="112"/>
                        </a:lnTo>
                        <a:lnTo>
                          <a:pt x="77" y="94"/>
                        </a:lnTo>
                        <a:lnTo>
                          <a:pt x="71" y="77"/>
                        </a:lnTo>
                        <a:lnTo>
                          <a:pt x="59" y="65"/>
                        </a:lnTo>
                        <a:lnTo>
                          <a:pt x="53" y="53"/>
                        </a:lnTo>
                        <a:lnTo>
                          <a:pt x="41" y="47"/>
                        </a:lnTo>
                        <a:lnTo>
                          <a:pt x="29" y="36"/>
                        </a:lnTo>
                        <a:lnTo>
                          <a:pt x="18" y="30"/>
                        </a:lnTo>
                        <a:lnTo>
                          <a:pt x="6" y="24"/>
                        </a:lnTo>
                        <a:lnTo>
                          <a:pt x="0" y="18"/>
                        </a:lnTo>
                        <a:lnTo>
                          <a:pt x="0" y="36"/>
                        </a:lnTo>
                        <a:lnTo>
                          <a:pt x="0" y="30"/>
                        </a:lnTo>
                        <a:lnTo>
                          <a:pt x="6" y="24"/>
                        </a:lnTo>
                        <a:lnTo>
                          <a:pt x="0" y="24"/>
                        </a:lnTo>
                        <a:lnTo>
                          <a:pt x="0" y="18"/>
                        </a:lnTo>
                        <a:lnTo>
                          <a:pt x="0" y="0"/>
                        </a:lnTo>
                        <a:lnTo>
                          <a:pt x="0" y="6"/>
                        </a:lnTo>
                        <a:lnTo>
                          <a:pt x="0" y="12"/>
                        </a:lnTo>
                        <a:lnTo>
                          <a:pt x="12" y="18"/>
                        </a:lnTo>
                        <a:lnTo>
                          <a:pt x="24" y="24"/>
                        </a:lnTo>
                        <a:lnTo>
                          <a:pt x="53" y="41"/>
                        </a:lnTo>
                        <a:lnTo>
                          <a:pt x="77" y="59"/>
                        </a:lnTo>
                        <a:lnTo>
                          <a:pt x="89" y="71"/>
                        </a:lnTo>
                        <a:lnTo>
                          <a:pt x="101" y="83"/>
                        </a:lnTo>
                        <a:lnTo>
                          <a:pt x="107" y="94"/>
                        </a:lnTo>
                        <a:lnTo>
                          <a:pt x="113" y="100"/>
                        </a:lnTo>
                        <a:lnTo>
                          <a:pt x="113" y="106"/>
                        </a:lnTo>
                        <a:lnTo>
                          <a:pt x="113" y="112"/>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0" name="Google Shape;910;p8"/>
                  <p:cNvSpPr/>
                  <p:nvPr/>
                </p:nvSpPr>
                <p:spPr>
                  <a:xfrm>
                    <a:off x="390" y="846"/>
                    <a:ext cx="6" cy="29"/>
                  </a:xfrm>
                  <a:custGeom>
                    <a:rect b="b" l="l" r="r" t="t"/>
                    <a:pathLst>
                      <a:path extrusionOk="0" h="29" w="6">
                        <a:moveTo>
                          <a:pt x="0" y="0"/>
                        </a:moveTo>
                        <a:lnTo>
                          <a:pt x="0" y="23"/>
                        </a:lnTo>
                        <a:lnTo>
                          <a:pt x="0" y="29"/>
                        </a:lnTo>
                        <a:lnTo>
                          <a:pt x="6" y="23"/>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1" name="Google Shape;911;p8"/>
                  <p:cNvSpPr/>
                  <p:nvPr/>
                </p:nvSpPr>
                <p:spPr>
                  <a:xfrm>
                    <a:off x="390" y="740"/>
                    <a:ext cx="1" cy="23"/>
                  </a:xfrm>
                  <a:custGeom>
                    <a:rect b="b" l="l" r="r" t="t"/>
                    <a:pathLst>
                      <a:path extrusionOk="0" h="23" w="1">
                        <a:moveTo>
                          <a:pt x="0" y="0"/>
                        </a:moveTo>
                        <a:lnTo>
                          <a:pt x="0" y="23"/>
                        </a:lnTo>
                        <a:lnTo>
                          <a:pt x="0" y="17"/>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2" name="Google Shape;912;p8"/>
                  <p:cNvSpPr/>
                  <p:nvPr/>
                </p:nvSpPr>
                <p:spPr>
                  <a:xfrm>
                    <a:off x="174" y="704"/>
                    <a:ext cx="216" cy="165"/>
                  </a:xfrm>
                  <a:custGeom>
                    <a:rect b="b" l="l" r="r" t="t"/>
                    <a:pathLst>
                      <a:path extrusionOk="0" h="165" w="216">
                        <a:moveTo>
                          <a:pt x="216" y="18"/>
                        </a:moveTo>
                        <a:lnTo>
                          <a:pt x="216" y="0"/>
                        </a:lnTo>
                        <a:lnTo>
                          <a:pt x="210" y="0"/>
                        </a:lnTo>
                        <a:lnTo>
                          <a:pt x="210" y="6"/>
                        </a:lnTo>
                        <a:lnTo>
                          <a:pt x="210" y="12"/>
                        </a:lnTo>
                        <a:lnTo>
                          <a:pt x="210" y="18"/>
                        </a:lnTo>
                        <a:lnTo>
                          <a:pt x="216" y="18"/>
                        </a:lnTo>
                        <a:lnTo>
                          <a:pt x="216" y="36"/>
                        </a:lnTo>
                        <a:lnTo>
                          <a:pt x="216" y="59"/>
                        </a:lnTo>
                        <a:lnTo>
                          <a:pt x="216" y="71"/>
                        </a:lnTo>
                        <a:lnTo>
                          <a:pt x="216" y="83"/>
                        </a:lnTo>
                        <a:lnTo>
                          <a:pt x="210" y="100"/>
                        </a:lnTo>
                        <a:lnTo>
                          <a:pt x="210" y="118"/>
                        </a:lnTo>
                        <a:lnTo>
                          <a:pt x="216" y="130"/>
                        </a:lnTo>
                        <a:lnTo>
                          <a:pt x="216" y="142"/>
                        </a:lnTo>
                        <a:lnTo>
                          <a:pt x="216" y="165"/>
                        </a:lnTo>
                        <a:lnTo>
                          <a:pt x="210" y="159"/>
                        </a:lnTo>
                        <a:lnTo>
                          <a:pt x="210" y="147"/>
                        </a:lnTo>
                        <a:lnTo>
                          <a:pt x="210" y="130"/>
                        </a:lnTo>
                        <a:lnTo>
                          <a:pt x="204" y="106"/>
                        </a:lnTo>
                        <a:lnTo>
                          <a:pt x="204" y="89"/>
                        </a:lnTo>
                        <a:lnTo>
                          <a:pt x="210" y="53"/>
                        </a:lnTo>
                        <a:lnTo>
                          <a:pt x="210" y="47"/>
                        </a:lnTo>
                        <a:lnTo>
                          <a:pt x="210" y="41"/>
                        </a:lnTo>
                        <a:lnTo>
                          <a:pt x="204" y="41"/>
                        </a:lnTo>
                        <a:lnTo>
                          <a:pt x="204" y="36"/>
                        </a:lnTo>
                        <a:lnTo>
                          <a:pt x="180" y="59"/>
                        </a:lnTo>
                        <a:lnTo>
                          <a:pt x="150" y="83"/>
                        </a:lnTo>
                        <a:lnTo>
                          <a:pt x="120" y="100"/>
                        </a:lnTo>
                        <a:lnTo>
                          <a:pt x="108" y="112"/>
                        </a:lnTo>
                        <a:lnTo>
                          <a:pt x="96" y="124"/>
                        </a:lnTo>
                        <a:lnTo>
                          <a:pt x="96" y="142"/>
                        </a:lnTo>
                        <a:lnTo>
                          <a:pt x="90" y="142"/>
                        </a:lnTo>
                        <a:lnTo>
                          <a:pt x="90" y="136"/>
                        </a:lnTo>
                        <a:lnTo>
                          <a:pt x="90" y="124"/>
                        </a:lnTo>
                        <a:lnTo>
                          <a:pt x="120" y="100"/>
                        </a:lnTo>
                        <a:lnTo>
                          <a:pt x="150" y="71"/>
                        </a:lnTo>
                        <a:lnTo>
                          <a:pt x="198" y="36"/>
                        </a:lnTo>
                        <a:lnTo>
                          <a:pt x="198" y="30"/>
                        </a:lnTo>
                        <a:lnTo>
                          <a:pt x="198" y="24"/>
                        </a:lnTo>
                        <a:lnTo>
                          <a:pt x="192" y="30"/>
                        </a:lnTo>
                        <a:lnTo>
                          <a:pt x="180" y="30"/>
                        </a:lnTo>
                        <a:lnTo>
                          <a:pt x="174" y="36"/>
                        </a:lnTo>
                        <a:lnTo>
                          <a:pt x="138" y="53"/>
                        </a:lnTo>
                        <a:lnTo>
                          <a:pt x="84" y="83"/>
                        </a:lnTo>
                        <a:lnTo>
                          <a:pt x="60" y="89"/>
                        </a:lnTo>
                        <a:lnTo>
                          <a:pt x="48" y="94"/>
                        </a:lnTo>
                        <a:lnTo>
                          <a:pt x="42" y="94"/>
                        </a:lnTo>
                        <a:lnTo>
                          <a:pt x="36" y="100"/>
                        </a:lnTo>
                        <a:lnTo>
                          <a:pt x="24" y="106"/>
                        </a:lnTo>
                        <a:lnTo>
                          <a:pt x="18" y="112"/>
                        </a:lnTo>
                        <a:lnTo>
                          <a:pt x="12" y="118"/>
                        </a:lnTo>
                        <a:lnTo>
                          <a:pt x="6" y="130"/>
                        </a:lnTo>
                        <a:lnTo>
                          <a:pt x="6" y="136"/>
                        </a:lnTo>
                        <a:lnTo>
                          <a:pt x="6" y="142"/>
                        </a:lnTo>
                        <a:lnTo>
                          <a:pt x="0" y="159"/>
                        </a:lnTo>
                        <a:lnTo>
                          <a:pt x="0" y="153"/>
                        </a:lnTo>
                        <a:lnTo>
                          <a:pt x="0" y="147"/>
                        </a:lnTo>
                        <a:lnTo>
                          <a:pt x="0" y="136"/>
                        </a:lnTo>
                        <a:lnTo>
                          <a:pt x="6" y="130"/>
                        </a:lnTo>
                        <a:lnTo>
                          <a:pt x="6" y="118"/>
                        </a:lnTo>
                        <a:lnTo>
                          <a:pt x="12" y="112"/>
                        </a:lnTo>
                        <a:lnTo>
                          <a:pt x="18" y="100"/>
                        </a:lnTo>
                        <a:lnTo>
                          <a:pt x="24" y="94"/>
                        </a:lnTo>
                        <a:lnTo>
                          <a:pt x="36" y="89"/>
                        </a:lnTo>
                        <a:lnTo>
                          <a:pt x="48" y="89"/>
                        </a:lnTo>
                        <a:lnTo>
                          <a:pt x="60" y="83"/>
                        </a:lnTo>
                        <a:lnTo>
                          <a:pt x="72" y="77"/>
                        </a:lnTo>
                        <a:lnTo>
                          <a:pt x="84" y="71"/>
                        </a:lnTo>
                        <a:lnTo>
                          <a:pt x="210" y="6"/>
                        </a:lnTo>
                        <a:lnTo>
                          <a:pt x="210" y="12"/>
                        </a:lnTo>
                        <a:lnTo>
                          <a:pt x="210" y="18"/>
                        </a:lnTo>
                        <a:lnTo>
                          <a:pt x="216"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3" name="Google Shape;913;p8"/>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4" name="Google Shape;914;p8"/>
                  <p:cNvSpPr/>
                  <p:nvPr/>
                </p:nvSpPr>
                <p:spPr>
                  <a:xfrm>
                    <a:off x="779" y="710"/>
                    <a:ext cx="221" cy="159"/>
                  </a:xfrm>
                  <a:custGeom>
                    <a:rect b="b" l="l" r="r" t="t"/>
                    <a:pathLst>
                      <a:path extrusionOk="0" h="159" w="221">
                        <a:moveTo>
                          <a:pt x="0" y="18"/>
                        </a:moveTo>
                        <a:lnTo>
                          <a:pt x="6" y="18"/>
                        </a:lnTo>
                        <a:lnTo>
                          <a:pt x="6" y="24"/>
                        </a:lnTo>
                        <a:lnTo>
                          <a:pt x="12" y="24"/>
                        </a:lnTo>
                        <a:lnTo>
                          <a:pt x="12" y="30"/>
                        </a:lnTo>
                        <a:lnTo>
                          <a:pt x="6" y="35"/>
                        </a:lnTo>
                        <a:lnTo>
                          <a:pt x="6" y="47"/>
                        </a:lnTo>
                        <a:lnTo>
                          <a:pt x="12" y="65"/>
                        </a:lnTo>
                        <a:lnTo>
                          <a:pt x="12" y="77"/>
                        </a:lnTo>
                        <a:lnTo>
                          <a:pt x="12" y="94"/>
                        </a:lnTo>
                        <a:lnTo>
                          <a:pt x="12" y="112"/>
                        </a:lnTo>
                        <a:lnTo>
                          <a:pt x="12" y="124"/>
                        </a:lnTo>
                        <a:lnTo>
                          <a:pt x="6" y="141"/>
                        </a:lnTo>
                        <a:lnTo>
                          <a:pt x="6" y="159"/>
                        </a:lnTo>
                        <a:lnTo>
                          <a:pt x="12" y="159"/>
                        </a:lnTo>
                        <a:lnTo>
                          <a:pt x="12" y="153"/>
                        </a:lnTo>
                        <a:lnTo>
                          <a:pt x="12" y="141"/>
                        </a:lnTo>
                        <a:lnTo>
                          <a:pt x="18" y="118"/>
                        </a:lnTo>
                        <a:lnTo>
                          <a:pt x="18" y="100"/>
                        </a:lnTo>
                        <a:lnTo>
                          <a:pt x="18" y="83"/>
                        </a:lnTo>
                        <a:lnTo>
                          <a:pt x="18" y="47"/>
                        </a:lnTo>
                        <a:lnTo>
                          <a:pt x="18" y="41"/>
                        </a:lnTo>
                        <a:lnTo>
                          <a:pt x="18" y="35"/>
                        </a:lnTo>
                        <a:lnTo>
                          <a:pt x="18" y="30"/>
                        </a:lnTo>
                        <a:lnTo>
                          <a:pt x="48" y="53"/>
                        </a:lnTo>
                        <a:lnTo>
                          <a:pt x="72" y="77"/>
                        </a:lnTo>
                        <a:lnTo>
                          <a:pt x="102" y="94"/>
                        </a:lnTo>
                        <a:lnTo>
                          <a:pt x="114" y="106"/>
                        </a:lnTo>
                        <a:lnTo>
                          <a:pt x="132" y="118"/>
                        </a:lnTo>
                        <a:lnTo>
                          <a:pt x="132" y="136"/>
                        </a:lnTo>
                        <a:lnTo>
                          <a:pt x="132" y="130"/>
                        </a:lnTo>
                        <a:lnTo>
                          <a:pt x="132" y="118"/>
                        </a:lnTo>
                        <a:lnTo>
                          <a:pt x="108" y="94"/>
                        </a:lnTo>
                        <a:lnTo>
                          <a:pt x="78" y="65"/>
                        </a:lnTo>
                        <a:lnTo>
                          <a:pt x="30" y="30"/>
                        </a:lnTo>
                        <a:lnTo>
                          <a:pt x="24" y="24"/>
                        </a:lnTo>
                        <a:lnTo>
                          <a:pt x="24" y="18"/>
                        </a:lnTo>
                        <a:lnTo>
                          <a:pt x="30" y="18"/>
                        </a:lnTo>
                        <a:lnTo>
                          <a:pt x="36" y="24"/>
                        </a:lnTo>
                        <a:lnTo>
                          <a:pt x="42" y="24"/>
                        </a:lnTo>
                        <a:lnTo>
                          <a:pt x="54" y="30"/>
                        </a:lnTo>
                        <a:lnTo>
                          <a:pt x="84" y="47"/>
                        </a:lnTo>
                        <a:lnTo>
                          <a:pt x="138" y="77"/>
                        </a:lnTo>
                        <a:lnTo>
                          <a:pt x="168" y="83"/>
                        </a:lnTo>
                        <a:lnTo>
                          <a:pt x="180" y="88"/>
                        </a:lnTo>
                        <a:lnTo>
                          <a:pt x="186" y="88"/>
                        </a:lnTo>
                        <a:lnTo>
                          <a:pt x="186" y="94"/>
                        </a:lnTo>
                        <a:lnTo>
                          <a:pt x="198" y="100"/>
                        </a:lnTo>
                        <a:lnTo>
                          <a:pt x="204" y="106"/>
                        </a:lnTo>
                        <a:lnTo>
                          <a:pt x="210" y="112"/>
                        </a:lnTo>
                        <a:lnTo>
                          <a:pt x="215" y="124"/>
                        </a:lnTo>
                        <a:lnTo>
                          <a:pt x="221" y="130"/>
                        </a:lnTo>
                        <a:lnTo>
                          <a:pt x="221" y="136"/>
                        </a:lnTo>
                        <a:lnTo>
                          <a:pt x="221" y="153"/>
                        </a:lnTo>
                        <a:lnTo>
                          <a:pt x="221" y="147"/>
                        </a:lnTo>
                        <a:lnTo>
                          <a:pt x="221" y="141"/>
                        </a:lnTo>
                        <a:lnTo>
                          <a:pt x="221" y="130"/>
                        </a:lnTo>
                        <a:lnTo>
                          <a:pt x="221" y="124"/>
                        </a:lnTo>
                        <a:lnTo>
                          <a:pt x="215" y="112"/>
                        </a:lnTo>
                        <a:lnTo>
                          <a:pt x="210" y="106"/>
                        </a:lnTo>
                        <a:lnTo>
                          <a:pt x="204" y="94"/>
                        </a:lnTo>
                        <a:lnTo>
                          <a:pt x="198" y="88"/>
                        </a:lnTo>
                        <a:lnTo>
                          <a:pt x="192" y="83"/>
                        </a:lnTo>
                        <a:lnTo>
                          <a:pt x="180" y="83"/>
                        </a:lnTo>
                        <a:lnTo>
                          <a:pt x="168" y="77"/>
                        </a:lnTo>
                        <a:lnTo>
                          <a:pt x="156" y="71"/>
                        </a:lnTo>
                        <a:lnTo>
                          <a:pt x="144" y="65"/>
                        </a:lnTo>
                        <a:lnTo>
                          <a:pt x="18" y="0"/>
                        </a:lnTo>
                        <a:lnTo>
                          <a:pt x="18" y="6"/>
                        </a:lnTo>
                        <a:lnTo>
                          <a:pt x="18" y="12"/>
                        </a:lnTo>
                        <a:lnTo>
                          <a:pt x="12" y="12"/>
                        </a:lnTo>
                        <a:lnTo>
                          <a:pt x="6" y="18"/>
                        </a:lnTo>
                        <a:lnTo>
                          <a:pt x="0"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5" name="Google Shape;915;p8"/>
                  <p:cNvSpPr/>
                  <p:nvPr/>
                </p:nvSpPr>
                <p:spPr>
                  <a:xfrm>
                    <a:off x="671" y="704"/>
                    <a:ext cx="126" cy="130"/>
                  </a:xfrm>
                  <a:custGeom>
                    <a:rect b="b" l="l" r="r" t="t"/>
                    <a:pathLst>
                      <a:path extrusionOk="0" h="130" w="126">
                        <a:moveTo>
                          <a:pt x="0" y="130"/>
                        </a:moveTo>
                        <a:lnTo>
                          <a:pt x="0" y="124"/>
                        </a:lnTo>
                        <a:lnTo>
                          <a:pt x="0" y="118"/>
                        </a:lnTo>
                        <a:lnTo>
                          <a:pt x="0" y="112"/>
                        </a:lnTo>
                        <a:lnTo>
                          <a:pt x="6" y="106"/>
                        </a:lnTo>
                        <a:lnTo>
                          <a:pt x="6" y="100"/>
                        </a:lnTo>
                        <a:lnTo>
                          <a:pt x="6" y="94"/>
                        </a:lnTo>
                        <a:lnTo>
                          <a:pt x="12" y="83"/>
                        </a:lnTo>
                        <a:lnTo>
                          <a:pt x="24" y="71"/>
                        </a:lnTo>
                        <a:lnTo>
                          <a:pt x="42" y="59"/>
                        </a:lnTo>
                        <a:lnTo>
                          <a:pt x="66" y="41"/>
                        </a:lnTo>
                        <a:lnTo>
                          <a:pt x="90" y="24"/>
                        </a:lnTo>
                        <a:lnTo>
                          <a:pt x="102" y="18"/>
                        </a:lnTo>
                        <a:lnTo>
                          <a:pt x="114" y="12"/>
                        </a:lnTo>
                        <a:lnTo>
                          <a:pt x="120" y="6"/>
                        </a:lnTo>
                        <a:lnTo>
                          <a:pt x="114" y="0"/>
                        </a:lnTo>
                        <a:lnTo>
                          <a:pt x="120" y="0"/>
                        </a:lnTo>
                        <a:lnTo>
                          <a:pt x="126" y="0"/>
                        </a:lnTo>
                        <a:lnTo>
                          <a:pt x="120" y="0"/>
                        </a:lnTo>
                        <a:lnTo>
                          <a:pt x="120" y="6"/>
                        </a:lnTo>
                        <a:lnTo>
                          <a:pt x="126" y="12"/>
                        </a:lnTo>
                        <a:lnTo>
                          <a:pt x="126" y="18"/>
                        </a:lnTo>
                        <a:lnTo>
                          <a:pt x="120" y="18"/>
                        </a:lnTo>
                        <a:lnTo>
                          <a:pt x="114" y="24"/>
                        </a:lnTo>
                        <a:lnTo>
                          <a:pt x="108" y="24"/>
                        </a:lnTo>
                        <a:lnTo>
                          <a:pt x="96" y="30"/>
                        </a:lnTo>
                        <a:lnTo>
                          <a:pt x="84" y="36"/>
                        </a:lnTo>
                        <a:lnTo>
                          <a:pt x="78" y="47"/>
                        </a:lnTo>
                        <a:lnTo>
                          <a:pt x="66" y="53"/>
                        </a:lnTo>
                        <a:lnTo>
                          <a:pt x="54" y="65"/>
                        </a:lnTo>
                        <a:lnTo>
                          <a:pt x="48" y="77"/>
                        </a:lnTo>
                        <a:lnTo>
                          <a:pt x="42" y="94"/>
                        </a:lnTo>
                        <a:lnTo>
                          <a:pt x="36" y="112"/>
                        </a:lnTo>
                        <a:lnTo>
                          <a:pt x="30" y="118"/>
                        </a:lnTo>
                        <a:lnTo>
                          <a:pt x="30" y="124"/>
                        </a:lnTo>
                        <a:lnTo>
                          <a:pt x="24" y="124"/>
                        </a:lnTo>
                        <a:lnTo>
                          <a:pt x="18" y="124"/>
                        </a:lnTo>
                        <a:lnTo>
                          <a:pt x="12" y="124"/>
                        </a:lnTo>
                        <a:lnTo>
                          <a:pt x="6" y="130"/>
                        </a:lnTo>
                        <a:lnTo>
                          <a:pt x="0"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6" name="Google Shape;916;p8"/>
                  <p:cNvSpPr/>
                  <p:nvPr/>
                </p:nvSpPr>
                <p:spPr>
                  <a:xfrm>
                    <a:off x="617" y="740"/>
                    <a:ext cx="60" cy="94"/>
                  </a:xfrm>
                  <a:custGeom>
                    <a:rect b="b" l="l" r="r" t="t"/>
                    <a:pathLst>
                      <a:path extrusionOk="0" h="94" w="60">
                        <a:moveTo>
                          <a:pt x="12" y="0"/>
                        </a:moveTo>
                        <a:lnTo>
                          <a:pt x="18" y="0"/>
                        </a:lnTo>
                        <a:lnTo>
                          <a:pt x="18" y="5"/>
                        </a:lnTo>
                        <a:lnTo>
                          <a:pt x="24" y="17"/>
                        </a:lnTo>
                        <a:lnTo>
                          <a:pt x="24" y="29"/>
                        </a:lnTo>
                        <a:lnTo>
                          <a:pt x="30" y="41"/>
                        </a:lnTo>
                        <a:lnTo>
                          <a:pt x="42" y="53"/>
                        </a:lnTo>
                        <a:lnTo>
                          <a:pt x="60" y="70"/>
                        </a:lnTo>
                        <a:lnTo>
                          <a:pt x="54" y="76"/>
                        </a:lnTo>
                        <a:lnTo>
                          <a:pt x="54" y="82"/>
                        </a:lnTo>
                        <a:lnTo>
                          <a:pt x="54" y="88"/>
                        </a:lnTo>
                        <a:lnTo>
                          <a:pt x="54" y="94"/>
                        </a:lnTo>
                        <a:lnTo>
                          <a:pt x="42" y="82"/>
                        </a:lnTo>
                        <a:lnTo>
                          <a:pt x="30" y="70"/>
                        </a:lnTo>
                        <a:lnTo>
                          <a:pt x="18" y="58"/>
                        </a:lnTo>
                        <a:lnTo>
                          <a:pt x="12" y="47"/>
                        </a:lnTo>
                        <a:lnTo>
                          <a:pt x="6" y="35"/>
                        </a:lnTo>
                        <a:lnTo>
                          <a:pt x="0" y="5"/>
                        </a:lnTo>
                        <a:lnTo>
                          <a:pt x="6" y="0"/>
                        </a:lnTo>
                        <a:lnTo>
                          <a:pt x="1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7" name="Google Shape;917;p8"/>
                  <p:cNvSpPr/>
                  <p:nvPr/>
                </p:nvSpPr>
                <p:spPr>
                  <a:xfrm>
                    <a:off x="174" y="710"/>
                    <a:ext cx="222" cy="165"/>
                  </a:xfrm>
                  <a:custGeom>
                    <a:rect b="b" l="l" r="r" t="t"/>
                    <a:pathLst>
                      <a:path extrusionOk="0" h="165" w="222">
                        <a:moveTo>
                          <a:pt x="222" y="18"/>
                        </a:moveTo>
                        <a:lnTo>
                          <a:pt x="222" y="18"/>
                        </a:lnTo>
                        <a:lnTo>
                          <a:pt x="216" y="24"/>
                        </a:lnTo>
                        <a:lnTo>
                          <a:pt x="216" y="30"/>
                        </a:lnTo>
                        <a:lnTo>
                          <a:pt x="216" y="35"/>
                        </a:lnTo>
                        <a:lnTo>
                          <a:pt x="216" y="47"/>
                        </a:lnTo>
                        <a:lnTo>
                          <a:pt x="216" y="65"/>
                        </a:lnTo>
                        <a:lnTo>
                          <a:pt x="216" y="77"/>
                        </a:lnTo>
                        <a:lnTo>
                          <a:pt x="210" y="94"/>
                        </a:lnTo>
                        <a:lnTo>
                          <a:pt x="210" y="112"/>
                        </a:lnTo>
                        <a:lnTo>
                          <a:pt x="216" y="124"/>
                        </a:lnTo>
                        <a:lnTo>
                          <a:pt x="216" y="141"/>
                        </a:lnTo>
                        <a:lnTo>
                          <a:pt x="222" y="159"/>
                        </a:lnTo>
                        <a:lnTo>
                          <a:pt x="216" y="165"/>
                        </a:lnTo>
                        <a:lnTo>
                          <a:pt x="216" y="159"/>
                        </a:lnTo>
                        <a:lnTo>
                          <a:pt x="210" y="153"/>
                        </a:lnTo>
                        <a:lnTo>
                          <a:pt x="210" y="141"/>
                        </a:lnTo>
                        <a:lnTo>
                          <a:pt x="210" y="124"/>
                        </a:lnTo>
                        <a:lnTo>
                          <a:pt x="204" y="100"/>
                        </a:lnTo>
                        <a:lnTo>
                          <a:pt x="204" y="83"/>
                        </a:lnTo>
                        <a:lnTo>
                          <a:pt x="210" y="47"/>
                        </a:lnTo>
                        <a:lnTo>
                          <a:pt x="210" y="41"/>
                        </a:lnTo>
                        <a:lnTo>
                          <a:pt x="210" y="35"/>
                        </a:lnTo>
                        <a:lnTo>
                          <a:pt x="204" y="35"/>
                        </a:lnTo>
                        <a:lnTo>
                          <a:pt x="204" y="30"/>
                        </a:lnTo>
                        <a:lnTo>
                          <a:pt x="180" y="53"/>
                        </a:lnTo>
                        <a:lnTo>
                          <a:pt x="150" y="77"/>
                        </a:lnTo>
                        <a:lnTo>
                          <a:pt x="120" y="94"/>
                        </a:lnTo>
                        <a:lnTo>
                          <a:pt x="108" y="106"/>
                        </a:lnTo>
                        <a:lnTo>
                          <a:pt x="96" y="118"/>
                        </a:lnTo>
                        <a:lnTo>
                          <a:pt x="96" y="136"/>
                        </a:lnTo>
                        <a:lnTo>
                          <a:pt x="90" y="136"/>
                        </a:lnTo>
                        <a:lnTo>
                          <a:pt x="90" y="130"/>
                        </a:lnTo>
                        <a:lnTo>
                          <a:pt x="90" y="118"/>
                        </a:lnTo>
                        <a:lnTo>
                          <a:pt x="120" y="94"/>
                        </a:lnTo>
                        <a:lnTo>
                          <a:pt x="150" y="65"/>
                        </a:lnTo>
                        <a:lnTo>
                          <a:pt x="198" y="30"/>
                        </a:lnTo>
                        <a:lnTo>
                          <a:pt x="198" y="24"/>
                        </a:lnTo>
                        <a:lnTo>
                          <a:pt x="198" y="18"/>
                        </a:lnTo>
                        <a:lnTo>
                          <a:pt x="192" y="24"/>
                        </a:lnTo>
                        <a:lnTo>
                          <a:pt x="180" y="24"/>
                        </a:lnTo>
                        <a:lnTo>
                          <a:pt x="174" y="30"/>
                        </a:lnTo>
                        <a:lnTo>
                          <a:pt x="138" y="47"/>
                        </a:lnTo>
                        <a:lnTo>
                          <a:pt x="84" y="77"/>
                        </a:lnTo>
                        <a:lnTo>
                          <a:pt x="60" y="83"/>
                        </a:lnTo>
                        <a:lnTo>
                          <a:pt x="48" y="88"/>
                        </a:lnTo>
                        <a:lnTo>
                          <a:pt x="42" y="88"/>
                        </a:lnTo>
                        <a:lnTo>
                          <a:pt x="36" y="94"/>
                        </a:lnTo>
                        <a:lnTo>
                          <a:pt x="24" y="100"/>
                        </a:lnTo>
                        <a:lnTo>
                          <a:pt x="18" y="106"/>
                        </a:lnTo>
                        <a:lnTo>
                          <a:pt x="12" y="112"/>
                        </a:lnTo>
                        <a:lnTo>
                          <a:pt x="6" y="124"/>
                        </a:lnTo>
                        <a:lnTo>
                          <a:pt x="6" y="130"/>
                        </a:lnTo>
                        <a:lnTo>
                          <a:pt x="6" y="136"/>
                        </a:lnTo>
                        <a:lnTo>
                          <a:pt x="0" y="153"/>
                        </a:lnTo>
                        <a:lnTo>
                          <a:pt x="0" y="147"/>
                        </a:lnTo>
                        <a:lnTo>
                          <a:pt x="0" y="141"/>
                        </a:lnTo>
                        <a:lnTo>
                          <a:pt x="0" y="130"/>
                        </a:lnTo>
                        <a:lnTo>
                          <a:pt x="6" y="124"/>
                        </a:lnTo>
                        <a:lnTo>
                          <a:pt x="6" y="112"/>
                        </a:lnTo>
                        <a:lnTo>
                          <a:pt x="12" y="106"/>
                        </a:lnTo>
                        <a:lnTo>
                          <a:pt x="18" y="94"/>
                        </a:lnTo>
                        <a:lnTo>
                          <a:pt x="24" y="88"/>
                        </a:lnTo>
                        <a:lnTo>
                          <a:pt x="36" y="83"/>
                        </a:lnTo>
                        <a:lnTo>
                          <a:pt x="48" y="83"/>
                        </a:lnTo>
                        <a:lnTo>
                          <a:pt x="60" y="77"/>
                        </a:lnTo>
                        <a:lnTo>
                          <a:pt x="72" y="71"/>
                        </a:lnTo>
                        <a:lnTo>
                          <a:pt x="84" y="65"/>
                        </a:lnTo>
                        <a:lnTo>
                          <a:pt x="210" y="0"/>
                        </a:lnTo>
                        <a:lnTo>
                          <a:pt x="210" y="6"/>
                        </a:lnTo>
                        <a:lnTo>
                          <a:pt x="210" y="12"/>
                        </a:lnTo>
                        <a:lnTo>
                          <a:pt x="216" y="18"/>
                        </a:lnTo>
                        <a:lnTo>
                          <a:pt x="222"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8" name="Google Shape;918;p8"/>
                  <p:cNvSpPr/>
                  <p:nvPr/>
                </p:nvSpPr>
                <p:spPr>
                  <a:xfrm>
                    <a:off x="384" y="704"/>
                    <a:ext cx="119" cy="130"/>
                  </a:xfrm>
                  <a:custGeom>
                    <a:rect b="b" l="l" r="r" t="t"/>
                    <a:pathLst>
                      <a:path extrusionOk="0" h="130" w="119">
                        <a:moveTo>
                          <a:pt x="119" y="130"/>
                        </a:moveTo>
                        <a:lnTo>
                          <a:pt x="119" y="124"/>
                        </a:lnTo>
                        <a:lnTo>
                          <a:pt x="119" y="118"/>
                        </a:lnTo>
                        <a:lnTo>
                          <a:pt x="119" y="112"/>
                        </a:lnTo>
                        <a:lnTo>
                          <a:pt x="119" y="106"/>
                        </a:lnTo>
                        <a:lnTo>
                          <a:pt x="119" y="100"/>
                        </a:lnTo>
                        <a:lnTo>
                          <a:pt x="113" y="94"/>
                        </a:lnTo>
                        <a:lnTo>
                          <a:pt x="107" y="83"/>
                        </a:lnTo>
                        <a:lnTo>
                          <a:pt x="95" y="71"/>
                        </a:lnTo>
                        <a:lnTo>
                          <a:pt x="83" y="59"/>
                        </a:lnTo>
                        <a:lnTo>
                          <a:pt x="59" y="41"/>
                        </a:lnTo>
                        <a:lnTo>
                          <a:pt x="30" y="24"/>
                        </a:lnTo>
                        <a:lnTo>
                          <a:pt x="18" y="18"/>
                        </a:lnTo>
                        <a:lnTo>
                          <a:pt x="6" y="12"/>
                        </a:lnTo>
                        <a:lnTo>
                          <a:pt x="6" y="6"/>
                        </a:lnTo>
                        <a:lnTo>
                          <a:pt x="6" y="0"/>
                        </a:lnTo>
                        <a:lnTo>
                          <a:pt x="0" y="0"/>
                        </a:lnTo>
                        <a:lnTo>
                          <a:pt x="0" y="6"/>
                        </a:lnTo>
                        <a:lnTo>
                          <a:pt x="0" y="12"/>
                        </a:lnTo>
                        <a:lnTo>
                          <a:pt x="0" y="18"/>
                        </a:lnTo>
                        <a:lnTo>
                          <a:pt x="6" y="18"/>
                        </a:lnTo>
                        <a:lnTo>
                          <a:pt x="12" y="24"/>
                        </a:lnTo>
                        <a:lnTo>
                          <a:pt x="24" y="30"/>
                        </a:lnTo>
                        <a:lnTo>
                          <a:pt x="35" y="36"/>
                        </a:lnTo>
                        <a:lnTo>
                          <a:pt x="47" y="47"/>
                        </a:lnTo>
                        <a:lnTo>
                          <a:pt x="59" y="53"/>
                        </a:lnTo>
                        <a:lnTo>
                          <a:pt x="65" y="65"/>
                        </a:lnTo>
                        <a:lnTo>
                          <a:pt x="77" y="77"/>
                        </a:lnTo>
                        <a:lnTo>
                          <a:pt x="83" y="94"/>
                        </a:lnTo>
                        <a:lnTo>
                          <a:pt x="89" y="112"/>
                        </a:lnTo>
                        <a:lnTo>
                          <a:pt x="89" y="118"/>
                        </a:lnTo>
                        <a:lnTo>
                          <a:pt x="95" y="124"/>
                        </a:lnTo>
                        <a:lnTo>
                          <a:pt x="101" y="124"/>
                        </a:lnTo>
                        <a:lnTo>
                          <a:pt x="107" y="124"/>
                        </a:lnTo>
                        <a:lnTo>
                          <a:pt x="113" y="130"/>
                        </a:lnTo>
                        <a:lnTo>
                          <a:pt x="119"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19" name="Google Shape;919;p8"/>
                  <p:cNvSpPr/>
                  <p:nvPr/>
                </p:nvSpPr>
                <p:spPr>
                  <a:xfrm>
                    <a:off x="503" y="740"/>
                    <a:ext cx="54" cy="94"/>
                  </a:xfrm>
                  <a:custGeom>
                    <a:rect b="b" l="l" r="r" t="t"/>
                    <a:pathLst>
                      <a:path extrusionOk="0" h="94" w="54">
                        <a:moveTo>
                          <a:pt x="42" y="0"/>
                        </a:moveTo>
                        <a:lnTo>
                          <a:pt x="42" y="0"/>
                        </a:lnTo>
                        <a:lnTo>
                          <a:pt x="36" y="5"/>
                        </a:lnTo>
                        <a:lnTo>
                          <a:pt x="36" y="17"/>
                        </a:lnTo>
                        <a:lnTo>
                          <a:pt x="30" y="29"/>
                        </a:lnTo>
                        <a:lnTo>
                          <a:pt x="24" y="41"/>
                        </a:lnTo>
                        <a:lnTo>
                          <a:pt x="12" y="53"/>
                        </a:lnTo>
                        <a:lnTo>
                          <a:pt x="0" y="70"/>
                        </a:lnTo>
                        <a:lnTo>
                          <a:pt x="0" y="76"/>
                        </a:lnTo>
                        <a:lnTo>
                          <a:pt x="0" y="82"/>
                        </a:lnTo>
                        <a:lnTo>
                          <a:pt x="0" y="88"/>
                        </a:lnTo>
                        <a:lnTo>
                          <a:pt x="0" y="94"/>
                        </a:lnTo>
                        <a:lnTo>
                          <a:pt x="12" y="82"/>
                        </a:lnTo>
                        <a:lnTo>
                          <a:pt x="24" y="70"/>
                        </a:lnTo>
                        <a:lnTo>
                          <a:pt x="42" y="58"/>
                        </a:lnTo>
                        <a:lnTo>
                          <a:pt x="48" y="47"/>
                        </a:lnTo>
                        <a:lnTo>
                          <a:pt x="54" y="35"/>
                        </a:lnTo>
                        <a:lnTo>
                          <a:pt x="54" y="5"/>
                        </a:lnTo>
                        <a:lnTo>
                          <a:pt x="54" y="0"/>
                        </a:lnTo>
                        <a:lnTo>
                          <a:pt x="48" y="0"/>
                        </a:lnTo>
                        <a:lnTo>
                          <a:pt x="4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0" name="Google Shape;920;p8"/>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close/>
                      </a:path>
                    </a:pathLst>
                  </a:custGeom>
                  <a:solidFill>
                    <a:srgbClr val="99663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1" name="Google Shape;921;p8"/>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2" name="Google Shape;922;p8"/>
                  <p:cNvSpPr/>
                  <p:nvPr/>
                </p:nvSpPr>
                <p:spPr>
                  <a:xfrm>
                    <a:off x="599" y="692"/>
                    <a:ext cx="30" cy="24"/>
                  </a:xfrm>
                  <a:custGeom>
                    <a:rect b="b" l="l" r="r" t="t"/>
                    <a:pathLst>
                      <a:path extrusionOk="0" h="24" w="30">
                        <a:moveTo>
                          <a:pt x="30" y="0"/>
                        </a:moveTo>
                        <a:lnTo>
                          <a:pt x="30" y="0"/>
                        </a:lnTo>
                        <a:lnTo>
                          <a:pt x="24" y="0"/>
                        </a:lnTo>
                        <a:lnTo>
                          <a:pt x="18" y="0"/>
                        </a:lnTo>
                        <a:lnTo>
                          <a:pt x="12" y="6"/>
                        </a:lnTo>
                        <a:lnTo>
                          <a:pt x="6" y="6"/>
                        </a:lnTo>
                        <a:lnTo>
                          <a:pt x="0" y="6"/>
                        </a:lnTo>
                        <a:lnTo>
                          <a:pt x="6" y="6"/>
                        </a:lnTo>
                        <a:lnTo>
                          <a:pt x="6" y="12"/>
                        </a:lnTo>
                        <a:lnTo>
                          <a:pt x="12" y="18"/>
                        </a:lnTo>
                        <a:lnTo>
                          <a:pt x="12" y="24"/>
                        </a:lnTo>
                        <a:lnTo>
                          <a:pt x="18" y="24"/>
                        </a:lnTo>
                        <a:lnTo>
                          <a:pt x="24" y="18"/>
                        </a:lnTo>
                        <a:lnTo>
                          <a:pt x="30" y="12"/>
                        </a:lnTo>
                        <a:lnTo>
                          <a:pt x="30" y="6"/>
                        </a:lnTo>
                        <a:lnTo>
                          <a:pt x="30"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3" name="Google Shape;923;p8"/>
                  <p:cNvSpPr/>
                  <p:nvPr/>
                </p:nvSpPr>
                <p:spPr>
                  <a:xfrm>
                    <a:off x="545" y="692"/>
                    <a:ext cx="30" cy="24"/>
                  </a:xfrm>
                  <a:custGeom>
                    <a:rect b="b" l="l" r="r" t="t"/>
                    <a:pathLst>
                      <a:path extrusionOk="0" h="24" w="30">
                        <a:moveTo>
                          <a:pt x="6" y="0"/>
                        </a:moveTo>
                        <a:lnTo>
                          <a:pt x="6" y="0"/>
                        </a:lnTo>
                        <a:lnTo>
                          <a:pt x="12" y="0"/>
                        </a:lnTo>
                        <a:lnTo>
                          <a:pt x="24" y="6"/>
                        </a:lnTo>
                        <a:lnTo>
                          <a:pt x="30" y="6"/>
                        </a:lnTo>
                        <a:lnTo>
                          <a:pt x="30" y="12"/>
                        </a:lnTo>
                        <a:lnTo>
                          <a:pt x="24" y="18"/>
                        </a:lnTo>
                        <a:lnTo>
                          <a:pt x="24" y="24"/>
                        </a:lnTo>
                        <a:lnTo>
                          <a:pt x="18" y="24"/>
                        </a:lnTo>
                        <a:lnTo>
                          <a:pt x="12" y="18"/>
                        </a:lnTo>
                        <a:lnTo>
                          <a:pt x="6" y="18"/>
                        </a:lnTo>
                        <a:lnTo>
                          <a:pt x="6" y="12"/>
                        </a:lnTo>
                        <a:lnTo>
                          <a:pt x="6" y="6"/>
                        </a:lnTo>
                        <a:lnTo>
                          <a:pt x="0" y="6"/>
                        </a:lnTo>
                        <a:lnTo>
                          <a:pt x="6"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4" name="Google Shape;924;p8"/>
                  <p:cNvSpPr/>
                  <p:nvPr/>
                </p:nvSpPr>
                <p:spPr>
                  <a:xfrm>
                    <a:off x="599"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5" name="Google Shape;925;p8"/>
                  <p:cNvSpPr/>
                  <p:nvPr/>
                </p:nvSpPr>
                <p:spPr>
                  <a:xfrm>
                    <a:off x="593" y="710"/>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6" name="Google Shape;926;p8"/>
                  <p:cNvSpPr/>
                  <p:nvPr/>
                </p:nvSpPr>
                <p:spPr>
                  <a:xfrm>
                    <a:off x="593" y="716"/>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7" name="Google Shape;927;p8"/>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8" name="Google Shape;928;p8"/>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29" name="Google Shape;929;p8"/>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0" name="Google Shape;930;p8"/>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1" name="Google Shape;931;p8"/>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2" name="Google Shape;932;p8"/>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3" name="Google Shape;933;p8"/>
                  <p:cNvSpPr/>
                  <p:nvPr/>
                </p:nvSpPr>
                <p:spPr>
                  <a:xfrm>
                    <a:off x="587" y="704"/>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4" name="Google Shape;934;p8"/>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5" name="Google Shape;935;p8"/>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6" name="Google Shape;936;p8"/>
                  <p:cNvSpPr/>
                  <p:nvPr/>
                </p:nvSpPr>
                <p:spPr>
                  <a:xfrm>
                    <a:off x="587" y="7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7" name="Google Shape;937;p8"/>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8" name="Google Shape;938;p8"/>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39" name="Google Shape;939;p8"/>
                  <p:cNvSpPr/>
                  <p:nvPr/>
                </p:nvSpPr>
                <p:spPr>
                  <a:xfrm>
                    <a:off x="581" y="710"/>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0" name="Google Shape;940;p8"/>
                  <p:cNvSpPr/>
                  <p:nvPr/>
                </p:nvSpPr>
                <p:spPr>
                  <a:xfrm>
                    <a:off x="581"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1" name="Google Shape;941;p8"/>
                  <p:cNvSpPr/>
                  <p:nvPr/>
                </p:nvSpPr>
                <p:spPr>
                  <a:xfrm>
                    <a:off x="581"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2" name="Google Shape;942;p8"/>
                  <p:cNvSpPr/>
                  <p:nvPr/>
                </p:nvSpPr>
                <p:spPr>
                  <a:xfrm>
                    <a:off x="599"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3" name="Google Shape;943;p8"/>
                  <p:cNvSpPr/>
                  <p:nvPr/>
                </p:nvSpPr>
                <p:spPr>
                  <a:xfrm>
                    <a:off x="599" y="716"/>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4" name="Google Shape;944;p8"/>
                  <p:cNvSpPr/>
                  <p:nvPr/>
                </p:nvSpPr>
                <p:spPr>
                  <a:xfrm>
                    <a:off x="599" y="722"/>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5" name="Google Shape;945;p8"/>
                  <p:cNvSpPr/>
                  <p:nvPr/>
                </p:nvSpPr>
                <p:spPr>
                  <a:xfrm>
                    <a:off x="605"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6" name="Google Shape;946;p8"/>
                  <p:cNvSpPr/>
                  <p:nvPr/>
                </p:nvSpPr>
                <p:spPr>
                  <a:xfrm>
                    <a:off x="605" y="728"/>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7" name="Google Shape;947;p8"/>
                  <p:cNvSpPr/>
                  <p:nvPr/>
                </p:nvSpPr>
                <p:spPr>
                  <a:xfrm>
                    <a:off x="611"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8" name="Google Shape;948;p8"/>
                  <p:cNvSpPr/>
                  <p:nvPr/>
                </p:nvSpPr>
                <p:spPr>
                  <a:xfrm>
                    <a:off x="599" y="722"/>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49" name="Google Shape;949;p8"/>
                  <p:cNvSpPr/>
                  <p:nvPr/>
                </p:nvSpPr>
                <p:spPr>
                  <a:xfrm>
                    <a:off x="599" y="722"/>
                    <a:ext cx="6" cy="12"/>
                  </a:xfrm>
                  <a:custGeom>
                    <a:rect b="b" l="l" r="r" t="t"/>
                    <a:pathLst>
                      <a:path extrusionOk="0" h="12" w="6">
                        <a:moveTo>
                          <a:pt x="6" y="6"/>
                        </a:moveTo>
                        <a:lnTo>
                          <a:pt x="6" y="6"/>
                        </a:lnTo>
                        <a:lnTo>
                          <a:pt x="6" y="0"/>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0" name="Google Shape;950;p8"/>
                  <p:cNvSpPr/>
                  <p:nvPr/>
                </p:nvSpPr>
                <p:spPr>
                  <a:xfrm>
                    <a:off x="605" y="728"/>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1" name="Google Shape;951;p8"/>
                  <p:cNvSpPr/>
                  <p:nvPr/>
                </p:nvSpPr>
                <p:spPr>
                  <a:xfrm>
                    <a:off x="605"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2" name="Google Shape;952;p8"/>
                  <p:cNvSpPr/>
                  <p:nvPr/>
                </p:nvSpPr>
                <p:spPr>
                  <a:xfrm>
                    <a:off x="605" y="716"/>
                    <a:ext cx="6" cy="12"/>
                  </a:xfrm>
                  <a:custGeom>
                    <a:rect b="b" l="l" r="r" t="t"/>
                    <a:pathLst>
                      <a:path extrusionOk="0" h="12" w="6">
                        <a:moveTo>
                          <a:pt x="6" y="6"/>
                        </a:moveTo>
                        <a:lnTo>
                          <a:pt x="6" y="6"/>
                        </a:lnTo>
                        <a:lnTo>
                          <a:pt x="0" y="6"/>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3" name="Google Shape;953;p8"/>
                  <p:cNvSpPr/>
                  <p:nvPr/>
                </p:nvSpPr>
                <p:spPr>
                  <a:xfrm>
                    <a:off x="611"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4" name="Google Shape;954;p8"/>
                  <p:cNvSpPr/>
                  <p:nvPr/>
                </p:nvSpPr>
                <p:spPr>
                  <a:xfrm>
                    <a:off x="599" y="710"/>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5" name="Google Shape;955;p8"/>
                  <p:cNvSpPr/>
                  <p:nvPr/>
                </p:nvSpPr>
                <p:spPr>
                  <a:xfrm>
                    <a:off x="599" y="710"/>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6" name="Google Shape;956;p8"/>
                  <p:cNvSpPr/>
                  <p:nvPr/>
                </p:nvSpPr>
                <p:spPr>
                  <a:xfrm>
                    <a:off x="605"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7" name="Google Shape;957;p8"/>
                  <p:cNvSpPr/>
                  <p:nvPr/>
                </p:nvSpPr>
                <p:spPr>
                  <a:xfrm>
                    <a:off x="58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8" name="Google Shape;958;p8"/>
                  <p:cNvSpPr/>
                  <p:nvPr/>
                </p:nvSpPr>
                <p:spPr>
                  <a:xfrm>
                    <a:off x="587" y="793"/>
                    <a:ext cx="6" cy="5"/>
                  </a:xfrm>
                  <a:custGeom>
                    <a:rect b="b" l="l" r="r" t="t"/>
                    <a:pathLst>
                      <a:path extrusionOk="0" h="5" w="6">
                        <a:moveTo>
                          <a:pt x="6" y="5"/>
                        </a:moveTo>
                        <a:lnTo>
                          <a:pt x="6" y="5"/>
                        </a:lnTo>
                        <a:lnTo>
                          <a:pt x="0" y="5"/>
                        </a:lnTo>
                        <a:lnTo>
                          <a:pt x="0" y="0"/>
                        </a:lnTo>
                        <a:lnTo>
                          <a:pt x="0" y="5"/>
                        </a:lnTo>
                        <a:lnTo>
                          <a:pt x="6"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59" name="Google Shape;959;p8"/>
                  <p:cNvSpPr/>
                  <p:nvPr/>
                </p:nvSpPr>
                <p:spPr>
                  <a:xfrm>
                    <a:off x="59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0" name="Google Shape;960;p8"/>
                  <p:cNvSpPr/>
                  <p:nvPr/>
                </p:nvSpPr>
                <p:spPr>
                  <a:xfrm>
                    <a:off x="59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1" name="Google Shape;961;p8"/>
                  <p:cNvSpPr/>
                  <p:nvPr/>
                </p:nvSpPr>
                <p:spPr>
                  <a:xfrm>
                    <a:off x="593" y="793"/>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2" name="Google Shape;962;p8"/>
                  <p:cNvSpPr/>
                  <p:nvPr/>
                </p:nvSpPr>
                <p:spPr>
                  <a:xfrm>
                    <a:off x="605"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3" name="Google Shape;963;p8"/>
                  <p:cNvSpPr/>
                  <p:nvPr/>
                </p:nvSpPr>
                <p:spPr>
                  <a:xfrm>
                    <a:off x="599"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4" name="Google Shape;964;p8"/>
                  <p:cNvSpPr/>
                  <p:nvPr/>
                </p:nvSpPr>
                <p:spPr>
                  <a:xfrm>
                    <a:off x="599" y="787"/>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5" name="Google Shape;965;p8"/>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6" name="Google Shape;966;p8"/>
                  <p:cNvSpPr/>
                  <p:nvPr/>
                </p:nvSpPr>
                <p:spPr>
                  <a:xfrm>
                    <a:off x="611"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7" name="Google Shape;967;p8"/>
                  <p:cNvSpPr/>
                  <p:nvPr/>
                </p:nvSpPr>
                <p:spPr>
                  <a:xfrm>
                    <a:off x="611" y="798"/>
                    <a:ext cx="6" cy="1"/>
                  </a:xfrm>
                  <a:custGeom>
                    <a:rect b="b" l="l" r="r" t="t"/>
                    <a:pathLst>
                      <a:path extrusionOk="0" h="1" w="6">
                        <a:moveTo>
                          <a:pt x="6" y="0"/>
                        </a:move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8" name="Google Shape;968;p8"/>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69" name="Google Shape;969;p8"/>
                  <p:cNvSpPr/>
                  <p:nvPr/>
                </p:nvSpPr>
                <p:spPr>
                  <a:xfrm>
                    <a:off x="611"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0" name="Google Shape;970;p8"/>
                  <p:cNvSpPr/>
                  <p:nvPr/>
                </p:nvSpPr>
                <p:spPr>
                  <a:xfrm>
                    <a:off x="611"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1" name="Google Shape;971;p8"/>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2" name="Google Shape;972;p8"/>
                  <p:cNvSpPr/>
                  <p:nvPr/>
                </p:nvSpPr>
                <p:spPr>
                  <a:xfrm>
                    <a:off x="611"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3" name="Google Shape;973;p8"/>
                  <p:cNvSpPr/>
                  <p:nvPr/>
                </p:nvSpPr>
                <p:spPr>
                  <a:xfrm>
                    <a:off x="611"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4" name="Google Shape;974;p8"/>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5" name="Google Shape;975;p8"/>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6" name="Google Shape;976;p8"/>
                  <p:cNvSpPr/>
                  <p:nvPr/>
                </p:nvSpPr>
                <p:spPr>
                  <a:xfrm>
                    <a:off x="617" y="798"/>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7" name="Google Shape;977;p8"/>
                  <p:cNvSpPr/>
                  <p:nvPr/>
                </p:nvSpPr>
                <p:spPr>
                  <a:xfrm>
                    <a:off x="62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8" name="Google Shape;978;p8"/>
                  <p:cNvSpPr/>
                  <p:nvPr/>
                </p:nvSpPr>
                <p:spPr>
                  <a:xfrm>
                    <a:off x="61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79" name="Google Shape;979;p8"/>
                  <p:cNvSpPr/>
                  <p:nvPr/>
                </p:nvSpPr>
                <p:spPr>
                  <a:xfrm>
                    <a:off x="617"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0" name="Google Shape;980;p8"/>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1" name="Google Shape;981;p8"/>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2" name="Google Shape;982;p8"/>
                  <p:cNvSpPr/>
                  <p:nvPr/>
                </p:nvSpPr>
                <p:spPr>
                  <a:xfrm>
                    <a:off x="617"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3" name="Google Shape;983;p8"/>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4" name="Google Shape;984;p8"/>
                  <p:cNvSpPr/>
                  <p:nvPr/>
                </p:nvSpPr>
                <p:spPr>
                  <a:xfrm>
                    <a:off x="605"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5" name="Google Shape;985;p8"/>
                  <p:cNvSpPr/>
                  <p:nvPr/>
                </p:nvSpPr>
                <p:spPr>
                  <a:xfrm>
                    <a:off x="605" y="793"/>
                    <a:ext cx="6" cy="11"/>
                  </a:xfrm>
                  <a:custGeom>
                    <a:rect b="b" l="l" r="r" t="t"/>
                    <a:pathLst>
                      <a:path extrusionOk="0" h="11" w="6">
                        <a:moveTo>
                          <a:pt x="0" y="11"/>
                        </a:moveTo>
                        <a:lnTo>
                          <a:pt x="0" y="11"/>
                        </a:lnTo>
                        <a:lnTo>
                          <a:pt x="0" y="5"/>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6" name="Google Shape;986;p8"/>
                  <p:cNvSpPr/>
                  <p:nvPr/>
                </p:nvSpPr>
                <p:spPr>
                  <a:xfrm>
                    <a:off x="605"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7" name="Google Shape;987;p8"/>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8" name="Google Shape;988;p8"/>
                  <p:cNvSpPr/>
                  <p:nvPr/>
                </p:nvSpPr>
                <p:spPr>
                  <a:xfrm>
                    <a:off x="611" y="78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89" name="Google Shape;989;p8"/>
                  <p:cNvSpPr/>
                  <p:nvPr/>
                </p:nvSpPr>
                <p:spPr>
                  <a:xfrm>
                    <a:off x="617"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0" name="Google Shape;990;p8"/>
                  <p:cNvSpPr/>
                  <p:nvPr/>
                </p:nvSpPr>
                <p:spPr>
                  <a:xfrm>
                    <a:off x="599"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1" name="Google Shape;991;p8"/>
                  <p:cNvSpPr/>
                  <p:nvPr/>
                </p:nvSpPr>
                <p:spPr>
                  <a:xfrm>
                    <a:off x="599" y="798"/>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2" name="Google Shape;992;p8"/>
                  <p:cNvSpPr/>
                  <p:nvPr/>
                </p:nvSpPr>
                <p:spPr>
                  <a:xfrm>
                    <a:off x="599" y="8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3" name="Google Shape;993;p8"/>
                  <p:cNvSpPr/>
                  <p:nvPr/>
                </p:nvSpPr>
                <p:spPr>
                  <a:xfrm>
                    <a:off x="599"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4" name="Google Shape;994;p8"/>
                  <p:cNvSpPr/>
                  <p:nvPr/>
                </p:nvSpPr>
                <p:spPr>
                  <a:xfrm>
                    <a:off x="599" y="793"/>
                    <a:ext cx="6" cy="11"/>
                  </a:xfrm>
                  <a:custGeom>
                    <a:rect b="b" l="l" r="r" t="t"/>
                    <a:pathLst>
                      <a:path extrusionOk="0" h="11" w="6">
                        <a:moveTo>
                          <a:pt x="0" y="11"/>
                        </a:moveTo>
                        <a:lnTo>
                          <a:pt x="0" y="11"/>
                        </a:lnTo>
                        <a:lnTo>
                          <a:pt x="6" y="11"/>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5" name="Google Shape;995;p8"/>
                  <p:cNvSpPr/>
                  <p:nvPr/>
                </p:nvSpPr>
                <p:spPr>
                  <a:xfrm>
                    <a:off x="599"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6" name="Google Shape;996;p8"/>
                  <p:cNvSpPr/>
                  <p:nvPr/>
                </p:nvSpPr>
                <p:spPr>
                  <a:xfrm>
                    <a:off x="569"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7" name="Google Shape;997;p8"/>
                  <p:cNvSpPr/>
                  <p:nvPr/>
                </p:nvSpPr>
                <p:spPr>
                  <a:xfrm>
                    <a:off x="563" y="734"/>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8" name="Google Shape;998;p8"/>
                  <p:cNvSpPr/>
                  <p:nvPr/>
                </p:nvSpPr>
                <p:spPr>
                  <a:xfrm>
                    <a:off x="563"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999" name="Google Shape;999;p8"/>
                  <p:cNvSpPr/>
                  <p:nvPr/>
                </p:nvSpPr>
                <p:spPr>
                  <a:xfrm>
                    <a:off x="569"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0" name="Google Shape;1000;p8"/>
                  <p:cNvSpPr/>
                  <p:nvPr/>
                </p:nvSpPr>
                <p:spPr>
                  <a:xfrm>
                    <a:off x="563" y="74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1" name="Google Shape;1001;p8"/>
                  <p:cNvSpPr/>
                  <p:nvPr/>
                </p:nvSpPr>
                <p:spPr>
                  <a:xfrm>
                    <a:off x="563" y="74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2" name="Google Shape;1002;p8"/>
                  <p:cNvSpPr/>
                  <p:nvPr/>
                </p:nvSpPr>
                <p:spPr>
                  <a:xfrm>
                    <a:off x="563" y="7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3" name="Google Shape;1003;p8"/>
                  <p:cNvSpPr/>
                  <p:nvPr/>
                </p:nvSpPr>
                <p:spPr>
                  <a:xfrm>
                    <a:off x="557" y="751"/>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4" name="Google Shape;1004;p8"/>
                  <p:cNvSpPr/>
                  <p:nvPr/>
                </p:nvSpPr>
                <p:spPr>
                  <a:xfrm>
                    <a:off x="557"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5" name="Google Shape;1005;p8"/>
                  <p:cNvSpPr/>
                  <p:nvPr/>
                </p:nvSpPr>
                <p:spPr>
                  <a:xfrm>
                    <a:off x="563"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6" name="Google Shape;1006;p8"/>
                  <p:cNvSpPr/>
                  <p:nvPr/>
                </p:nvSpPr>
                <p:spPr>
                  <a:xfrm>
                    <a:off x="557" y="757"/>
                    <a:ext cx="6" cy="6"/>
                  </a:xfrm>
                  <a:custGeom>
                    <a:rect b="b" l="l" r="r" t="t"/>
                    <a:pathLst>
                      <a:path extrusionOk="0" h="6" w="6">
                        <a:moveTo>
                          <a:pt x="0" y="6"/>
                        </a:moveTo>
                        <a:lnTo>
                          <a:pt x="0" y="6"/>
                        </a:lnTo>
                        <a:lnTo>
                          <a:pt x="6"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7" name="Google Shape;1007;p8"/>
                  <p:cNvSpPr/>
                  <p:nvPr/>
                </p:nvSpPr>
                <p:spPr>
                  <a:xfrm>
                    <a:off x="557" y="7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8" name="Google Shape;1008;p8"/>
                  <p:cNvSpPr/>
                  <p:nvPr/>
                </p:nvSpPr>
                <p:spPr>
                  <a:xfrm>
                    <a:off x="563" y="7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09" name="Google Shape;1009;p8"/>
                  <p:cNvSpPr/>
                  <p:nvPr/>
                </p:nvSpPr>
                <p:spPr>
                  <a:xfrm>
                    <a:off x="557" y="7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0" name="Google Shape;1010;p8"/>
                  <p:cNvSpPr/>
                  <p:nvPr/>
                </p:nvSpPr>
                <p:spPr>
                  <a:xfrm>
                    <a:off x="557"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1" name="Google Shape;1011;p8"/>
                  <p:cNvSpPr/>
                  <p:nvPr/>
                </p:nvSpPr>
                <p:spPr>
                  <a:xfrm>
                    <a:off x="563"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2" name="Google Shape;1012;p8"/>
                  <p:cNvSpPr/>
                  <p:nvPr/>
                </p:nvSpPr>
                <p:spPr>
                  <a:xfrm>
                    <a:off x="557" y="77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3" name="Google Shape;1013;p8"/>
                  <p:cNvSpPr/>
                  <p:nvPr/>
                </p:nvSpPr>
                <p:spPr>
                  <a:xfrm>
                    <a:off x="557" y="78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4" name="Google Shape;1014;p8"/>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5" name="Google Shape;1015;p8"/>
                  <p:cNvSpPr/>
                  <p:nvPr/>
                </p:nvSpPr>
                <p:spPr>
                  <a:xfrm>
                    <a:off x="557" y="722"/>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6" name="Google Shape;1016;p8"/>
                  <p:cNvSpPr/>
                  <p:nvPr/>
                </p:nvSpPr>
                <p:spPr>
                  <a:xfrm>
                    <a:off x="557" y="72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7" name="Google Shape;1017;p8"/>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8" name="Google Shape;1018;p8"/>
                  <p:cNvSpPr/>
                  <p:nvPr/>
                </p:nvSpPr>
                <p:spPr>
                  <a:xfrm>
                    <a:off x="557" y="722"/>
                    <a:ext cx="6" cy="12"/>
                  </a:xfrm>
                  <a:custGeom>
                    <a:rect b="b" l="l" r="r" t="t"/>
                    <a:pathLst>
                      <a:path extrusionOk="0" h="12" w="6">
                        <a:moveTo>
                          <a:pt x="0" y="12"/>
                        </a:moveTo>
                        <a:lnTo>
                          <a:pt x="0" y="12"/>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19" name="Google Shape;1019;p8"/>
                  <p:cNvSpPr/>
                  <p:nvPr/>
                </p:nvSpPr>
                <p:spPr>
                  <a:xfrm>
                    <a:off x="557"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0" name="Google Shape;1020;p8"/>
                  <p:cNvSpPr/>
                  <p:nvPr/>
                </p:nvSpPr>
                <p:spPr>
                  <a:xfrm>
                    <a:off x="557" y="734"/>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1" name="Google Shape;1021;p8"/>
                  <p:cNvSpPr/>
                  <p:nvPr/>
                </p:nvSpPr>
                <p:spPr>
                  <a:xfrm>
                    <a:off x="551" y="734"/>
                    <a:ext cx="12" cy="6"/>
                  </a:xfrm>
                  <a:custGeom>
                    <a:rect b="b" l="l" r="r" t="t"/>
                    <a:pathLst>
                      <a:path extrusionOk="0" h="6" w="12">
                        <a:moveTo>
                          <a:pt x="0" y="6"/>
                        </a:moveTo>
                        <a:lnTo>
                          <a:pt x="0" y="6"/>
                        </a:lnTo>
                        <a:lnTo>
                          <a:pt x="6" y="6"/>
                        </a:lnTo>
                        <a:lnTo>
                          <a:pt x="12" y="6"/>
                        </a:lnTo>
                        <a:lnTo>
                          <a:pt x="12" y="0"/>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2" name="Google Shape;1022;p8"/>
                  <p:cNvSpPr/>
                  <p:nvPr/>
                </p:nvSpPr>
                <p:spPr>
                  <a:xfrm>
                    <a:off x="551"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3" name="Google Shape;1023;p8"/>
                  <p:cNvSpPr/>
                  <p:nvPr/>
                </p:nvSpPr>
                <p:spPr>
                  <a:xfrm>
                    <a:off x="557"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4" name="Google Shape;1024;p8"/>
                  <p:cNvSpPr/>
                  <p:nvPr/>
                </p:nvSpPr>
                <p:spPr>
                  <a:xfrm>
                    <a:off x="551" y="745"/>
                    <a:ext cx="6" cy="6"/>
                  </a:xfrm>
                  <a:custGeom>
                    <a:rect b="b" l="l" r="r" t="t"/>
                    <a:pathLst>
                      <a:path extrusionOk="0" h="6" w="6">
                        <a:moveTo>
                          <a:pt x="0" y="6"/>
                        </a:moveTo>
                        <a:lnTo>
                          <a:pt x="0"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5" name="Google Shape;1025;p8"/>
                  <p:cNvSpPr/>
                  <p:nvPr/>
                </p:nvSpPr>
                <p:spPr>
                  <a:xfrm>
                    <a:off x="551" y="7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6" name="Google Shape;1026;p8"/>
                  <p:cNvSpPr/>
                  <p:nvPr/>
                </p:nvSpPr>
                <p:spPr>
                  <a:xfrm>
                    <a:off x="557" y="7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7" name="Google Shape;1027;p8"/>
                  <p:cNvSpPr/>
                  <p:nvPr/>
                </p:nvSpPr>
                <p:spPr>
                  <a:xfrm>
                    <a:off x="551" y="751"/>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8" name="Google Shape;1028;p8"/>
                  <p:cNvSpPr/>
                  <p:nvPr/>
                </p:nvSpPr>
                <p:spPr>
                  <a:xfrm>
                    <a:off x="545" y="757"/>
                    <a:ext cx="6" cy="6"/>
                  </a:xfrm>
                  <a:custGeom>
                    <a:rect b="b" l="l" r="r" t="t"/>
                    <a:pathLst>
                      <a:path extrusionOk="0" h="6" w="6">
                        <a:moveTo>
                          <a:pt x="6" y="0"/>
                        </a:moveTo>
                        <a:lnTo>
                          <a:pt x="0" y="0"/>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29" name="Google Shape;1029;p8"/>
                  <p:cNvSpPr/>
                  <p:nvPr/>
                </p:nvSpPr>
                <p:spPr>
                  <a:xfrm>
                    <a:off x="551" y="7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0" name="Google Shape;1030;p8"/>
                  <p:cNvSpPr/>
                  <p:nvPr/>
                </p:nvSpPr>
                <p:spPr>
                  <a:xfrm>
                    <a:off x="551" y="763"/>
                    <a:ext cx="6" cy="12"/>
                  </a:xfrm>
                  <a:custGeom>
                    <a:rect b="b" l="l" r="r" t="t"/>
                    <a:pathLst>
                      <a:path extrusionOk="0" h="12" w="6">
                        <a:moveTo>
                          <a:pt x="0" y="12"/>
                        </a:moveTo>
                        <a:lnTo>
                          <a:pt x="0" y="12"/>
                        </a:lnTo>
                        <a:lnTo>
                          <a:pt x="0" y="6"/>
                        </a:lnTo>
                        <a:lnTo>
                          <a:pt x="0" y="0"/>
                        </a:lnTo>
                        <a:lnTo>
                          <a:pt x="6" y="0"/>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1" name="Google Shape;1031;p8"/>
                  <p:cNvSpPr/>
                  <p:nvPr/>
                </p:nvSpPr>
                <p:spPr>
                  <a:xfrm>
                    <a:off x="551"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2" name="Google Shape;1032;p8"/>
                  <p:cNvSpPr/>
                  <p:nvPr/>
                </p:nvSpPr>
                <p:spPr>
                  <a:xfrm>
                    <a:off x="557" y="7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3" name="Google Shape;1033;p8"/>
                  <p:cNvSpPr/>
                  <p:nvPr/>
                </p:nvSpPr>
                <p:spPr>
                  <a:xfrm>
                    <a:off x="551" y="769"/>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4" name="Google Shape;1034;p8"/>
                  <p:cNvSpPr/>
                  <p:nvPr/>
                </p:nvSpPr>
                <p:spPr>
                  <a:xfrm>
                    <a:off x="551" y="77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5" name="Google Shape;1035;p8"/>
                  <p:cNvSpPr/>
                  <p:nvPr/>
                </p:nvSpPr>
                <p:spPr>
                  <a:xfrm>
                    <a:off x="56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6" name="Google Shape;1036;p8"/>
                  <p:cNvSpPr/>
                  <p:nvPr/>
                </p:nvSpPr>
                <p:spPr>
                  <a:xfrm>
                    <a:off x="563" y="851"/>
                    <a:ext cx="12" cy="1"/>
                  </a:xfrm>
                  <a:custGeom>
                    <a:rect b="b" l="l" r="r" t="t"/>
                    <a:pathLst>
                      <a:path extrusionOk="0" h="1" w="12">
                        <a:moveTo>
                          <a:pt x="6" y="0"/>
                        </a:moveTo>
                        <a:lnTo>
                          <a:pt x="6" y="0"/>
                        </a:lnTo>
                        <a:lnTo>
                          <a:pt x="0" y="0"/>
                        </a:lnTo>
                        <a:lnTo>
                          <a:pt x="6" y="0"/>
                        </a:lnTo>
                        <a:lnTo>
                          <a:pt x="12"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7" name="Google Shape;1037;p8"/>
                  <p:cNvSpPr/>
                  <p:nvPr/>
                </p:nvSpPr>
                <p:spPr>
                  <a:xfrm>
                    <a:off x="569"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8" name="Google Shape;1038;p8"/>
                  <p:cNvSpPr/>
                  <p:nvPr/>
                </p:nvSpPr>
                <p:spPr>
                  <a:xfrm>
                    <a:off x="563" y="8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39" name="Google Shape;1039;p8"/>
                  <p:cNvSpPr/>
                  <p:nvPr/>
                </p:nvSpPr>
                <p:spPr>
                  <a:xfrm>
                    <a:off x="563" y="846"/>
                    <a:ext cx="6" cy="5"/>
                  </a:xfrm>
                  <a:custGeom>
                    <a:rect b="b" l="l" r="r" t="t"/>
                    <a:pathLst>
                      <a:path extrusionOk="0" h="5" w="6">
                        <a:moveTo>
                          <a:pt x="0" y="0"/>
                        </a:moveTo>
                        <a:lnTo>
                          <a:pt x="0" y="0"/>
                        </a:lnTo>
                        <a:lnTo>
                          <a:pt x="0" y="5"/>
                        </a:lnTo>
                        <a:lnTo>
                          <a:pt x="6" y="5"/>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0" name="Google Shape;1040;p8"/>
                  <p:cNvSpPr/>
                  <p:nvPr/>
                </p:nvSpPr>
                <p:spPr>
                  <a:xfrm>
                    <a:off x="563" y="84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1" name="Google Shape;1041;p8"/>
                  <p:cNvSpPr/>
                  <p:nvPr/>
                </p:nvSpPr>
                <p:spPr>
                  <a:xfrm>
                    <a:off x="569"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2" name="Google Shape;1042;p8"/>
                  <p:cNvSpPr/>
                  <p:nvPr/>
                </p:nvSpPr>
                <p:spPr>
                  <a:xfrm>
                    <a:off x="557" y="846"/>
                    <a:ext cx="12" cy="11"/>
                  </a:xfrm>
                  <a:custGeom>
                    <a:rect b="b" l="l" r="r" t="t"/>
                    <a:pathLst>
                      <a:path extrusionOk="0" h="11" w="12">
                        <a:moveTo>
                          <a:pt x="0" y="5"/>
                        </a:moveTo>
                        <a:lnTo>
                          <a:pt x="0" y="5"/>
                        </a:lnTo>
                        <a:lnTo>
                          <a:pt x="6" y="5"/>
                        </a:lnTo>
                        <a:lnTo>
                          <a:pt x="12" y="11"/>
                        </a:lnTo>
                        <a:lnTo>
                          <a:pt x="12" y="5"/>
                        </a:lnTo>
                        <a:lnTo>
                          <a:pt x="6" y="5"/>
                        </a:lnTo>
                        <a:lnTo>
                          <a:pt x="0" y="5"/>
                        </a:lnTo>
                        <a:lnTo>
                          <a:pt x="0" y="0"/>
                        </a:lnTo>
                        <a:lnTo>
                          <a:pt x="0"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3" name="Google Shape;1043;p8"/>
                  <p:cNvSpPr/>
                  <p:nvPr/>
                </p:nvSpPr>
                <p:spPr>
                  <a:xfrm>
                    <a:off x="55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4" name="Google Shape;1044;p8"/>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5" name="Google Shape;1045;p8"/>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6" name="Google Shape;1046;p8"/>
                  <p:cNvSpPr/>
                  <p:nvPr/>
                </p:nvSpPr>
                <p:spPr>
                  <a:xfrm>
                    <a:off x="563"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7" name="Google Shape;1047;p8"/>
                  <p:cNvSpPr/>
                  <p:nvPr/>
                </p:nvSpPr>
                <p:spPr>
                  <a:xfrm>
                    <a:off x="551"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8" name="Google Shape;1048;p8"/>
                  <p:cNvSpPr/>
                  <p:nvPr/>
                </p:nvSpPr>
                <p:spPr>
                  <a:xfrm>
                    <a:off x="551" y="851"/>
                    <a:ext cx="12" cy="6"/>
                  </a:xfrm>
                  <a:custGeom>
                    <a:rect b="b" l="l" r="r" t="t"/>
                    <a:pathLst>
                      <a:path extrusionOk="0" h="6" w="12">
                        <a:moveTo>
                          <a:pt x="12" y="0"/>
                        </a:moveTo>
                        <a:lnTo>
                          <a:pt x="12" y="0"/>
                        </a:lnTo>
                        <a:lnTo>
                          <a:pt x="6" y="0"/>
                        </a:lnTo>
                        <a:lnTo>
                          <a:pt x="0" y="0"/>
                        </a:lnTo>
                        <a:lnTo>
                          <a:pt x="0" y="6"/>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49" name="Google Shape;1049;p8"/>
                  <p:cNvSpPr/>
                  <p:nvPr/>
                </p:nvSpPr>
                <p:spPr>
                  <a:xfrm>
                    <a:off x="563"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0" name="Google Shape;1050;p8"/>
                  <p:cNvSpPr/>
                  <p:nvPr/>
                </p:nvSpPr>
                <p:spPr>
                  <a:xfrm>
                    <a:off x="563" y="85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1" name="Google Shape;1051;p8"/>
                  <p:cNvSpPr/>
                  <p:nvPr/>
                </p:nvSpPr>
                <p:spPr>
                  <a:xfrm>
                    <a:off x="563" y="857"/>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2" name="Google Shape;1052;p8"/>
                  <p:cNvSpPr/>
                  <p:nvPr/>
                </p:nvSpPr>
                <p:spPr>
                  <a:xfrm>
                    <a:off x="56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3" name="Google Shape;1053;p8"/>
                  <p:cNvSpPr/>
                  <p:nvPr/>
                </p:nvSpPr>
                <p:spPr>
                  <a:xfrm>
                    <a:off x="575"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4" name="Google Shape;1054;p8"/>
                  <p:cNvSpPr/>
                  <p:nvPr/>
                </p:nvSpPr>
                <p:spPr>
                  <a:xfrm>
                    <a:off x="569"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5" name="Google Shape;1055;p8"/>
                  <p:cNvSpPr/>
                  <p:nvPr/>
                </p:nvSpPr>
                <p:spPr>
                  <a:xfrm>
                    <a:off x="569" y="863"/>
                    <a:ext cx="6" cy="6"/>
                  </a:xfrm>
                  <a:custGeom>
                    <a:rect b="b" l="l" r="r" t="t"/>
                    <a:pathLst>
                      <a:path extrusionOk="0" h="6" w="6">
                        <a:moveTo>
                          <a:pt x="0" y="0"/>
                        </a:moveTo>
                        <a:lnTo>
                          <a:pt x="0" y="0"/>
                        </a:lnTo>
                        <a:lnTo>
                          <a:pt x="0" y="6"/>
                        </a:lnTo>
                        <a:lnTo>
                          <a:pt x="6" y="6"/>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6" name="Google Shape;1056;p8"/>
                  <p:cNvSpPr/>
                  <p:nvPr/>
                </p:nvSpPr>
                <p:spPr>
                  <a:xfrm>
                    <a:off x="59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7" name="Google Shape;1057;p8"/>
                  <p:cNvSpPr/>
                  <p:nvPr/>
                </p:nvSpPr>
                <p:spPr>
                  <a:xfrm>
                    <a:off x="593" y="851"/>
                    <a:ext cx="12" cy="6"/>
                  </a:xfrm>
                  <a:custGeom>
                    <a:rect b="b" l="l" r="r" t="t"/>
                    <a:pathLst>
                      <a:path extrusionOk="0" h="6" w="12">
                        <a:moveTo>
                          <a:pt x="12" y="0"/>
                        </a:moveTo>
                        <a:lnTo>
                          <a:pt x="12" y="0"/>
                        </a:lnTo>
                        <a:lnTo>
                          <a:pt x="6" y="0"/>
                        </a:lnTo>
                        <a:lnTo>
                          <a:pt x="0" y="0"/>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8" name="Google Shape;1058;p8"/>
                  <p:cNvSpPr/>
                  <p:nvPr/>
                </p:nvSpPr>
                <p:spPr>
                  <a:xfrm>
                    <a:off x="605"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59" name="Google Shape;1059;p8"/>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0" name="Google Shape;1060;p8"/>
                  <p:cNvSpPr/>
                  <p:nvPr/>
                </p:nvSpPr>
                <p:spPr>
                  <a:xfrm>
                    <a:off x="605" y="851"/>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1" name="Google Shape;1061;p8"/>
                  <p:cNvSpPr/>
                  <p:nvPr/>
                </p:nvSpPr>
                <p:spPr>
                  <a:xfrm>
                    <a:off x="605" y="851"/>
                    <a:ext cx="6" cy="6"/>
                  </a:xfrm>
                  <a:custGeom>
                    <a:rect b="b" l="l" r="r" t="t"/>
                    <a:pathLst>
                      <a:path extrusionOk="0" h="6" w="6">
                        <a:moveTo>
                          <a:pt x="6" y="6"/>
                        </a:moveTo>
                        <a:lnTo>
                          <a:pt x="6" y="6"/>
                        </a:lnTo>
                        <a:lnTo>
                          <a:pt x="0" y="6"/>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2" name="Google Shape;1062;p8"/>
                  <p:cNvSpPr/>
                  <p:nvPr/>
                </p:nvSpPr>
                <p:spPr>
                  <a:xfrm>
                    <a:off x="605"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3" name="Google Shape;1063;p8"/>
                  <p:cNvSpPr/>
                  <p:nvPr/>
                </p:nvSpPr>
                <p:spPr>
                  <a:xfrm>
                    <a:off x="599"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4" name="Google Shape;1064;p8"/>
                  <p:cNvSpPr/>
                  <p:nvPr/>
                </p:nvSpPr>
                <p:spPr>
                  <a:xfrm>
                    <a:off x="599"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5" name="Google Shape;1065;p8"/>
                  <p:cNvSpPr/>
                  <p:nvPr/>
                </p:nvSpPr>
                <p:spPr>
                  <a:xfrm>
                    <a:off x="599"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6" name="Google Shape;1066;p8"/>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7" name="Google Shape;1067;p8"/>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8" name="Google Shape;1068;p8"/>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69" name="Google Shape;1069;p8"/>
                  <p:cNvSpPr/>
                  <p:nvPr/>
                </p:nvSpPr>
                <p:spPr>
                  <a:xfrm>
                    <a:off x="587"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0" name="Google Shape;1070;p8"/>
                  <p:cNvSpPr/>
                  <p:nvPr/>
                </p:nvSpPr>
                <p:spPr>
                  <a:xfrm>
                    <a:off x="587" y="851"/>
                    <a:ext cx="6" cy="6"/>
                  </a:xfrm>
                  <a:custGeom>
                    <a:rect b="b" l="l" r="r" t="t"/>
                    <a:pathLst>
                      <a:path extrusionOk="0" h="6" w="6">
                        <a:moveTo>
                          <a:pt x="6" y="6"/>
                        </a:moveTo>
                        <a:lnTo>
                          <a:pt x="6" y="6"/>
                        </a:lnTo>
                        <a:lnTo>
                          <a:pt x="6" y="0"/>
                        </a:lnTo>
                        <a:lnTo>
                          <a:pt x="0" y="0"/>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1" name="Google Shape;1071;p8"/>
                  <p:cNvSpPr/>
                  <p:nvPr/>
                </p:nvSpPr>
                <p:spPr>
                  <a:xfrm>
                    <a:off x="593"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2" name="Google Shape;1072;p8"/>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3" name="Google Shape;1073;p8"/>
                  <p:cNvSpPr/>
                  <p:nvPr/>
                </p:nvSpPr>
                <p:spPr>
                  <a:xfrm>
                    <a:off x="587" y="851"/>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4" name="Google Shape;1074;p8"/>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5" name="Google Shape;1075;p8"/>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6" name="Google Shape;1076;p8"/>
                  <p:cNvSpPr/>
                  <p:nvPr/>
                </p:nvSpPr>
                <p:spPr>
                  <a:xfrm>
                    <a:off x="587" y="851"/>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7" name="Google Shape;1077;p8"/>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8" name="Google Shape;1078;p8"/>
                  <p:cNvSpPr/>
                  <p:nvPr/>
                </p:nvSpPr>
                <p:spPr>
                  <a:xfrm>
                    <a:off x="587"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79" name="Google Shape;1079;p8"/>
                  <p:cNvSpPr/>
                  <p:nvPr/>
                </p:nvSpPr>
                <p:spPr>
                  <a:xfrm>
                    <a:off x="581"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0" name="Google Shape;1080;p8"/>
                  <p:cNvSpPr/>
                  <p:nvPr/>
                </p:nvSpPr>
                <p:spPr>
                  <a:xfrm>
                    <a:off x="581"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1" name="Google Shape;1081;p8"/>
                  <p:cNvSpPr/>
                  <p:nvPr/>
                </p:nvSpPr>
                <p:spPr>
                  <a:xfrm>
                    <a:off x="575"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2" name="Google Shape;1082;p8"/>
                  <p:cNvSpPr/>
                  <p:nvPr/>
                </p:nvSpPr>
                <p:spPr>
                  <a:xfrm>
                    <a:off x="575" y="863"/>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3" name="Google Shape;1083;p8"/>
                  <p:cNvSpPr/>
                  <p:nvPr/>
                </p:nvSpPr>
                <p:spPr>
                  <a:xfrm>
                    <a:off x="575"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4" name="Google Shape;1084;p8"/>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5" name="Google Shape;1085;p8"/>
                  <p:cNvSpPr/>
                  <p:nvPr/>
                </p:nvSpPr>
                <p:spPr>
                  <a:xfrm>
                    <a:off x="581" y="8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6" name="Google Shape;1086;p8"/>
                  <p:cNvSpPr/>
                  <p:nvPr/>
                </p:nvSpPr>
                <p:spPr>
                  <a:xfrm>
                    <a:off x="581" y="8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7" name="Google Shape;1087;p8"/>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8" name="Google Shape;1088;p8"/>
                  <p:cNvSpPr/>
                  <p:nvPr/>
                </p:nvSpPr>
                <p:spPr>
                  <a:xfrm>
                    <a:off x="593" y="8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89" name="Google Shape;1089;p8"/>
                  <p:cNvSpPr/>
                  <p:nvPr/>
                </p:nvSpPr>
                <p:spPr>
                  <a:xfrm>
                    <a:off x="593"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0" name="Google Shape;1090;p8"/>
                  <p:cNvSpPr/>
                  <p:nvPr/>
                </p:nvSpPr>
                <p:spPr>
                  <a:xfrm>
                    <a:off x="605" y="857"/>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1" name="Google Shape;1091;p8"/>
                  <p:cNvSpPr/>
                  <p:nvPr/>
                </p:nvSpPr>
                <p:spPr>
                  <a:xfrm>
                    <a:off x="605"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2" name="Google Shape;1092;p8"/>
                  <p:cNvSpPr/>
                  <p:nvPr/>
                </p:nvSpPr>
                <p:spPr>
                  <a:xfrm>
                    <a:off x="605" y="863"/>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3" name="Google Shape;1093;p8"/>
                  <p:cNvSpPr/>
                  <p:nvPr/>
                </p:nvSpPr>
                <p:spPr>
                  <a:xfrm>
                    <a:off x="611"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4" name="Google Shape;1094;p8"/>
                  <p:cNvSpPr/>
                  <p:nvPr/>
                </p:nvSpPr>
                <p:spPr>
                  <a:xfrm>
                    <a:off x="611"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5" name="Google Shape;1095;p8"/>
                  <p:cNvSpPr/>
                  <p:nvPr/>
                </p:nvSpPr>
                <p:spPr>
                  <a:xfrm>
                    <a:off x="611"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096" name="Google Shape;1096;p8"/>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sp>
          <p:nvSpPr>
            <p:cNvPr id="1097" name="Google Shape;1097;p8"/>
            <p:cNvSpPr/>
            <p:nvPr/>
          </p:nvSpPr>
          <p:spPr>
            <a:xfrm>
              <a:off x="609600" y="152400"/>
              <a:ext cx="2590800" cy="121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cxnSp>
          <p:nvCxnSpPr>
            <p:cNvPr id="1098" name="Google Shape;1098;p8"/>
            <p:cNvCxnSpPr/>
            <p:nvPr/>
          </p:nvCxnSpPr>
          <p:spPr>
            <a:xfrm>
              <a:off x="381000" y="5410201"/>
              <a:ext cx="8763000" cy="0"/>
            </a:xfrm>
            <a:prstGeom prst="straightConnector1">
              <a:avLst/>
            </a:prstGeom>
            <a:noFill/>
            <a:ln cap="flat" cmpd="sng" w="38100">
              <a:solidFill>
                <a:schemeClr val="dk1"/>
              </a:solidFill>
              <a:prstDash val="solid"/>
              <a:round/>
              <a:headEnd len="med" w="med" type="none"/>
              <a:tailEnd len="med" w="med" type="none"/>
            </a:ln>
          </p:spPr>
        </p:cxnSp>
        <p:cxnSp>
          <p:nvCxnSpPr>
            <p:cNvPr id="1099" name="Google Shape;1099;p8"/>
            <p:cNvCxnSpPr/>
            <p:nvPr/>
          </p:nvCxnSpPr>
          <p:spPr>
            <a:xfrm flipH="1" rot="10800000">
              <a:off x="892174" y="919219"/>
              <a:ext cx="3976" cy="4938657"/>
            </a:xfrm>
            <a:prstGeom prst="straightConnector1">
              <a:avLst/>
            </a:prstGeom>
            <a:noFill/>
            <a:ln cap="flat" cmpd="sng" w="38100">
              <a:solidFill>
                <a:schemeClr val="dk1"/>
              </a:solidFill>
              <a:prstDash val="solid"/>
              <a:round/>
              <a:headEnd len="med" w="med" type="none"/>
              <a:tailEnd len="med" w="med" type="none"/>
            </a:ln>
          </p:spPr>
        </p:cxnSp>
        <p:sp>
          <p:nvSpPr>
            <p:cNvPr id="1100" name="Google Shape;1100;p8"/>
            <p:cNvSpPr txBox="1"/>
            <p:nvPr/>
          </p:nvSpPr>
          <p:spPr>
            <a:xfrm>
              <a:off x="505064" y="851656"/>
              <a:ext cx="365125" cy="147731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rPr b="1" i="0" lang="en-US" sz="1800" u="none" cap="none" strike="noStrike">
                  <a:solidFill>
                    <a:schemeClr val="dk1"/>
                  </a:solidFill>
                  <a:latin typeface="Arial"/>
                  <a:ea typeface="Arial"/>
                  <a:cs typeface="Arial"/>
                  <a:sym typeface="Arial"/>
                </a:rPr>
                <a:t>C</a:t>
              </a:r>
              <a:r>
                <a:rPr b="1" i="0" lang="en-US" sz="1800" u="none" cap="none" strike="noStrike">
                  <a:solidFill>
                    <a:srgbClr val="FFFFFF"/>
                  </a:solidFill>
                  <a:latin typeface="Arial"/>
                  <a:ea typeface="Arial"/>
                  <a:cs typeface="Arial"/>
                  <a:sym typeface="Arial"/>
                </a:rPr>
                <a:t> </a:t>
              </a:r>
              <a:r>
                <a:rPr b="1" i="0" lang="en-US" sz="1800" u="none" cap="none" strike="noStrike">
                  <a:solidFill>
                    <a:schemeClr val="dk1"/>
                  </a:solidFill>
                  <a:latin typeface="Arial"/>
                  <a:ea typeface="Arial"/>
                  <a:cs typeface="Arial"/>
                  <a:sym typeface="Arial"/>
                </a:rPr>
                <a:t>A S  E  S</a:t>
              </a:r>
              <a:endParaRPr/>
            </a:p>
          </p:txBody>
        </p:sp>
        <p:sp>
          <p:nvSpPr>
            <p:cNvPr id="1101" name="Google Shape;1101;p8"/>
            <p:cNvSpPr txBox="1"/>
            <p:nvPr/>
          </p:nvSpPr>
          <p:spPr>
            <a:xfrm>
              <a:off x="3994647" y="5558117"/>
              <a:ext cx="949325" cy="3667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rPr b="1" i="0" lang="en-US" sz="1800" u="none" cap="none" strike="noStrike">
                  <a:solidFill>
                    <a:schemeClr val="dk1"/>
                  </a:solidFill>
                  <a:latin typeface="Arial"/>
                  <a:ea typeface="Arial"/>
                  <a:cs typeface="Arial"/>
                  <a:sym typeface="Arial"/>
                </a:rPr>
                <a:t>TIME</a:t>
              </a:r>
              <a:endParaRPr/>
            </a:p>
          </p:txBody>
        </p:sp>
        <p:cxnSp>
          <p:nvCxnSpPr>
            <p:cNvPr id="1102" name="Google Shape;1102;p8"/>
            <p:cNvCxnSpPr/>
            <p:nvPr/>
          </p:nvCxnSpPr>
          <p:spPr>
            <a:xfrm>
              <a:off x="1407325" y="5514748"/>
              <a:ext cx="4291853" cy="56805"/>
            </a:xfrm>
            <a:prstGeom prst="straightConnector1">
              <a:avLst/>
            </a:prstGeom>
            <a:noFill/>
            <a:ln cap="flat" cmpd="sng" w="9525">
              <a:solidFill>
                <a:schemeClr val="dk1"/>
              </a:solidFill>
              <a:prstDash val="solid"/>
              <a:round/>
              <a:headEnd len="med" w="med" type="none"/>
              <a:tailEnd len="med" w="med" type="triangle"/>
            </a:ln>
          </p:spPr>
        </p:cxnSp>
        <p:cxnSp>
          <p:nvCxnSpPr>
            <p:cNvPr id="1103" name="Google Shape;1103;p8"/>
            <p:cNvCxnSpPr/>
            <p:nvPr/>
          </p:nvCxnSpPr>
          <p:spPr>
            <a:xfrm flipH="1" rot="10800000">
              <a:off x="756185" y="1121949"/>
              <a:ext cx="15779" cy="4092988"/>
            </a:xfrm>
            <a:prstGeom prst="straightConnector1">
              <a:avLst/>
            </a:prstGeom>
            <a:noFill/>
            <a:ln cap="flat" cmpd="sng" w="9525">
              <a:solidFill>
                <a:schemeClr val="dk1"/>
              </a:solidFill>
              <a:prstDash val="solid"/>
              <a:round/>
              <a:headEnd len="med" w="med" type="none"/>
              <a:tailEnd len="med" w="med" type="triangle"/>
            </a:ln>
          </p:spPr>
        </p:cxnSp>
        <p:sp>
          <p:nvSpPr>
            <p:cNvPr id="1104" name="Google Shape;1104;p8"/>
            <p:cNvSpPr/>
            <p:nvPr/>
          </p:nvSpPr>
          <p:spPr>
            <a:xfrm>
              <a:off x="2508250" y="4503738"/>
              <a:ext cx="4763" cy="3175"/>
            </a:xfrm>
            <a:custGeom>
              <a:rect b="b" l="l" r="r" t="t"/>
              <a:pathLst>
                <a:path extrusionOk="0" h="6" w="6">
                  <a:moveTo>
                    <a:pt x="6" y="0"/>
                  </a:moveTo>
                  <a:lnTo>
                    <a:pt x="6" y="0"/>
                  </a:lnTo>
                  <a:lnTo>
                    <a:pt x="6" y="6"/>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05" name="Google Shape;1105;p8"/>
            <p:cNvSpPr/>
            <p:nvPr/>
          </p:nvSpPr>
          <p:spPr>
            <a:xfrm>
              <a:off x="2513013"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06" name="Google Shape;1106;p8"/>
            <p:cNvSpPr/>
            <p:nvPr/>
          </p:nvSpPr>
          <p:spPr>
            <a:xfrm>
              <a:off x="2503488" y="4511675"/>
              <a:ext cx="1587" cy="0"/>
            </a:xfrm>
            <a:custGeom>
              <a:rect b="b" l="l" r="r" t="t"/>
              <a:pathLst>
                <a:path extrusionOk="0" h="120000" w="1587">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07" name="Google Shape;1107;p8"/>
            <p:cNvSpPr/>
            <p:nvPr/>
          </p:nvSpPr>
          <p:spPr>
            <a:xfrm>
              <a:off x="2503488" y="4503738"/>
              <a:ext cx="4762" cy="7937"/>
            </a:xfrm>
            <a:custGeom>
              <a:rect b="b" l="l" r="r" t="t"/>
              <a:pathLst>
                <a:path extrusionOk="0" h="12" w="6">
                  <a:moveTo>
                    <a:pt x="6" y="6"/>
                  </a:moveTo>
                  <a:lnTo>
                    <a:pt x="6" y="0"/>
                  </a:lnTo>
                  <a:lnTo>
                    <a:pt x="6" y="6"/>
                  </a:lnTo>
                  <a:lnTo>
                    <a:pt x="0" y="6"/>
                  </a:lnTo>
                  <a:lnTo>
                    <a:pt x="0" y="12"/>
                  </a:lnTo>
                  <a:lnTo>
                    <a:pt x="0" y="6"/>
                  </a:lnTo>
                  <a:lnTo>
                    <a:pt x="6" y="6"/>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08" name="Google Shape;1108;p8"/>
            <p:cNvSpPr/>
            <p:nvPr/>
          </p:nvSpPr>
          <p:spPr>
            <a:xfrm>
              <a:off x="2513013" y="4498975"/>
              <a:ext cx="0" cy="4763"/>
            </a:xfrm>
            <a:custGeom>
              <a:rect b="b" l="l" r="r" t="t"/>
              <a:pathLst>
                <a:path extrusionOk="0" h="6" w="120000">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09" name="Google Shape;1109;p8"/>
            <p:cNvSpPr/>
            <p:nvPr/>
          </p:nvSpPr>
          <p:spPr>
            <a:xfrm>
              <a:off x="2498725" y="4506913"/>
              <a:ext cx="4763" cy="0"/>
            </a:xfrm>
            <a:custGeom>
              <a:rect b="b" l="l" r="r" t="t"/>
              <a:pathLst>
                <a:path extrusionOk="0" h="120000"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0" name="Google Shape;1110;p8"/>
            <p:cNvSpPr/>
            <p:nvPr/>
          </p:nvSpPr>
          <p:spPr>
            <a:xfrm>
              <a:off x="2508250" y="4498975"/>
              <a:ext cx="4763" cy="4763"/>
            </a:xfrm>
            <a:custGeom>
              <a:rect b="b" l="l" r="r" t="t"/>
              <a:pathLst>
                <a:path extrusionOk="0" h="6" w="6">
                  <a:moveTo>
                    <a:pt x="6" y="0"/>
                  </a:moveTo>
                  <a:lnTo>
                    <a:pt x="6" y="0"/>
                  </a:lnTo>
                  <a:lnTo>
                    <a:pt x="0" y="0"/>
                  </a:lnTo>
                  <a:lnTo>
                    <a:pt x="0"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1" name="Google Shape;1111;p8"/>
            <p:cNvSpPr/>
            <p:nvPr/>
          </p:nvSpPr>
          <p:spPr>
            <a:xfrm>
              <a:off x="2513013" y="44989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2" name="Google Shape;1112;p8"/>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3" name="Google Shape;1113;p8"/>
            <p:cNvSpPr/>
            <p:nvPr/>
          </p:nvSpPr>
          <p:spPr>
            <a:xfrm>
              <a:off x="2590800" y="4503738"/>
              <a:ext cx="7938" cy="7937"/>
            </a:xfrm>
            <a:custGeom>
              <a:rect b="b" l="l" r="r" t="t"/>
              <a:pathLst>
                <a:path extrusionOk="0" h="12" w="12">
                  <a:moveTo>
                    <a:pt x="0" y="0"/>
                  </a:moveTo>
                  <a:lnTo>
                    <a:pt x="0" y="0"/>
                  </a:lnTo>
                  <a:lnTo>
                    <a:pt x="12"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4" name="Google Shape;1114;p8"/>
            <p:cNvSpPr/>
            <p:nvPr/>
          </p:nvSpPr>
          <p:spPr>
            <a:xfrm>
              <a:off x="2590800"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5" name="Google Shape;1115;p8"/>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6" name="Google Shape;1116;p8"/>
            <p:cNvSpPr/>
            <p:nvPr/>
          </p:nvSpPr>
          <p:spPr>
            <a:xfrm>
              <a:off x="2593975" y="4503738"/>
              <a:ext cx="4763" cy="7937"/>
            </a:xfrm>
            <a:custGeom>
              <a:rect b="b" l="l" r="r" t="t"/>
              <a:pathLst>
                <a:path extrusionOk="0" h="12" w="6">
                  <a:moveTo>
                    <a:pt x="0" y="0"/>
                  </a:moveTo>
                  <a:lnTo>
                    <a:pt x="0" y="0"/>
                  </a:lnTo>
                  <a:lnTo>
                    <a:pt x="6"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7" name="Google Shape;1117;p8"/>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8" name="Google Shape;1118;p8"/>
            <p:cNvSpPr/>
            <p:nvPr/>
          </p:nvSpPr>
          <p:spPr>
            <a:xfrm>
              <a:off x="2598738" y="4506913"/>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19" name="Google Shape;1119;p8"/>
            <p:cNvSpPr/>
            <p:nvPr/>
          </p:nvSpPr>
          <p:spPr>
            <a:xfrm>
              <a:off x="2593975" y="4503738"/>
              <a:ext cx="4763" cy="3175"/>
            </a:xfrm>
            <a:custGeom>
              <a:rect b="b" l="l" r="r" t="t"/>
              <a:pathLst>
                <a:path extrusionOk="0" h="6" w="6">
                  <a:moveTo>
                    <a:pt x="0" y="0"/>
                  </a:moveTo>
                  <a:lnTo>
                    <a:pt x="0" y="0"/>
                  </a:lnTo>
                  <a:lnTo>
                    <a:pt x="6"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20" name="Google Shape;1120;p8"/>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121" name="Google Shape;1121;p8"/>
            <p:cNvGrpSpPr/>
            <p:nvPr/>
          </p:nvGrpSpPr>
          <p:grpSpPr>
            <a:xfrm rot="258484">
              <a:off x="2520349" y="3062120"/>
              <a:ext cx="1369643" cy="1738370"/>
              <a:chOff x="2322" y="2138"/>
              <a:chExt cx="1128" cy="1259"/>
            </a:xfrm>
          </p:grpSpPr>
          <p:sp>
            <p:nvSpPr>
              <p:cNvPr id="1122" name="Google Shape;1122;p8"/>
              <p:cNvSpPr/>
              <p:nvPr/>
            </p:nvSpPr>
            <p:spPr>
              <a:xfrm flipH="1" rot="-6795011">
                <a:off x="2371" y="2376"/>
                <a:ext cx="1031" cy="785"/>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23" name="Google Shape;1123;p8"/>
              <p:cNvSpPr txBox="1"/>
              <p:nvPr/>
            </p:nvSpPr>
            <p:spPr>
              <a:xfrm rot="-3288893">
                <a:off x="2221" y="2513"/>
                <a:ext cx="1005" cy="16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1" i="0" lang="en-US" sz="1400" u="none" cap="none" strike="noStrike">
                    <a:solidFill>
                      <a:srgbClr val="000000"/>
                    </a:solidFill>
                    <a:latin typeface="Arial"/>
                    <a:ea typeface="Arial"/>
                    <a:cs typeface="Arial"/>
                    <a:sym typeface="Arial"/>
                  </a:rPr>
                  <a:t>SPILL OVER</a:t>
                </a:r>
                <a:endParaRPr/>
              </a:p>
            </p:txBody>
          </p:sp>
        </p:grpSp>
        <p:sp>
          <p:nvSpPr>
            <p:cNvPr id="1124" name="Google Shape;1124;p8"/>
            <p:cNvSpPr/>
            <p:nvPr/>
          </p:nvSpPr>
          <p:spPr>
            <a:xfrm>
              <a:off x="2754313" y="4249738"/>
              <a:ext cx="4308475" cy="1158875"/>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125" name="Google Shape;1125;p8"/>
            <p:cNvGrpSpPr/>
            <p:nvPr/>
          </p:nvGrpSpPr>
          <p:grpSpPr>
            <a:xfrm>
              <a:off x="4703763" y="4749800"/>
              <a:ext cx="579437" cy="669925"/>
              <a:chOff x="4118" y="2024"/>
              <a:chExt cx="509" cy="540"/>
            </a:xfrm>
          </p:grpSpPr>
          <p:sp>
            <p:nvSpPr>
              <p:cNvPr id="1126" name="Google Shape;1126;p8"/>
              <p:cNvSpPr/>
              <p:nvPr/>
            </p:nvSpPr>
            <p:spPr>
              <a:xfrm>
                <a:off x="4538" y="2043"/>
                <a:ext cx="86" cy="196"/>
              </a:xfrm>
              <a:custGeom>
                <a:rect b="b" l="l" r="r" t="t"/>
                <a:pathLst>
                  <a:path extrusionOk="0" h="619" w="263">
                    <a:moveTo>
                      <a:pt x="0" y="317"/>
                    </a:moveTo>
                    <a:lnTo>
                      <a:pt x="0" y="615"/>
                    </a:lnTo>
                    <a:lnTo>
                      <a:pt x="263" y="619"/>
                    </a:lnTo>
                    <a:lnTo>
                      <a:pt x="262" y="600"/>
                    </a:lnTo>
                    <a:lnTo>
                      <a:pt x="259" y="595"/>
                    </a:lnTo>
                    <a:lnTo>
                      <a:pt x="257" y="591"/>
                    </a:lnTo>
                    <a:lnTo>
                      <a:pt x="256" y="586"/>
                    </a:lnTo>
                    <a:lnTo>
                      <a:pt x="255" y="557"/>
                    </a:lnTo>
                    <a:lnTo>
                      <a:pt x="244" y="478"/>
                    </a:lnTo>
                    <a:lnTo>
                      <a:pt x="239" y="436"/>
                    </a:lnTo>
                    <a:lnTo>
                      <a:pt x="237" y="394"/>
                    </a:lnTo>
                    <a:lnTo>
                      <a:pt x="222" y="374"/>
                    </a:lnTo>
                    <a:lnTo>
                      <a:pt x="221" y="363"/>
                    </a:lnTo>
                    <a:lnTo>
                      <a:pt x="220" y="354"/>
                    </a:lnTo>
                    <a:lnTo>
                      <a:pt x="216" y="346"/>
                    </a:lnTo>
                    <a:lnTo>
                      <a:pt x="212" y="340"/>
                    </a:lnTo>
                    <a:lnTo>
                      <a:pt x="207" y="333"/>
                    </a:lnTo>
                    <a:lnTo>
                      <a:pt x="201" y="327"/>
                    </a:lnTo>
                    <a:lnTo>
                      <a:pt x="182" y="318"/>
                    </a:lnTo>
                    <a:lnTo>
                      <a:pt x="130" y="294"/>
                    </a:lnTo>
                    <a:lnTo>
                      <a:pt x="96" y="276"/>
                    </a:lnTo>
                    <a:lnTo>
                      <a:pt x="55" y="252"/>
                    </a:lnTo>
                    <a:lnTo>
                      <a:pt x="59" y="213"/>
                    </a:lnTo>
                    <a:lnTo>
                      <a:pt x="62" y="191"/>
                    </a:lnTo>
                    <a:lnTo>
                      <a:pt x="69" y="190"/>
                    </a:lnTo>
                    <a:lnTo>
                      <a:pt x="75" y="185"/>
                    </a:lnTo>
                    <a:lnTo>
                      <a:pt x="79" y="179"/>
                    </a:lnTo>
                    <a:lnTo>
                      <a:pt x="83" y="171"/>
                    </a:lnTo>
                    <a:lnTo>
                      <a:pt x="87" y="153"/>
                    </a:lnTo>
                    <a:lnTo>
                      <a:pt x="88" y="134"/>
                    </a:lnTo>
                    <a:lnTo>
                      <a:pt x="84" y="124"/>
                    </a:lnTo>
                    <a:lnTo>
                      <a:pt x="83" y="106"/>
                    </a:lnTo>
                    <a:lnTo>
                      <a:pt x="82" y="87"/>
                    </a:lnTo>
                    <a:lnTo>
                      <a:pt x="78" y="69"/>
                    </a:lnTo>
                    <a:lnTo>
                      <a:pt x="72" y="52"/>
                    </a:lnTo>
                    <a:lnTo>
                      <a:pt x="66" y="38"/>
                    </a:lnTo>
                    <a:lnTo>
                      <a:pt x="57" y="29"/>
                    </a:lnTo>
                    <a:lnTo>
                      <a:pt x="52" y="26"/>
                    </a:lnTo>
                    <a:lnTo>
                      <a:pt x="46" y="26"/>
                    </a:lnTo>
                    <a:lnTo>
                      <a:pt x="40" y="26"/>
                    </a:lnTo>
                    <a:lnTo>
                      <a:pt x="33" y="28"/>
                    </a:lnTo>
                    <a:lnTo>
                      <a:pt x="27" y="17"/>
                    </a:lnTo>
                    <a:lnTo>
                      <a:pt x="19" y="7"/>
                    </a:lnTo>
                    <a:lnTo>
                      <a:pt x="10" y="1"/>
                    </a:lnTo>
                    <a:lnTo>
                      <a:pt x="0" y="0"/>
                    </a:lnTo>
                    <a:lnTo>
                      <a:pt x="0" y="77"/>
                    </a:lnTo>
                    <a:lnTo>
                      <a:pt x="6" y="76"/>
                    </a:lnTo>
                    <a:lnTo>
                      <a:pt x="20" y="73"/>
                    </a:lnTo>
                    <a:lnTo>
                      <a:pt x="33" y="68"/>
                    </a:lnTo>
                    <a:lnTo>
                      <a:pt x="42" y="76"/>
                    </a:lnTo>
                    <a:lnTo>
                      <a:pt x="49" y="83"/>
                    </a:lnTo>
                    <a:lnTo>
                      <a:pt x="53" y="91"/>
                    </a:lnTo>
                    <a:lnTo>
                      <a:pt x="57" y="100"/>
                    </a:lnTo>
                    <a:lnTo>
                      <a:pt x="60" y="121"/>
                    </a:lnTo>
                    <a:lnTo>
                      <a:pt x="66" y="145"/>
                    </a:lnTo>
                    <a:lnTo>
                      <a:pt x="70" y="139"/>
                    </a:lnTo>
                    <a:lnTo>
                      <a:pt x="74" y="132"/>
                    </a:lnTo>
                    <a:lnTo>
                      <a:pt x="78" y="125"/>
                    </a:lnTo>
                    <a:lnTo>
                      <a:pt x="80" y="124"/>
                    </a:lnTo>
                    <a:lnTo>
                      <a:pt x="84" y="124"/>
                    </a:lnTo>
                    <a:lnTo>
                      <a:pt x="88" y="134"/>
                    </a:lnTo>
                    <a:lnTo>
                      <a:pt x="87" y="153"/>
                    </a:lnTo>
                    <a:lnTo>
                      <a:pt x="83" y="171"/>
                    </a:lnTo>
                    <a:lnTo>
                      <a:pt x="79" y="179"/>
                    </a:lnTo>
                    <a:lnTo>
                      <a:pt x="75" y="185"/>
                    </a:lnTo>
                    <a:lnTo>
                      <a:pt x="69" y="190"/>
                    </a:lnTo>
                    <a:lnTo>
                      <a:pt x="62" y="191"/>
                    </a:lnTo>
                    <a:lnTo>
                      <a:pt x="59" y="213"/>
                    </a:lnTo>
                    <a:lnTo>
                      <a:pt x="55" y="252"/>
                    </a:lnTo>
                    <a:lnTo>
                      <a:pt x="52" y="267"/>
                    </a:lnTo>
                    <a:lnTo>
                      <a:pt x="46" y="278"/>
                    </a:lnTo>
                    <a:lnTo>
                      <a:pt x="38" y="288"/>
                    </a:lnTo>
                    <a:lnTo>
                      <a:pt x="29" y="294"/>
                    </a:lnTo>
                    <a:lnTo>
                      <a:pt x="10" y="307"/>
                    </a:lnTo>
                    <a:lnTo>
                      <a:pt x="2" y="314"/>
                    </a:lnTo>
                    <a:lnTo>
                      <a:pt x="0" y="31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27" name="Google Shape;1127;p8"/>
              <p:cNvSpPr/>
              <p:nvPr/>
            </p:nvSpPr>
            <p:spPr>
              <a:xfrm>
                <a:off x="4482" y="2024"/>
                <a:ext cx="58" cy="213"/>
              </a:xfrm>
              <a:custGeom>
                <a:rect b="b" l="l" r="r" t="t"/>
                <a:pathLst>
                  <a:path extrusionOk="0" h="676" w="176">
                    <a:moveTo>
                      <a:pt x="176" y="138"/>
                    </a:moveTo>
                    <a:lnTo>
                      <a:pt x="176" y="61"/>
                    </a:lnTo>
                    <a:lnTo>
                      <a:pt x="175" y="61"/>
                    </a:lnTo>
                    <a:lnTo>
                      <a:pt x="161" y="64"/>
                    </a:lnTo>
                    <a:lnTo>
                      <a:pt x="145" y="74"/>
                    </a:lnTo>
                    <a:lnTo>
                      <a:pt x="126" y="91"/>
                    </a:lnTo>
                    <a:lnTo>
                      <a:pt x="105" y="117"/>
                    </a:lnTo>
                    <a:lnTo>
                      <a:pt x="97" y="129"/>
                    </a:lnTo>
                    <a:lnTo>
                      <a:pt x="92" y="138"/>
                    </a:lnTo>
                    <a:lnTo>
                      <a:pt x="90" y="149"/>
                    </a:lnTo>
                    <a:lnTo>
                      <a:pt x="90" y="166"/>
                    </a:lnTo>
                    <a:lnTo>
                      <a:pt x="88" y="181"/>
                    </a:lnTo>
                    <a:lnTo>
                      <a:pt x="89" y="192"/>
                    </a:lnTo>
                    <a:lnTo>
                      <a:pt x="90" y="200"/>
                    </a:lnTo>
                    <a:lnTo>
                      <a:pt x="94" y="208"/>
                    </a:lnTo>
                    <a:lnTo>
                      <a:pt x="91" y="209"/>
                    </a:lnTo>
                    <a:lnTo>
                      <a:pt x="89" y="211"/>
                    </a:lnTo>
                    <a:lnTo>
                      <a:pt x="86" y="218"/>
                    </a:lnTo>
                    <a:lnTo>
                      <a:pt x="64" y="195"/>
                    </a:lnTo>
                    <a:lnTo>
                      <a:pt x="62" y="169"/>
                    </a:lnTo>
                    <a:lnTo>
                      <a:pt x="64" y="164"/>
                    </a:lnTo>
                    <a:lnTo>
                      <a:pt x="66" y="159"/>
                    </a:lnTo>
                    <a:lnTo>
                      <a:pt x="66" y="150"/>
                    </a:lnTo>
                    <a:lnTo>
                      <a:pt x="68" y="124"/>
                    </a:lnTo>
                    <a:lnTo>
                      <a:pt x="71" y="98"/>
                    </a:lnTo>
                    <a:lnTo>
                      <a:pt x="73" y="93"/>
                    </a:lnTo>
                    <a:lnTo>
                      <a:pt x="74" y="87"/>
                    </a:lnTo>
                    <a:lnTo>
                      <a:pt x="74" y="65"/>
                    </a:lnTo>
                    <a:lnTo>
                      <a:pt x="71" y="42"/>
                    </a:lnTo>
                    <a:lnTo>
                      <a:pt x="67" y="31"/>
                    </a:lnTo>
                    <a:lnTo>
                      <a:pt x="63" y="21"/>
                    </a:lnTo>
                    <a:lnTo>
                      <a:pt x="54" y="14"/>
                    </a:lnTo>
                    <a:lnTo>
                      <a:pt x="43" y="8"/>
                    </a:lnTo>
                    <a:lnTo>
                      <a:pt x="33" y="5"/>
                    </a:lnTo>
                    <a:lnTo>
                      <a:pt x="22" y="2"/>
                    </a:lnTo>
                    <a:lnTo>
                      <a:pt x="0" y="0"/>
                    </a:lnTo>
                    <a:lnTo>
                      <a:pt x="0" y="47"/>
                    </a:lnTo>
                    <a:lnTo>
                      <a:pt x="15" y="47"/>
                    </a:lnTo>
                    <a:lnTo>
                      <a:pt x="22" y="37"/>
                    </a:lnTo>
                    <a:lnTo>
                      <a:pt x="38" y="37"/>
                    </a:lnTo>
                    <a:lnTo>
                      <a:pt x="44" y="50"/>
                    </a:lnTo>
                    <a:lnTo>
                      <a:pt x="50" y="65"/>
                    </a:lnTo>
                    <a:lnTo>
                      <a:pt x="56" y="81"/>
                    </a:lnTo>
                    <a:lnTo>
                      <a:pt x="64" y="93"/>
                    </a:lnTo>
                    <a:lnTo>
                      <a:pt x="67" y="97"/>
                    </a:lnTo>
                    <a:lnTo>
                      <a:pt x="71" y="98"/>
                    </a:lnTo>
                    <a:lnTo>
                      <a:pt x="68" y="124"/>
                    </a:lnTo>
                    <a:lnTo>
                      <a:pt x="66" y="150"/>
                    </a:lnTo>
                    <a:lnTo>
                      <a:pt x="66" y="159"/>
                    </a:lnTo>
                    <a:lnTo>
                      <a:pt x="64" y="164"/>
                    </a:lnTo>
                    <a:lnTo>
                      <a:pt x="62" y="169"/>
                    </a:lnTo>
                    <a:lnTo>
                      <a:pt x="64" y="195"/>
                    </a:lnTo>
                    <a:lnTo>
                      <a:pt x="62" y="209"/>
                    </a:lnTo>
                    <a:lnTo>
                      <a:pt x="57" y="219"/>
                    </a:lnTo>
                    <a:lnTo>
                      <a:pt x="49" y="228"/>
                    </a:lnTo>
                    <a:lnTo>
                      <a:pt x="40" y="235"/>
                    </a:lnTo>
                    <a:lnTo>
                      <a:pt x="20" y="249"/>
                    </a:lnTo>
                    <a:lnTo>
                      <a:pt x="10" y="254"/>
                    </a:lnTo>
                    <a:lnTo>
                      <a:pt x="4" y="261"/>
                    </a:lnTo>
                    <a:lnTo>
                      <a:pt x="0" y="259"/>
                    </a:lnTo>
                    <a:lnTo>
                      <a:pt x="0" y="674"/>
                    </a:lnTo>
                    <a:lnTo>
                      <a:pt x="176" y="676"/>
                    </a:lnTo>
                    <a:lnTo>
                      <a:pt x="176" y="378"/>
                    </a:lnTo>
                    <a:lnTo>
                      <a:pt x="171" y="384"/>
                    </a:lnTo>
                    <a:lnTo>
                      <a:pt x="150" y="368"/>
                    </a:lnTo>
                    <a:lnTo>
                      <a:pt x="135" y="353"/>
                    </a:lnTo>
                    <a:lnTo>
                      <a:pt x="131" y="345"/>
                    </a:lnTo>
                    <a:lnTo>
                      <a:pt x="127" y="337"/>
                    </a:lnTo>
                    <a:lnTo>
                      <a:pt x="123" y="319"/>
                    </a:lnTo>
                    <a:lnTo>
                      <a:pt x="122" y="302"/>
                    </a:lnTo>
                    <a:lnTo>
                      <a:pt x="119" y="284"/>
                    </a:lnTo>
                    <a:lnTo>
                      <a:pt x="116" y="268"/>
                    </a:lnTo>
                    <a:lnTo>
                      <a:pt x="111" y="257"/>
                    </a:lnTo>
                    <a:lnTo>
                      <a:pt x="108" y="258"/>
                    </a:lnTo>
                    <a:lnTo>
                      <a:pt x="105" y="259"/>
                    </a:lnTo>
                    <a:lnTo>
                      <a:pt x="102" y="260"/>
                    </a:lnTo>
                    <a:lnTo>
                      <a:pt x="99" y="257"/>
                    </a:lnTo>
                    <a:lnTo>
                      <a:pt x="94" y="248"/>
                    </a:lnTo>
                    <a:lnTo>
                      <a:pt x="92" y="237"/>
                    </a:lnTo>
                    <a:lnTo>
                      <a:pt x="86" y="218"/>
                    </a:lnTo>
                    <a:lnTo>
                      <a:pt x="89" y="211"/>
                    </a:lnTo>
                    <a:lnTo>
                      <a:pt x="90" y="209"/>
                    </a:lnTo>
                    <a:lnTo>
                      <a:pt x="94" y="208"/>
                    </a:lnTo>
                    <a:lnTo>
                      <a:pt x="97" y="209"/>
                    </a:lnTo>
                    <a:lnTo>
                      <a:pt x="99" y="211"/>
                    </a:lnTo>
                    <a:lnTo>
                      <a:pt x="101" y="215"/>
                    </a:lnTo>
                    <a:lnTo>
                      <a:pt x="103" y="216"/>
                    </a:lnTo>
                    <a:lnTo>
                      <a:pt x="105" y="205"/>
                    </a:lnTo>
                    <a:lnTo>
                      <a:pt x="105" y="193"/>
                    </a:lnTo>
                    <a:lnTo>
                      <a:pt x="103" y="169"/>
                    </a:lnTo>
                    <a:lnTo>
                      <a:pt x="109" y="161"/>
                    </a:lnTo>
                    <a:lnTo>
                      <a:pt x="115" y="155"/>
                    </a:lnTo>
                    <a:lnTo>
                      <a:pt x="126" y="144"/>
                    </a:lnTo>
                    <a:lnTo>
                      <a:pt x="140" y="140"/>
                    </a:lnTo>
                    <a:lnTo>
                      <a:pt x="153" y="138"/>
                    </a:lnTo>
                    <a:lnTo>
                      <a:pt x="176" y="13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28" name="Google Shape;1128;p8"/>
              <p:cNvSpPr/>
              <p:nvPr/>
            </p:nvSpPr>
            <p:spPr>
              <a:xfrm>
                <a:off x="4435" y="2024"/>
                <a:ext cx="47" cy="213"/>
              </a:xfrm>
              <a:custGeom>
                <a:rect b="b" l="l" r="r" t="t"/>
                <a:pathLst>
                  <a:path extrusionOk="0" h="674" w="145">
                    <a:moveTo>
                      <a:pt x="145" y="47"/>
                    </a:moveTo>
                    <a:lnTo>
                      <a:pt x="145" y="0"/>
                    </a:lnTo>
                    <a:lnTo>
                      <a:pt x="124" y="4"/>
                    </a:lnTo>
                    <a:lnTo>
                      <a:pt x="113" y="7"/>
                    </a:lnTo>
                    <a:lnTo>
                      <a:pt x="103" y="11"/>
                    </a:lnTo>
                    <a:lnTo>
                      <a:pt x="95" y="16"/>
                    </a:lnTo>
                    <a:lnTo>
                      <a:pt x="87" y="22"/>
                    </a:lnTo>
                    <a:lnTo>
                      <a:pt x="81" y="29"/>
                    </a:lnTo>
                    <a:lnTo>
                      <a:pt x="75" y="37"/>
                    </a:lnTo>
                    <a:lnTo>
                      <a:pt x="71" y="46"/>
                    </a:lnTo>
                    <a:lnTo>
                      <a:pt x="69" y="55"/>
                    </a:lnTo>
                    <a:lnTo>
                      <a:pt x="69" y="89"/>
                    </a:lnTo>
                    <a:lnTo>
                      <a:pt x="71" y="102"/>
                    </a:lnTo>
                    <a:lnTo>
                      <a:pt x="79" y="123"/>
                    </a:lnTo>
                    <a:lnTo>
                      <a:pt x="75" y="127"/>
                    </a:lnTo>
                    <a:lnTo>
                      <a:pt x="75" y="133"/>
                    </a:lnTo>
                    <a:lnTo>
                      <a:pt x="76" y="140"/>
                    </a:lnTo>
                    <a:lnTo>
                      <a:pt x="79" y="147"/>
                    </a:lnTo>
                    <a:lnTo>
                      <a:pt x="87" y="159"/>
                    </a:lnTo>
                    <a:lnTo>
                      <a:pt x="90" y="165"/>
                    </a:lnTo>
                    <a:lnTo>
                      <a:pt x="92" y="170"/>
                    </a:lnTo>
                    <a:lnTo>
                      <a:pt x="99" y="172"/>
                    </a:lnTo>
                    <a:lnTo>
                      <a:pt x="103" y="174"/>
                    </a:lnTo>
                    <a:lnTo>
                      <a:pt x="107" y="177"/>
                    </a:lnTo>
                    <a:lnTo>
                      <a:pt x="108" y="182"/>
                    </a:lnTo>
                    <a:lnTo>
                      <a:pt x="111" y="194"/>
                    </a:lnTo>
                    <a:lnTo>
                      <a:pt x="113" y="200"/>
                    </a:lnTo>
                    <a:lnTo>
                      <a:pt x="117" y="206"/>
                    </a:lnTo>
                    <a:lnTo>
                      <a:pt x="118" y="224"/>
                    </a:lnTo>
                    <a:lnTo>
                      <a:pt x="120" y="241"/>
                    </a:lnTo>
                    <a:lnTo>
                      <a:pt x="91" y="267"/>
                    </a:lnTo>
                    <a:lnTo>
                      <a:pt x="83" y="257"/>
                    </a:lnTo>
                    <a:lnTo>
                      <a:pt x="81" y="216"/>
                    </a:lnTo>
                    <a:lnTo>
                      <a:pt x="77" y="194"/>
                    </a:lnTo>
                    <a:lnTo>
                      <a:pt x="71" y="175"/>
                    </a:lnTo>
                    <a:lnTo>
                      <a:pt x="68" y="165"/>
                    </a:lnTo>
                    <a:lnTo>
                      <a:pt x="64" y="156"/>
                    </a:lnTo>
                    <a:lnTo>
                      <a:pt x="58" y="149"/>
                    </a:lnTo>
                    <a:lnTo>
                      <a:pt x="51" y="142"/>
                    </a:lnTo>
                    <a:lnTo>
                      <a:pt x="43" y="136"/>
                    </a:lnTo>
                    <a:lnTo>
                      <a:pt x="35" y="132"/>
                    </a:lnTo>
                    <a:lnTo>
                      <a:pt x="25" y="130"/>
                    </a:lnTo>
                    <a:lnTo>
                      <a:pt x="13" y="128"/>
                    </a:lnTo>
                    <a:lnTo>
                      <a:pt x="8" y="128"/>
                    </a:lnTo>
                    <a:lnTo>
                      <a:pt x="6" y="127"/>
                    </a:lnTo>
                    <a:lnTo>
                      <a:pt x="3" y="125"/>
                    </a:lnTo>
                    <a:lnTo>
                      <a:pt x="0" y="123"/>
                    </a:lnTo>
                    <a:lnTo>
                      <a:pt x="0" y="215"/>
                    </a:lnTo>
                    <a:lnTo>
                      <a:pt x="14" y="211"/>
                    </a:lnTo>
                    <a:lnTo>
                      <a:pt x="25" y="210"/>
                    </a:lnTo>
                    <a:lnTo>
                      <a:pt x="35" y="210"/>
                    </a:lnTo>
                    <a:lnTo>
                      <a:pt x="40" y="212"/>
                    </a:lnTo>
                    <a:lnTo>
                      <a:pt x="45" y="216"/>
                    </a:lnTo>
                    <a:lnTo>
                      <a:pt x="57" y="227"/>
                    </a:lnTo>
                    <a:lnTo>
                      <a:pt x="58" y="264"/>
                    </a:lnTo>
                    <a:lnTo>
                      <a:pt x="58" y="284"/>
                    </a:lnTo>
                    <a:lnTo>
                      <a:pt x="56" y="292"/>
                    </a:lnTo>
                    <a:lnTo>
                      <a:pt x="53" y="301"/>
                    </a:lnTo>
                    <a:lnTo>
                      <a:pt x="45" y="316"/>
                    </a:lnTo>
                    <a:lnTo>
                      <a:pt x="37" y="328"/>
                    </a:lnTo>
                    <a:lnTo>
                      <a:pt x="24" y="343"/>
                    </a:lnTo>
                    <a:lnTo>
                      <a:pt x="23" y="353"/>
                    </a:lnTo>
                    <a:lnTo>
                      <a:pt x="19" y="361"/>
                    </a:lnTo>
                    <a:lnTo>
                      <a:pt x="13" y="376"/>
                    </a:lnTo>
                    <a:lnTo>
                      <a:pt x="6" y="388"/>
                    </a:lnTo>
                    <a:lnTo>
                      <a:pt x="0" y="397"/>
                    </a:lnTo>
                    <a:lnTo>
                      <a:pt x="0" y="672"/>
                    </a:lnTo>
                    <a:lnTo>
                      <a:pt x="145" y="674"/>
                    </a:lnTo>
                    <a:lnTo>
                      <a:pt x="145" y="259"/>
                    </a:lnTo>
                    <a:lnTo>
                      <a:pt x="136" y="252"/>
                    </a:lnTo>
                    <a:lnTo>
                      <a:pt x="120" y="242"/>
                    </a:lnTo>
                    <a:lnTo>
                      <a:pt x="119" y="224"/>
                    </a:lnTo>
                    <a:lnTo>
                      <a:pt x="117" y="206"/>
                    </a:lnTo>
                    <a:lnTo>
                      <a:pt x="113" y="200"/>
                    </a:lnTo>
                    <a:lnTo>
                      <a:pt x="111" y="194"/>
                    </a:lnTo>
                    <a:lnTo>
                      <a:pt x="108" y="182"/>
                    </a:lnTo>
                    <a:lnTo>
                      <a:pt x="107" y="177"/>
                    </a:lnTo>
                    <a:lnTo>
                      <a:pt x="103" y="174"/>
                    </a:lnTo>
                    <a:lnTo>
                      <a:pt x="99" y="172"/>
                    </a:lnTo>
                    <a:lnTo>
                      <a:pt x="92" y="170"/>
                    </a:lnTo>
                    <a:lnTo>
                      <a:pt x="90" y="165"/>
                    </a:lnTo>
                    <a:lnTo>
                      <a:pt x="87" y="159"/>
                    </a:lnTo>
                    <a:lnTo>
                      <a:pt x="79" y="147"/>
                    </a:lnTo>
                    <a:lnTo>
                      <a:pt x="76" y="140"/>
                    </a:lnTo>
                    <a:lnTo>
                      <a:pt x="75" y="133"/>
                    </a:lnTo>
                    <a:lnTo>
                      <a:pt x="75" y="127"/>
                    </a:lnTo>
                    <a:lnTo>
                      <a:pt x="79" y="123"/>
                    </a:lnTo>
                    <a:lnTo>
                      <a:pt x="83" y="131"/>
                    </a:lnTo>
                    <a:lnTo>
                      <a:pt x="88" y="139"/>
                    </a:lnTo>
                    <a:lnTo>
                      <a:pt x="98" y="150"/>
                    </a:lnTo>
                    <a:lnTo>
                      <a:pt x="98" y="109"/>
                    </a:lnTo>
                    <a:lnTo>
                      <a:pt x="105" y="98"/>
                    </a:lnTo>
                    <a:lnTo>
                      <a:pt x="94" y="83"/>
                    </a:lnTo>
                    <a:lnTo>
                      <a:pt x="94" y="73"/>
                    </a:lnTo>
                    <a:lnTo>
                      <a:pt x="95" y="67"/>
                    </a:lnTo>
                    <a:lnTo>
                      <a:pt x="99" y="62"/>
                    </a:lnTo>
                    <a:lnTo>
                      <a:pt x="105" y="54"/>
                    </a:lnTo>
                    <a:lnTo>
                      <a:pt x="115" y="49"/>
                    </a:lnTo>
                    <a:lnTo>
                      <a:pt x="125" y="47"/>
                    </a:lnTo>
                    <a:lnTo>
                      <a:pt x="145" y="46"/>
                    </a:lnTo>
                    <a:lnTo>
                      <a:pt x="145" y="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29" name="Google Shape;1129;p8"/>
              <p:cNvSpPr/>
              <p:nvPr/>
            </p:nvSpPr>
            <p:spPr>
              <a:xfrm>
                <a:off x="4435" y="2517"/>
                <a:ext cx="8" cy="22"/>
              </a:xfrm>
              <a:custGeom>
                <a:rect b="b" l="l" r="r" t="t"/>
                <a:pathLst>
                  <a:path extrusionOk="0" h="71" w="27">
                    <a:moveTo>
                      <a:pt x="0" y="0"/>
                    </a:moveTo>
                    <a:lnTo>
                      <a:pt x="0" y="71"/>
                    </a:lnTo>
                    <a:lnTo>
                      <a:pt x="2" y="71"/>
                    </a:lnTo>
                    <a:lnTo>
                      <a:pt x="10" y="68"/>
                    </a:lnTo>
                    <a:lnTo>
                      <a:pt x="17" y="64"/>
                    </a:lnTo>
                    <a:lnTo>
                      <a:pt x="24" y="56"/>
                    </a:lnTo>
                    <a:lnTo>
                      <a:pt x="27" y="47"/>
                    </a:lnTo>
                    <a:lnTo>
                      <a:pt x="20" y="32"/>
                    </a:lnTo>
                    <a:lnTo>
                      <a:pt x="11" y="20"/>
                    </a:lnTo>
                    <a:lnTo>
                      <a:pt x="3" y="6"/>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0" name="Google Shape;1130;p8"/>
              <p:cNvSpPr/>
              <p:nvPr/>
            </p:nvSpPr>
            <p:spPr>
              <a:xfrm>
                <a:off x="4435" y="2424"/>
                <a:ext cx="23" cy="94"/>
              </a:xfrm>
              <a:custGeom>
                <a:rect b="b" l="l" r="r" t="t"/>
                <a:pathLst>
                  <a:path extrusionOk="0" h="301" w="72">
                    <a:moveTo>
                      <a:pt x="0" y="9"/>
                    </a:moveTo>
                    <a:lnTo>
                      <a:pt x="0" y="286"/>
                    </a:lnTo>
                    <a:lnTo>
                      <a:pt x="9" y="289"/>
                    </a:lnTo>
                    <a:lnTo>
                      <a:pt x="12" y="291"/>
                    </a:lnTo>
                    <a:lnTo>
                      <a:pt x="17" y="297"/>
                    </a:lnTo>
                    <a:lnTo>
                      <a:pt x="43" y="299"/>
                    </a:lnTo>
                    <a:lnTo>
                      <a:pt x="72" y="301"/>
                    </a:lnTo>
                    <a:lnTo>
                      <a:pt x="61" y="286"/>
                    </a:lnTo>
                    <a:lnTo>
                      <a:pt x="50" y="266"/>
                    </a:lnTo>
                    <a:lnTo>
                      <a:pt x="41" y="253"/>
                    </a:lnTo>
                    <a:lnTo>
                      <a:pt x="29" y="238"/>
                    </a:lnTo>
                    <a:lnTo>
                      <a:pt x="25" y="230"/>
                    </a:lnTo>
                    <a:lnTo>
                      <a:pt x="23" y="218"/>
                    </a:lnTo>
                    <a:lnTo>
                      <a:pt x="20" y="175"/>
                    </a:lnTo>
                    <a:lnTo>
                      <a:pt x="34" y="86"/>
                    </a:lnTo>
                    <a:lnTo>
                      <a:pt x="43" y="30"/>
                    </a:lnTo>
                    <a:lnTo>
                      <a:pt x="48" y="0"/>
                    </a:lnTo>
                    <a:lnTo>
                      <a:pt x="32" y="1"/>
                    </a:lnTo>
                    <a:lnTo>
                      <a:pt x="17" y="5"/>
                    </a:lnTo>
                    <a:lnTo>
                      <a:pt x="2" y="9"/>
                    </a:lnTo>
                    <a:lnTo>
                      <a:pt x="0" y="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1" name="Google Shape;1131;p8"/>
              <p:cNvSpPr/>
              <p:nvPr/>
            </p:nvSpPr>
            <p:spPr>
              <a:xfrm>
                <a:off x="4379" y="2046"/>
                <a:ext cx="56" cy="190"/>
              </a:xfrm>
              <a:custGeom>
                <a:rect b="b" l="l" r="r" t="t"/>
                <a:pathLst>
                  <a:path extrusionOk="0" h="604" w="175">
                    <a:moveTo>
                      <a:pt x="175" y="147"/>
                    </a:moveTo>
                    <a:lnTo>
                      <a:pt x="175" y="55"/>
                    </a:lnTo>
                    <a:lnTo>
                      <a:pt x="173" y="54"/>
                    </a:lnTo>
                    <a:lnTo>
                      <a:pt x="166" y="56"/>
                    </a:lnTo>
                    <a:lnTo>
                      <a:pt x="156" y="62"/>
                    </a:lnTo>
                    <a:lnTo>
                      <a:pt x="143" y="71"/>
                    </a:lnTo>
                    <a:lnTo>
                      <a:pt x="131" y="82"/>
                    </a:lnTo>
                    <a:lnTo>
                      <a:pt x="117" y="96"/>
                    </a:lnTo>
                    <a:lnTo>
                      <a:pt x="106" y="110"/>
                    </a:lnTo>
                    <a:lnTo>
                      <a:pt x="97" y="125"/>
                    </a:lnTo>
                    <a:lnTo>
                      <a:pt x="90" y="139"/>
                    </a:lnTo>
                    <a:lnTo>
                      <a:pt x="84" y="166"/>
                    </a:lnTo>
                    <a:lnTo>
                      <a:pt x="80" y="192"/>
                    </a:lnTo>
                    <a:lnTo>
                      <a:pt x="77" y="204"/>
                    </a:lnTo>
                    <a:lnTo>
                      <a:pt x="73" y="217"/>
                    </a:lnTo>
                    <a:lnTo>
                      <a:pt x="68" y="228"/>
                    </a:lnTo>
                    <a:lnTo>
                      <a:pt x="60" y="241"/>
                    </a:lnTo>
                    <a:lnTo>
                      <a:pt x="47" y="220"/>
                    </a:lnTo>
                    <a:lnTo>
                      <a:pt x="49" y="187"/>
                    </a:lnTo>
                    <a:lnTo>
                      <a:pt x="56" y="179"/>
                    </a:lnTo>
                    <a:lnTo>
                      <a:pt x="58" y="173"/>
                    </a:lnTo>
                    <a:lnTo>
                      <a:pt x="59" y="166"/>
                    </a:lnTo>
                    <a:lnTo>
                      <a:pt x="65" y="159"/>
                    </a:lnTo>
                    <a:lnTo>
                      <a:pt x="68" y="150"/>
                    </a:lnTo>
                    <a:lnTo>
                      <a:pt x="71" y="142"/>
                    </a:lnTo>
                    <a:lnTo>
                      <a:pt x="72" y="135"/>
                    </a:lnTo>
                    <a:lnTo>
                      <a:pt x="74" y="124"/>
                    </a:lnTo>
                    <a:lnTo>
                      <a:pt x="76" y="116"/>
                    </a:lnTo>
                    <a:lnTo>
                      <a:pt x="82" y="104"/>
                    </a:lnTo>
                    <a:lnTo>
                      <a:pt x="84" y="89"/>
                    </a:lnTo>
                    <a:lnTo>
                      <a:pt x="83" y="62"/>
                    </a:lnTo>
                    <a:lnTo>
                      <a:pt x="79" y="52"/>
                    </a:lnTo>
                    <a:lnTo>
                      <a:pt x="75" y="45"/>
                    </a:lnTo>
                    <a:lnTo>
                      <a:pt x="68" y="25"/>
                    </a:lnTo>
                    <a:lnTo>
                      <a:pt x="64" y="17"/>
                    </a:lnTo>
                    <a:lnTo>
                      <a:pt x="58" y="9"/>
                    </a:lnTo>
                    <a:lnTo>
                      <a:pt x="49" y="4"/>
                    </a:lnTo>
                    <a:lnTo>
                      <a:pt x="39" y="0"/>
                    </a:lnTo>
                    <a:lnTo>
                      <a:pt x="24" y="0"/>
                    </a:lnTo>
                    <a:lnTo>
                      <a:pt x="11" y="3"/>
                    </a:lnTo>
                    <a:lnTo>
                      <a:pt x="0" y="6"/>
                    </a:lnTo>
                    <a:lnTo>
                      <a:pt x="0" y="45"/>
                    </a:lnTo>
                    <a:lnTo>
                      <a:pt x="14" y="42"/>
                    </a:lnTo>
                    <a:lnTo>
                      <a:pt x="33" y="38"/>
                    </a:lnTo>
                    <a:lnTo>
                      <a:pt x="54" y="35"/>
                    </a:lnTo>
                    <a:lnTo>
                      <a:pt x="59" y="51"/>
                    </a:lnTo>
                    <a:lnTo>
                      <a:pt x="68" y="66"/>
                    </a:lnTo>
                    <a:lnTo>
                      <a:pt x="66" y="98"/>
                    </a:lnTo>
                    <a:lnTo>
                      <a:pt x="65" y="133"/>
                    </a:lnTo>
                    <a:lnTo>
                      <a:pt x="67" y="125"/>
                    </a:lnTo>
                    <a:lnTo>
                      <a:pt x="69" y="114"/>
                    </a:lnTo>
                    <a:lnTo>
                      <a:pt x="72" y="113"/>
                    </a:lnTo>
                    <a:lnTo>
                      <a:pt x="73" y="115"/>
                    </a:lnTo>
                    <a:lnTo>
                      <a:pt x="73" y="121"/>
                    </a:lnTo>
                    <a:lnTo>
                      <a:pt x="72" y="135"/>
                    </a:lnTo>
                    <a:lnTo>
                      <a:pt x="71" y="142"/>
                    </a:lnTo>
                    <a:lnTo>
                      <a:pt x="68" y="150"/>
                    </a:lnTo>
                    <a:lnTo>
                      <a:pt x="65" y="159"/>
                    </a:lnTo>
                    <a:lnTo>
                      <a:pt x="59" y="166"/>
                    </a:lnTo>
                    <a:lnTo>
                      <a:pt x="58" y="173"/>
                    </a:lnTo>
                    <a:lnTo>
                      <a:pt x="56" y="179"/>
                    </a:lnTo>
                    <a:lnTo>
                      <a:pt x="49" y="187"/>
                    </a:lnTo>
                    <a:lnTo>
                      <a:pt x="47" y="220"/>
                    </a:lnTo>
                    <a:lnTo>
                      <a:pt x="46" y="229"/>
                    </a:lnTo>
                    <a:lnTo>
                      <a:pt x="42" y="237"/>
                    </a:lnTo>
                    <a:lnTo>
                      <a:pt x="39" y="244"/>
                    </a:lnTo>
                    <a:lnTo>
                      <a:pt x="34" y="251"/>
                    </a:lnTo>
                    <a:lnTo>
                      <a:pt x="24" y="260"/>
                    </a:lnTo>
                    <a:lnTo>
                      <a:pt x="16" y="266"/>
                    </a:lnTo>
                    <a:lnTo>
                      <a:pt x="7" y="258"/>
                    </a:lnTo>
                    <a:lnTo>
                      <a:pt x="0" y="252"/>
                    </a:lnTo>
                    <a:lnTo>
                      <a:pt x="0" y="601"/>
                    </a:lnTo>
                    <a:lnTo>
                      <a:pt x="175" y="604"/>
                    </a:lnTo>
                    <a:lnTo>
                      <a:pt x="175" y="329"/>
                    </a:lnTo>
                    <a:lnTo>
                      <a:pt x="173" y="333"/>
                    </a:lnTo>
                    <a:lnTo>
                      <a:pt x="151" y="301"/>
                    </a:lnTo>
                    <a:lnTo>
                      <a:pt x="139" y="285"/>
                    </a:lnTo>
                    <a:lnTo>
                      <a:pt x="125" y="270"/>
                    </a:lnTo>
                    <a:lnTo>
                      <a:pt x="128" y="265"/>
                    </a:lnTo>
                    <a:lnTo>
                      <a:pt x="128" y="259"/>
                    </a:lnTo>
                    <a:lnTo>
                      <a:pt x="124" y="235"/>
                    </a:lnTo>
                    <a:lnTo>
                      <a:pt x="120" y="225"/>
                    </a:lnTo>
                    <a:lnTo>
                      <a:pt x="118" y="215"/>
                    </a:lnTo>
                    <a:lnTo>
                      <a:pt x="116" y="193"/>
                    </a:lnTo>
                    <a:lnTo>
                      <a:pt x="117" y="175"/>
                    </a:lnTo>
                    <a:lnTo>
                      <a:pt x="122" y="158"/>
                    </a:lnTo>
                    <a:lnTo>
                      <a:pt x="124" y="159"/>
                    </a:lnTo>
                    <a:lnTo>
                      <a:pt x="127" y="158"/>
                    </a:lnTo>
                    <a:lnTo>
                      <a:pt x="135" y="155"/>
                    </a:lnTo>
                    <a:lnTo>
                      <a:pt x="147" y="143"/>
                    </a:lnTo>
                    <a:lnTo>
                      <a:pt x="152" y="147"/>
                    </a:lnTo>
                    <a:lnTo>
                      <a:pt x="157" y="148"/>
                    </a:lnTo>
                    <a:lnTo>
                      <a:pt x="168" y="149"/>
                    </a:lnTo>
                    <a:lnTo>
                      <a:pt x="175" y="1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2" name="Google Shape;1132;p8"/>
              <p:cNvSpPr/>
              <p:nvPr/>
            </p:nvSpPr>
            <p:spPr>
              <a:xfrm>
                <a:off x="4427" y="2427"/>
                <a:ext cx="8" cy="88"/>
              </a:xfrm>
              <a:custGeom>
                <a:rect b="b" l="l" r="r" t="t"/>
                <a:pathLst>
                  <a:path extrusionOk="0" h="279" w="23">
                    <a:moveTo>
                      <a:pt x="23" y="279"/>
                    </a:moveTo>
                    <a:lnTo>
                      <a:pt x="23" y="0"/>
                    </a:lnTo>
                    <a:lnTo>
                      <a:pt x="9" y="2"/>
                    </a:lnTo>
                    <a:lnTo>
                      <a:pt x="8" y="31"/>
                    </a:lnTo>
                    <a:lnTo>
                      <a:pt x="6" y="59"/>
                    </a:lnTo>
                    <a:lnTo>
                      <a:pt x="2" y="87"/>
                    </a:lnTo>
                    <a:lnTo>
                      <a:pt x="0" y="114"/>
                    </a:lnTo>
                    <a:lnTo>
                      <a:pt x="0" y="142"/>
                    </a:lnTo>
                    <a:lnTo>
                      <a:pt x="1" y="170"/>
                    </a:lnTo>
                    <a:lnTo>
                      <a:pt x="4" y="197"/>
                    </a:lnTo>
                    <a:lnTo>
                      <a:pt x="7" y="224"/>
                    </a:lnTo>
                    <a:lnTo>
                      <a:pt x="14" y="251"/>
                    </a:lnTo>
                    <a:lnTo>
                      <a:pt x="21" y="277"/>
                    </a:lnTo>
                    <a:lnTo>
                      <a:pt x="23" y="27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3" name="Google Shape;1133;p8"/>
              <p:cNvSpPr/>
              <p:nvPr/>
            </p:nvSpPr>
            <p:spPr>
              <a:xfrm>
                <a:off x="4397" y="2425"/>
                <a:ext cx="38" cy="114"/>
              </a:xfrm>
              <a:custGeom>
                <a:rect b="b" l="l" r="r" t="t"/>
                <a:pathLst>
                  <a:path extrusionOk="0" h="361" w="118">
                    <a:moveTo>
                      <a:pt x="118" y="361"/>
                    </a:moveTo>
                    <a:lnTo>
                      <a:pt x="118" y="289"/>
                    </a:lnTo>
                    <a:lnTo>
                      <a:pt x="118" y="288"/>
                    </a:lnTo>
                    <a:lnTo>
                      <a:pt x="116" y="281"/>
                    </a:lnTo>
                    <a:lnTo>
                      <a:pt x="108" y="254"/>
                    </a:lnTo>
                    <a:lnTo>
                      <a:pt x="102" y="227"/>
                    </a:lnTo>
                    <a:lnTo>
                      <a:pt x="97" y="201"/>
                    </a:lnTo>
                    <a:lnTo>
                      <a:pt x="95" y="174"/>
                    </a:lnTo>
                    <a:lnTo>
                      <a:pt x="94" y="146"/>
                    </a:lnTo>
                    <a:lnTo>
                      <a:pt x="95" y="118"/>
                    </a:lnTo>
                    <a:lnTo>
                      <a:pt x="97" y="90"/>
                    </a:lnTo>
                    <a:lnTo>
                      <a:pt x="101" y="61"/>
                    </a:lnTo>
                    <a:lnTo>
                      <a:pt x="102" y="35"/>
                    </a:lnTo>
                    <a:lnTo>
                      <a:pt x="104" y="6"/>
                    </a:lnTo>
                    <a:lnTo>
                      <a:pt x="0" y="0"/>
                    </a:lnTo>
                    <a:lnTo>
                      <a:pt x="1" y="23"/>
                    </a:lnTo>
                    <a:lnTo>
                      <a:pt x="2" y="43"/>
                    </a:lnTo>
                    <a:lnTo>
                      <a:pt x="10" y="83"/>
                    </a:lnTo>
                    <a:lnTo>
                      <a:pt x="19" y="122"/>
                    </a:lnTo>
                    <a:lnTo>
                      <a:pt x="29" y="159"/>
                    </a:lnTo>
                    <a:lnTo>
                      <a:pt x="39" y="188"/>
                    </a:lnTo>
                    <a:lnTo>
                      <a:pt x="46" y="221"/>
                    </a:lnTo>
                    <a:lnTo>
                      <a:pt x="45" y="227"/>
                    </a:lnTo>
                    <a:lnTo>
                      <a:pt x="42" y="237"/>
                    </a:lnTo>
                    <a:lnTo>
                      <a:pt x="42" y="245"/>
                    </a:lnTo>
                    <a:lnTo>
                      <a:pt x="42" y="253"/>
                    </a:lnTo>
                    <a:lnTo>
                      <a:pt x="44" y="262"/>
                    </a:lnTo>
                    <a:lnTo>
                      <a:pt x="48" y="273"/>
                    </a:lnTo>
                    <a:lnTo>
                      <a:pt x="63" y="305"/>
                    </a:lnTo>
                    <a:lnTo>
                      <a:pt x="71" y="320"/>
                    </a:lnTo>
                    <a:lnTo>
                      <a:pt x="83" y="340"/>
                    </a:lnTo>
                    <a:lnTo>
                      <a:pt x="92" y="351"/>
                    </a:lnTo>
                    <a:lnTo>
                      <a:pt x="101" y="356"/>
                    </a:lnTo>
                    <a:lnTo>
                      <a:pt x="110" y="361"/>
                    </a:lnTo>
                    <a:lnTo>
                      <a:pt x="118" y="361"/>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4" name="Google Shape;1134;p8"/>
              <p:cNvSpPr/>
              <p:nvPr/>
            </p:nvSpPr>
            <p:spPr>
              <a:xfrm>
                <a:off x="4297" y="2030"/>
                <a:ext cx="82" cy="206"/>
              </a:xfrm>
              <a:custGeom>
                <a:rect b="b" l="l" r="r" t="t"/>
                <a:pathLst>
                  <a:path extrusionOk="0" h="648" w="254">
                    <a:moveTo>
                      <a:pt x="254" y="92"/>
                    </a:moveTo>
                    <a:lnTo>
                      <a:pt x="254" y="53"/>
                    </a:lnTo>
                    <a:lnTo>
                      <a:pt x="250" y="54"/>
                    </a:lnTo>
                    <a:lnTo>
                      <a:pt x="236" y="60"/>
                    </a:lnTo>
                    <a:lnTo>
                      <a:pt x="223" y="68"/>
                    </a:lnTo>
                    <a:lnTo>
                      <a:pt x="209" y="77"/>
                    </a:lnTo>
                    <a:lnTo>
                      <a:pt x="198" y="88"/>
                    </a:lnTo>
                    <a:lnTo>
                      <a:pt x="185" y="103"/>
                    </a:lnTo>
                    <a:lnTo>
                      <a:pt x="186" y="124"/>
                    </a:lnTo>
                    <a:lnTo>
                      <a:pt x="188" y="132"/>
                    </a:lnTo>
                    <a:lnTo>
                      <a:pt x="185" y="137"/>
                    </a:lnTo>
                    <a:lnTo>
                      <a:pt x="183" y="140"/>
                    </a:lnTo>
                    <a:lnTo>
                      <a:pt x="182" y="145"/>
                    </a:lnTo>
                    <a:lnTo>
                      <a:pt x="182" y="161"/>
                    </a:lnTo>
                    <a:lnTo>
                      <a:pt x="183" y="173"/>
                    </a:lnTo>
                    <a:lnTo>
                      <a:pt x="185" y="181"/>
                    </a:lnTo>
                    <a:lnTo>
                      <a:pt x="193" y="192"/>
                    </a:lnTo>
                    <a:lnTo>
                      <a:pt x="201" y="195"/>
                    </a:lnTo>
                    <a:lnTo>
                      <a:pt x="209" y="214"/>
                    </a:lnTo>
                    <a:lnTo>
                      <a:pt x="199" y="242"/>
                    </a:lnTo>
                    <a:lnTo>
                      <a:pt x="195" y="243"/>
                    </a:lnTo>
                    <a:lnTo>
                      <a:pt x="192" y="246"/>
                    </a:lnTo>
                    <a:lnTo>
                      <a:pt x="185" y="255"/>
                    </a:lnTo>
                    <a:lnTo>
                      <a:pt x="172" y="279"/>
                    </a:lnTo>
                    <a:lnTo>
                      <a:pt x="103" y="304"/>
                    </a:lnTo>
                    <a:lnTo>
                      <a:pt x="88" y="297"/>
                    </a:lnTo>
                    <a:lnTo>
                      <a:pt x="70" y="287"/>
                    </a:lnTo>
                    <a:lnTo>
                      <a:pt x="52" y="274"/>
                    </a:lnTo>
                    <a:lnTo>
                      <a:pt x="39" y="262"/>
                    </a:lnTo>
                    <a:lnTo>
                      <a:pt x="39" y="254"/>
                    </a:lnTo>
                    <a:lnTo>
                      <a:pt x="37" y="248"/>
                    </a:lnTo>
                    <a:lnTo>
                      <a:pt x="32" y="245"/>
                    </a:lnTo>
                    <a:lnTo>
                      <a:pt x="25" y="241"/>
                    </a:lnTo>
                    <a:lnTo>
                      <a:pt x="31" y="233"/>
                    </a:lnTo>
                    <a:lnTo>
                      <a:pt x="37" y="223"/>
                    </a:lnTo>
                    <a:lnTo>
                      <a:pt x="42" y="212"/>
                    </a:lnTo>
                    <a:lnTo>
                      <a:pt x="46" y="202"/>
                    </a:lnTo>
                    <a:lnTo>
                      <a:pt x="53" y="189"/>
                    </a:lnTo>
                    <a:lnTo>
                      <a:pt x="56" y="181"/>
                    </a:lnTo>
                    <a:lnTo>
                      <a:pt x="57" y="172"/>
                    </a:lnTo>
                    <a:lnTo>
                      <a:pt x="65" y="173"/>
                    </a:lnTo>
                    <a:lnTo>
                      <a:pt x="71" y="172"/>
                    </a:lnTo>
                    <a:lnTo>
                      <a:pt x="73" y="171"/>
                    </a:lnTo>
                    <a:lnTo>
                      <a:pt x="75" y="168"/>
                    </a:lnTo>
                    <a:lnTo>
                      <a:pt x="78" y="154"/>
                    </a:lnTo>
                    <a:lnTo>
                      <a:pt x="79" y="147"/>
                    </a:lnTo>
                    <a:lnTo>
                      <a:pt x="78" y="141"/>
                    </a:lnTo>
                    <a:lnTo>
                      <a:pt x="74" y="137"/>
                    </a:lnTo>
                    <a:lnTo>
                      <a:pt x="69" y="137"/>
                    </a:lnTo>
                    <a:lnTo>
                      <a:pt x="84" y="107"/>
                    </a:lnTo>
                    <a:lnTo>
                      <a:pt x="89" y="97"/>
                    </a:lnTo>
                    <a:lnTo>
                      <a:pt x="91" y="87"/>
                    </a:lnTo>
                    <a:lnTo>
                      <a:pt x="89" y="71"/>
                    </a:lnTo>
                    <a:lnTo>
                      <a:pt x="89" y="59"/>
                    </a:lnTo>
                    <a:lnTo>
                      <a:pt x="87" y="48"/>
                    </a:lnTo>
                    <a:lnTo>
                      <a:pt x="83" y="44"/>
                    </a:lnTo>
                    <a:lnTo>
                      <a:pt x="78" y="39"/>
                    </a:lnTo>
                    <a:lnTo>
                      <a:pt x="62" y="26"/>
                    </a:lnTo>
                    <a:lnTo>
                      <a:pt x="38" y="11"/>
                    </a:lnTo>
                    <a:lnTo>
                      <a:pt x="24" y="5"/>
                    </a:lnTo>
                    <a:lnTo>
                      <a:pt x="11" y="1"/>
                    </a:lnTo>
                    <a:lnTo>
                      <a:pt x="0" y="0"/>
                    </a:lnTo>
                    <a:lnTo>
                      <a:pt x="0" y="29"/>
                    </a:lnTo>
                    <a:lnTo>
                      <a:pt x="4" y="29"/>
                    </a:lnTo>
                    <a:lnTo>
                      <a:pt x="13" y="31"/>
                    </a:lnTo>
                    <a:lnTo>
                      <a:pt x="20" y="36"/>
                    </a:lnTo>
                    <a:lnTo>
                      <a:pt x="25" y="42"/>
                    </a:lnTo>
                    <a:lnTo>
                      <a:pt x="41" y="42"/>
                    </a:lnTo>
                    <a:lnTo>
                      <a:pt x="46" y="43"/>
                    </a:lnTo>
                    <a:lnTo>
                      <a:pt x="50" y="44"/>
                    </a:lnTo>
                    <a:lnTo>
                      <a:pt x="59" y="54"/>
                    </a:lnTo>
                    <a:lnTo>
                      <a:pt x="76" y="72"/>
                    </a:lnTo>
                    <a:lnTo>
                      <a:pt x="74" y="90"/>
                    </a:lnTo>
                    <a:lnTo>
                      <a:pt x="69" y="112"/>
                    </a:lnTo>
                    <a:lnTo>
                      <a:pt x="64" y="131"/>
                    </a:lnTo>
                    <a:lnTo>
                      <a:pt x="63" y="139"/>
                    </a:lnTo>
                    <a:lnTo>
                      <a:pt x="63" y="146"/>
                    </a:lnTo>
                    <a:lnTo>
                      <a:pt x="69" y="137"/>
                    </a:lnTo>
                    <a:lnTo>
                      <a:pt x="72" y="137"/>
                    </a:lnTo>
                    <a:lnTo>
                      <a:pt x="74" y="137"/>
                    </a:lnTo>
                    <a:lnTo>
                      <a:pt x="78" y="141"/>
                    </a:lnTo>
                    <a:lnTo>
                      <a:pt x="79" y="147"/>
                    </a:lnTo>
                    <a:lnTo>
                      <a:pt x="78" y="154"/>
                    </a:lnTo>
                    <a:lnTo>
                      <a:pt x="75" y="168"/>
                    </a:lnTo>
                    <a:lnTo>
                      <a:pt x="73" y="171"/>
                    </a:lnTo>
                    <a:lnTo>
                      <a:pt x="71" y="172"/>
                    </a:lnTo>
                    <a:lnTo>
                      <a:pt x="65" y="173"/>
                    </a:lnTo>
                    <a:lnTo>
                      <a:pt x="57" y="172"/>
                    </a:lnTo>
                    <a:lnTo>
                      <a:pt x="56" y="181"/>
                    </a:lnTo>
                    <a:lnTo>
                      <a:pt x="53" y="189"/>
                    </a:lnTo>
                    <a:lnTo>
                      <a:pt x="46" y="202"/>
                    </a:lnTo>
                    <a:lnTo>
                      <a:pt x="42" y="212"/>
                    </a:lnTo>
                    <a:lnTo>
                      <a:pt x="37" y="223"/>
                    </a:lnTo>
                    <a:lnTo>
                      <a:pt x="31" y="233"/>
                    </a:lnTo>
                    <a:lnTo>
                      <a:pt x="25" y="241"/>
                    </a:lnTo>
                    <a:lnTo>
                      <a:pt x="24" y="254"/>
                    </a:lnTo>
                    <a:lnTo>
                      <a:pt x="23" y="263"/>
                    </a:lnTo>
                    <a:lnTo>
                      <a:pt x="20" y="271"/>
                    </a:lnTo>
                    <a:lnTo>
                      <a:pt x="12" y="276"/>
                    </a:lnTo>
                    <a:lnTo>
                      <a:pt x="2" y="278"/>
                    </a:lnTo>
                    <a:lnTo>
                      <a:pt x="0" y="276"/>
                    </a:lnTo>
                    <a:lnTo>
                      <a:pt x="0" y="645"/>
                    </a:lnTo>
                    <a:lnTo>
                      <a:pt x="254" y="648"/>
                    </a:lnTo>
                    <a:lnTo>
                      <a:pt x="254" y="299"/>
                    </a:lnTo>
                    <a:lnTo>
                      <a:pt x="251" y="297"/>
                    </a:lnTo>
                    <a:lnTo>
                      <a:pt x="227" y="283"/>
                    </a:lnTo>
                    <a:lnTo>
                      <a:pt x="216" y="276"/>
                    </a:lnTo>
                    <a:lnTo>
                      <a:pt x="208" y="267"/>
                    </a:lnTo>
                    <a:lnTo>
                      <a:pt x="201" y="256"/>
                    </a:lnTo>
                    <a:lnTo>
                      <a:pt x="199" y="242"/>
                    </a:lnTo>
                    <a:lnTo>
                      <a:pt x="209" y="214"/>
                    </a:lnTo>
                    <a:lnTo>
                      <a:pt x="201" y="195"/>
                    </a:lnTo>
                    <a:lnTo>
                      <a:pt x="193" y="192"/>
                    </a:lnTo>
                    <a:lnTo>
                      <a:pt x="185" y="181"/>
                    </a:lnTo>
                    <a:lnTo>
                      <a:pt x="183" y="173"/>
                    </a:lnTo>
                    <a:lnTo>
                      <a:pt x="182" y="161"/>
                    </a:lnTo>
                    <a:lnTo>
                      <a:pt x="182" y="145"/>
                    </a:lnTo>
                    <a:lnTo>
                      <a:pt x="183" y="140"/>
                    </a:lnTo>
                    <a:lnTo>
                      <a:pt x="185" y="137"/>
                    </a:lnTo>
                    <a:lnTo>
                      <a:pt x="188" y="138"/>
                    </a:lnTo>
                    <a:lnTo>
                      <a:pt x="189" y="141"/>
                    </a:lnTo>
                    <a:lnTo>
                      <a:pt x="192" y="149"/>
                    </a:lnTo>
                    <a:lnTo>
                      <a:pt x="195" y="158"/>
                    </a:lnTo>
                    <a:lnTo>
                      <a:pt x="197" y="163"/>
                    </a:lnTo>
                    <a:lnTo>
                      <a:pt x="199" y="164"/>
                    </a:lnTo>
                    <a:lnTo>
                      <a:pt x="205" y="162"/>
                    </a:lnTo>
                    <a:lnTo>
                      <a:pt x="210" y="160"/>
                    </a:lnTo>
                    <a:lnTo>
                      <a:pt x="211" y="153"/>
                    </a:lnTo>
                    <a:lnTo>
                      <a:pt x="212" y="148"/>
                    </a:lnTo>
                    <a:lnTo>
                      <a:pt x="218" y="139"/>
                    </a:lnTo>
                    <a:lnTo>
                      <a:pt x="216" y="115"/>
                    </a:lnTo>
                    <a:lnTo>
                      <a:pt x="216" y="103"/>
                    </a:lnTo>
                    <a:lnTo>
                      <a:pt x="218" y="88"/>
                    </a:lnTo>
                    <a:lnTo>
                      <a:pt x="233" y="92"/>
                    </a:lnTo>
                    <a:lnTo>
                      <a:pt x="245" y="93"/>
                    </a:lnTo>
                    <a:lnTo>
                      <a:pt x="254" y="92"/>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5" name="Google Shape;1135;p8"/>
              <p:cNvSpPr/>
              <p:nvPr/>
            </p:nvSpPr>
            <p:spPr>
              <a:xfrm>
                <a:off x="4197" y="2030"/>
                <a:ext cx="101" cy="204"/>
              </a:xfrm>
              <a:custGeom>
                <a:rect b="b" l="l" r="r" t="t"/>
                <a:pathLst>
                  <a:path extrusionOk="0" h="646" w="316">
                    <a:moveTo>
                      <a:pt x="316" y="30"/>
                    </a:moveTo>
                    <a:lnTo>
                      <a:pt x="316" y="0"/>
                    </a:lnTo>
                    <a:lnTo>
                      <a:pt x="311" y="0"/>
                    </a:lnTo>
                    <a:lnTo>
                      <a:pt x="297" y="1"/>
                    </a:lnTo>
                    <a:lnTo>
                      <a:pt x="278" y="6"/>
                    </a:lnTo>
                    <a:lnTo>
                      <a:pt x="271" y="11"/>
                    </a:lnTo>
                    <a:lnTo>
                      <a:pt x="266" y="14"/>
                    </a:lnTo>
                    <a:lnTo>
                      <a:pt x="259" y="25"/>
                    </a:lnTo>
                    <a:lnTo>
                      <a:pt x="250" y="37"/>
                    </a:lnTo>
                    <a:lnTo>
                      <a:pt x="248" y="74"/>
                    </a:lnTo>
                    <a:lnTo>
                      <a:pt x="248" y="96"/>
                    </a:lnTo>
                    <a:lnTo>
                      <a:pt x="249" y="104"/>
                    </a:lnTo>
                    <a:lnTo>
                      <a:pt x="251" y="110"/>
                    </a:lnTo>
                    <a:lnTo>
                      <a:pt x="239" y="114"/>
                    </a:lnTo>
                    <a:lnTo>
                      <a:pt x="237" y="121"/>
                    </a:lnTo>
                    <a:lnTo>
                      <a:pt x="240" y="132"/>
                    </a:lnTo>
                    <a:lnTo>
                      <a:pt x="243" y="150"/>
                    </a:lnTo>
                    <a:lnTo>
                      <a:pt x="249" y="153"/>
                    </a:lnTo>
                    <a:lnTo>
                      <a:pt x="251" y="154"/>
                    </a:lnTo>
                    <a:lnTo>
                      <a:pt x="253" y="155"/>
                    </a:lnTo>
                    <a:lnTo>
                      <a:pt x="252" y="200"/>
                    </a:lnTo>
                    <a:lnTo>
                      <a:pt x="244" y="212"/>
                    </a:lnTo>
                    <a:lnTo>
                      <a:pt x="241" y="218"/>
                    </a:lnTo>
                    <a:lnTo>
                      <a:pt x="239" y="226"/>
                    </a:lnTo>
                    <a:lnTo>
                      <a:pt x="226" y="230"/>
                    </a:lnTo>
                    <a:lnTo>
                      <a:pt x="218" y="233"/>
                    </a:lnTo>
                    <a:lnTo>
                      <a:pt x="210" y="241"/>
                    </a:lnTo>
                    <a:lnTo>
                      <a:pt x="140" y="290"/>
                    </a:lnTo>
                    <a:lnTo>
                      <a:pt x="139" y="283"/>
                    </a:lnTo>
                    <a:lnTo>
                      <a:pt x="135" y="277"/>
                    </a:lnTo>
                    <a:lnTo>
                      <a:pt x="129" y="268"/>
                    </a:lnTo>
                    <a:lnTo>
                      <a:pt x="121" y="260"/>
                    </a:lnTo>
                    <a:lnTo>
                      <a:pt x="115" y="254"/>
                    </a:lnTo>
                    <a:lnTo>
                      <a:pt x="113" y="248"/>
                    </a:lnTo>
                    <a:lnTo>
                      <a:pt x="113" y="243"/>
                    </a:lnTo>
                    <a:lnTo>
                      <a:pt x="114" y="232"/>
                    </a:lnTo>
                    <a:lnTo>
                      <a:pt x="113" y="218"/>
                    </a:lnTo>
                    <a:lnTo>
                      <a:pt x="112" y="210"/>
                    </a:lnTo>
                    <a:lnTo>
                      <a:pt x="107" y="201"/>
                    </a:lnTo>
                    <a:lnTo>
                      <a:pt x="99" y="183"/>
                    </a:lnTo>
                    <a:lnTo>
                      <a:pt x="92" y="169"/>
                    </a:lnTo>
                    <a:lnTo>
                      <a:pt x="83" y="153"/>
                    </a:lnTo>
                    <a:lnTo>
                      <a:pt x="72" y="137"/>
                    </a:lnTo>
                    <a:lnTo>
                      <a:pt x="59" y="124"/>
                    </a:lnTo>
                    <a:lnTo>
                      <a:pt x="51" y="120"/>
                    </a:lnTo>
                    <a:lnTo>
                      <a:pt x="44" y="118"/>
                    </a:lnTo>
                    <a:lnTo>
                      <a:pt x="36" y="115"/>
                    </a:lnTo>
                    <a:lnTo>
                      <a:pt x="27" y="116"/>
                    </a:lnTo>
                    <a:lnTo>
                      <a:pt x="16" y="112"/>
                    </a:lnTo>
                    <a:lnTo>
                      <a:pt x="6" y="110"/>
                    </a:lnTo>
                    <a:lnTo>
                      <a:pt x="0" y="110"/>
                    </a:lnTo>
                    <a:lnTo>
                      <a:pt x="0" y="144"/>
                    </a:lnTo>
                    <a:lnTo>
                      <a:pt x="25" y="145"/>
                    </a:lnTo>
                    <a:lnTo>
                      <a:pt x="33" y="196"/>
                    </a:lnTo>
                    <a:lnTo>
                      <a:pt x="46" y="206"/>
                    </a:lnTo>
                    <a:lnTo>
                      <a:pt x="53" y="210"/>
                    </a:lnTo>
                    <a:lnTo>
                      <a:pt x="61" y="212"/>
                    </a:lnTo>
                    <a:lnTo>
                      <a:pt x="64" y="242"/>
                    </a:lnTo>
                    <a:lnTo>
                      <a:pt x="64" y="254"/>
                    </a:lnTo>
                    <a:lnTo>
                      <a:pt x="62" y="265"/>
                    </a:lnTo>
                    <a:lnTo>
                      <a:pt x="59" y="274"/>
                    </a:lnTo>
                    <a:lnTo>
                      <a:pt x="55" y="283"/>
                    </a:lnTo>
                    <a:lnTo>
                      <a:pt x="48" y="291"/>
                    </a:lnTo>
                    <a:lnTo>
                      <a:pt x="39" y="298"/>
                    </a:lnTo>
                    <a:lnTo>
                      <a:pt x="41" y="308"/>
                    </a:lnTo>
                    <a:lnTo>
                      <a:pt x="45" y="318"/>
                    </a:lnTo>
                    <a:lnTo>
                      <a:pt x="53" y="334"/>
                    </a:lnTo>
                    <a:lnTo>
                      <a:pt x="50" y="339"/>
                    </a:lnTo>
                    <a:lnTo>
                      <a:pt x="46" y="342"/>
                    </a:lnTo>
                    <a:lnTo>
                      <a:pt x="31" y="350"/>
                    </a:lnTo>
                    <a:lnTo>
                      <a:pt x="13" y="360"/>
                    </a:lnTo>
                    <a:lnTo>
                      <a:pt x="5" y="367"/>
                    </a:lnTo>
                    <a:lnTo>
                      <a:pt x="0" y="371"/>
                    </a:lnTo>
                    <a:lnTo>
                      <a:pt x="0" y="641"/>
                    </a:lnTo>
                    <a:lnTo>
                      <a:pt x="316" y="646"/>
                    </a:lnTo>
                    <a:lnTo>
                      <a:pt x="316" y="277"/>
                    </a:lnTo>
                    <a:lnTo>
                      <a:pt x="303" y="263"/>
                    </a:lnTo>
                    <a:lnTo>
                      <a:pt x="291" y="250"/>
                    </a:lnTo>
                    <a:lnTo>
                      <a:pt x="269" y="235"/>
                    </a:lnTo>
                    <a:lnTo>
                      <a:pt x="261" y="229"/>
                    </a:lnTo>
                    <a:lnTo>
                      <a:pt x="256" y="222"/>
                    </a:lnTo>
                    <a:lnTo>
                      <a:pt x="252" y="213"/>
                    </a:lnTo>
                    <a:lnTo>
                      <a:pt x="252" y="200"/>
                    </a:lnTo>
                    <a:lnTo>
                      <a:pt x="253" y="155"/>
                    </a:lnTo>
                    <a:lnTo>
                      <a:pt x="251" y="154"/>
                    </a:lnTo>
                    <a:lnTo>
                      <a:pt x="249" y="153"/>
                    </a:lnTo>
                    <a:lnTo>
                      <a:pt x="243" y="150"/>
                    </a:lnTo>
                    <a:lnTo>
                      <a:pt x="240" y="132"/>
                    </a:lnTo>
                    <a:lnTo>
                      <a:pt x="237" y="121"/>
                    </a:lnTo>
                    <a:lnTo>
                      <a:pt x="239" y="114"/>
                    </a:lnTo>
                    <a:lnTo>
                      <a:pt x="251" y="110"/>
                    </a:lnTo>
                    <a:lnTo>
                      <a:pt x="257" y="110"/>
                    </a:lnTo>
                    <a:lnTo>
                      <a:pt x="258" y="86"/>
                    </a:lnTo>
                    <a:lnTo>
                      <a:pt x="262" y="65"/>
                    </a:lnTo>
                    <a:lnTo>
                      <a:pt x="270" y="48"/>
                    </a:lnTo>
                    <a:lnTo>
                      <a:pt x="279" y="37"/>
                    </a:lnTo>
                    <a:lnTo>
                      <a:pt x="286" y="34"/>
                    </a:lnTo>
                    <a:lnTo>
                      <a:pt x="293" y="31"/>
                    </a:lnTo>
                    <a:lnTo>
                      <a:pt x="310" y="29"/>
                    </a:lnTo>
                    <a:lnTo>
                      <a:pt x="316" y="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6" name="Google Shape;1136;p8"/>
              <p:cNvSpPr/>
              <p:nvPr/>
            </p:nvSpPr>
            <p:spPr>
              <a:xfrm>
                <a:off x="4218" y="2471"/>
                <a:ext cx="24" cy="65"/>
              </a:xfrm>
              <a:custGeom>
                <a:rect b="b" l="l" r="r" t="t"/>
                <a:pathLst>
                  <a:path extrusionOk="0" h="209" w="77">
                    <a:moveTo>
                      <a:pt x="70" y="104"/>
                    </a:moveTo>
                    <a:lnTo>
                      <a:pt x="65" y="77"/>
                    </a:lnTo>
                    <a:lnTo>
                      <a:pt x="77" y="19"/>
                    </a:lnTo>
                    <a:lnTo>
                      <a:pt x="68" y="25"/>
                    </a:lnTo>
                    <a:lnTo>
                      <a:pt x="64" y="27"/>
                    </a:lnTo>
                    <a:lnTo>
                      <a:pt x="61" y="31"/>
                    </a:lnTo>
                    <a:lnTo>
                      <a:pt x="58" y="16"/>
                    </a:lnTo>
                    <a:lnTo>
                      <a:pt x="54" y="6"/>
                    </a:lnTo>
                    <a:lnTo>
                      <a:pt x="48" y="7"/>
                    </a:lnTo>
                    <a:lnTo>
                      <a:pt x="39" y="5"/>
                    </a:lnTo>
                    <a:lnTo>
                      <a:pt x="30" y="1"/>
                    </a:lnTo>
                    <a:lnTo>
                      <a:pt x="20" y="0"/>
                    </a:lnTo>
                    <a:lnTo>
                      <a:pt x="24" y="57"/>
                    </a:lnTo>
                    <a:lnTo>
                      <a:pt x="23" y="79"/>
                    </a:lnTo>
                    <a:lnTo>
                      <a:pt x="22" y="90"/>
                    </a:lnTo>
                    <a:lnTo>
                      <a:pt x="19" y="99"/>
                    </a:lnTo>
                    <a:lnTo>
                      <a:pt x="16" y="111"/>
                    </a:lnTo>
                    <a:lnTo>
                      <a:pt x="15" y="125"/>
                    </a:lnTo>
                    <a:lnTo>
                      <a:pt x="13" y="138"/>
                    </a:lnTo>
                    <a:lnTo>
                      <a:pt x="7" y="155"/>
                    </a:lnTo>
                    <a:lnTo>
                      <a:pt x="5" y="175"/>
                    </a:lnTo>
                    <a:lnTo>
                      <a:pt x="3" y="183"/>
                    </a:lnTo>
                    <a:lnTo>
                      <a:pt x="0" y="189"/>
                    </a:lnTo>
                    <a:lnTo>
                      <a:pt x="8" y="203"/>
                    </a:lnTo>
                    <a:lnTo>
                      <a:pt x="11" y="208"/>
                    </a:lnTo>
                    <a:lnTo>
                      <a:pt x="14" y="209"/>
                    </a:lnTo>
                    <a:lnTo>
                      <a:pt x="23" y="208"/>
                    </a:lnTo>
                    <a:lnTo>
                      <a:pt x="37" y="201"/>
                    </a:lnTo>
                    <a:lnTo>
                      <a:pt x="49" y="189"/>
                    </a:lnTo>
                    <a:lnTo>
                      <a:pt x="58" y="178"/>
                    </a:lnTo>
                    <a:lnTo>
                      <a:pt x="64" y="167"/>
                    </a:lnTo>
                    <a:lnTo>
                      <a:pt x="67" y="155"/>
                    </a:lnTo>
                    <a:lnTo>
                      <a:pt x="69" y="144"/>
                    </a:lnTo>
                    <a:lnTo>
                      <a:pt x="70" y="132"/>
                    </a:lnTo>
                    <a:lnTo>
                      <a:pt x="70" y="1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7" name="Google Shape;1137;p8"/>
              <p:cNvSpPr/>
              <p:nvPr/>
            </p:nvSpPr>
            <p:spPr>
              <a:xfrm>
                <a:off x="4145" y="2065"/>
                <a:ext cx="52" cy="168"/>
              </a:xfrm>
              <a:custGeom>
                <a:rect b="b" l="l" r="r" t="t"/>
                <a:pathLst>
                  <a:path extrusionOk="0" h="533" w="156">
                    <a:moveTo>
                      <a:pt x="156" y="34"/>
                    </a:moveTo>
                    <a:lnTo>
                      <a:pt x="156" y="0"/>
                    </a:lnTo>
                    <a:lnTo>
                      <a:pt x="154" y="0"/>
                    </a:lnTo>
                    <a:lnTo>
                      <a:pt x="146" y="2"/>
                    </a:lnTo>
                    <a:lnTo>
                      <a:pt x="139" y="5"/>
                    </a:lnTo>
                    <a:lnTo>
                      <a:pt x="134" y="8"/>
                    </a:lnTo>
                    <a:lnTo>
                      <a:pt x="126" y="15"/>
                    </a:lnTo>
                    <a:lnTo>
                      <a:pt x="119" y="13"/>
                    </a:lnTo>
                    <a:lnTo>
                      <a:pt x="114" y="13"/>
                    </a:lnTo>
                    <a:lnTo>
                      <a:pt x="109" y="14"/>
                    </a:lnTo>
                    <a:lnTo>
                      <a:pt x="105" y="17"/>
                    </a:lnTo>
                    <a:lnTo>
                      <a:pt x="99" y="29"/>
                    </a:lnTo>
                    <a:lnTo>
                      <a:pt x="93" y="45"/>
                    </a:lnTo>
                    <a:lnTo>
                      <a:pt x="84" y="80"/>
                    </a:lnTo>
                    <a:lnTo>
                      <a:pt x="80" y="98"/>
                    </a:lnTo>
                    <a:lnTo>
                      <a:pt x="82" y="108"/>
                    </a:lnTo>
                    <a:lnTo>
                      <a:pt x="83" y="119"/>
                    </a:lnTo>
                    <a:lnTo>
                      <a:pt x="77" y="153"/>
                    </a:lnTo>
                    <a:lnTo>
                      <a:pt x="74" y="173"/>
                    </a:lnTo>
                    <a:lnTo>
                      <a:pt x="74" y="180"/>
                    </a:lnTo>
                    <a:lnTo>
                      <a:pt x="76" y="189"/>
                    </a:lnTo>
                    <a:lnTo>
                      <a:pt x="86" y="211"/>
                    </a:lnTo>
                    <a:lnTo>
                      <a:pt x="79" y="219"/>
                    </a:lnTo>
                    <a:lnTo>
                      <a:pt x="74" y="227"/>
                    </a:lnTo>
                    <a:lnTo>
                      <a:pt x="70" y="235"/>
                    </a:lnTo>
                    <a:lnTo>
                      <a:pt x="70" y="243"/>
                    </a:lnTo>
                    <a:lnTo>
                      <a:pt x="71" y="250"/>
                    </a:lnTo>
                    <a:lnTo>
                      <a:pt x="76" y="257"/>
                    </a:lnTo>
                    <a:lnTo>
                      <a:pt x="82" y="261"/>
                    </a:lnTo>
                    <a:lnTo>
                      <a:pt x="90" y="263"/>
                    </a:lnTo>
                    <a:lnTo>
                      <a:pt x="76" y="268"/>
                    </a:lnTo>
                    <a:lnTo>
                      <a:pt x="60" y="271"/>
                    </a:lnTo>
                    <a:lnTo>
                      <a:pt x="52" y="275"/>
                    </a:lnTo>
                    <a:lnTo>
                      <a:pt x="45" y="279"/>
                    </a:lnTo>
                    <a:lnTo>
                      <a:pt x="40" y="285"/>
                    </a:lnTo>
                    <a:lnTo>
                      <a:pt x="37" y="294"/>
                    </a:lnTo>
                    <a:lnTo>
                      <a:pt x="10" y="411"/>
                    </a:lnTo>
                    <a:lnTo>
                      <a:pt x="6" y="440"/>
                    </a:lnTo>
                    <a:lnTo>
                      <a:pt x="3" y="464"/>
                    </a:lnTo>
                    <a:lnTo>
                      <a:pt x="0" y="506"/>
                    </a:lnTo>
                    <a:lnTo>
                      <a:pt x="9" y="520"/>
                    </a:lnTo>
                    <a:lnTo>
                      <a:pt x="20" y="531"/>
                    </a:lnTo>
                    <a:lnTo>
                      <a:pt x="156" y="533"/>
                    </a:lnTo>
                    <a:lnTo>
                      <a:pt x="156" y="263"/>
                    </a:lnTo>
                    <a:lnTo>
                      <a:pt x="153" y="267"/>
                    </a:lnTo>
                    <a:lnTo>
                      <a:pt x="143" y="259"/>
                    </a:lnTo>
                    <a:lnTo>
                      <a:pt x="135" y="249"/>
                    </a:lnTo>
                    <a:lnTo>
                      <a:pt x="132" y="237"/>
                    </a:lnTo>
                    <a:lnTo>
                      <a:pt x="130" y="222"/>
                    </a:lnTo>
                    <a:lnTo>
                      <a:pt x="126" y="198"/>
                    </a:lnTo>
                    <a:lnTo>
                      <a:pt x="124" y="175"/>
                    </a:lnTo>
                    <a:lnTo>
                      <a:pt x="112" y="158"/>
                    </a:lnTo>
                    <a:lnTo>
                      <a:pt x="103" y="140"/>
                    </a:lnTo>
                    <a:lnTo>
                      <a:pt x="97" y="119"/>
                    </a:lnTo>
                    <a:lnTo>
                      <a:pt x="94" y="98"/>
                    </a:lnTo>
                    <a:lnTo>
                      <a:pt x="99" y="102"/>
                    </a:lnTo>
                    <a:lnTo>
                      <a:pt x="102" y="107"/>
                    </a:lnTo>
                    <a:lnTo>
                      <a:pt x="105" y="108"/>
                    </a:lnTo>
                    <a:lnTo>
                      <a:pt x="109" y="84"/>
                    </a:lnTo>
                    <a:lnTo>
                      <a:pt x="109" y="57"/>
                    </a:lnTo>
                    <a:lnTo>
                      <a:pt x="125" y="32"/>
                    </a:lnTo>
                    <a:lnTo>
                      <a:pt x="153" y="34"/>
                    </a:lnTo>
                    <a:lnTo>
                      <a:pt x="156" y="3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8" name="Google Shape;1138;p8"/>
              <p:cNvSpPr/>
              <p:nvPr/>
            </p:nvSpPr>
            <p:spPr>
              <a:xfrm>
                <a:off x="4131" y="2460"/>
                <a:ext cx="50" cy="69"/>
              </a:xfrm>
              <a:custGeom>
                <a:rect b="b" l="l" r="r" t="t"/>
                <a:pathLst>
                  <a:path extrusionOk="0" h="224" w="152">
                    <a:moveTo>
                      <a:pt x="89" y="0"/>
                    </a:moveTo>
                    <a:lnTo>
                      <a:pt x="103" y="9"/>
                    </a:lnTo>
                    <a:lnTo>
                      <a:pt x="119" y="17"/>
                    </a:lnTo>
                    <a:lnTo>
                      <a:pt x="135" y="23"/>
                    </a:lnTo>
                    <a:lnTo>
                      <a:pt x="152" y="25"/>
                    </a:lnTo>
                    <a:lnTo>
                      <a:pt x="146" y="50"/>
                    </a:lnTo>
                    <a:lnTo>
                      <a:pt x="139" y="77"/>
                    </a:lnTo>
                    <a:lnTo>
                      <a:pt x="133" y="104"/>
                    </a:lnTo>
                    <a:lnTo>
                      <a:pt x="131" y="119"/>
                    </a:lnTo>
                    <a:lnTo>
                      <a:pt x="131" y="133"/>
                    </a:lnTo>
                    <a:lnTo>
                      <a:pt x="90" y="172"/>
                    </a:lnTo>
                    <a:lnTo>
                      <a:pt x="71" y="195"/>
                    </a:lnTo>
                    <a:lnTo>
                      <a:pt x="53" y="220"/>
                    </a:lnTo>
                    <a:lnTo>
                      <a:pt x="39" y="222"/>
                    </a:lnTo>
                    <a:lnTo>
                      <a:pt x="23" y="224"/>
                    </a:lnTo>
                    <a:lnTo>
                      <a:pt x="9" y="224"/>
                    </a:lnTo>
                    <a:lnTo>
                      <a:pt x="3" y="222"/>
                    </a:lnTo>
                    <a:lnTo>
                      <a:pt x="0" y="219"/>
                    </a:lnTo>
                    <a:lnTo>
                      <a:pt x="9" y="213"/>
                    </a:lnTo>
                    <a:lnTo>
                      <a:pt x="16" y="207"/>
                    </a:lnTo>
                    <a:lnTo>
                      <a:pt x="20" y="202"/>
                    </a:lnTo>
                    <a:lnTo>
                      <a:pt x="47" y="163"/>
                    </a:lnTo>
                    <a:lnTo>
                      <a:pt x="56" y="145"/>
                    </a:lnTo>
                    <a:lnTo>
                      <a:pt x="65" y="118"/>
                    </a:lnTo>
                    <a:lnTo>
                      <a:pt x="79" y="59"/>
                    </a:lnTo>
                    <a:lnTo>
                      <a:pt x="86" y="25"/>
                    </a:lnTo>
                    <a:lnTo>
                      <a:pt x="89"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39" name="Google Shape;1139;p8"/>
              <p:cNvSpPr/>
              <p:nvPr/>
            </p:nvSpPr>
            <p:spPr>
              <a:xfrm>
                <a:off x="4555" y="2237"/>
                <a:ext cx="72" cy="321"/>
              </a:xfrm>
              <a:custGeom>
                <a:rect b="b" l="l" r="r" t="t"/>
                <a:pathLst>
                  <a:path extrusionOk="0" h="1016" w="227">
                    <a:moveTo>
                      <a:pt x="0" y="780"/>
                    </a:moveTo>
                    <a:lnTo>
                      <a:pt x="0" y="876"/>
                    </a:lnTo>
                    <a:lnTo>
                      <a:pt x="11" y="877"/>
                    </a:lnTo>
                    <a:lnTo>
                      <a:pt x="23" y="877"/>
                    </a:lnTo>
                    <a:lnTo>
                      <a:pt x="28" y="890"/>
                    </a:lnTo>
                    <a:lnTo>
                      <a:pt x="32" y="896"/>
                    </a:lnTo>
                    <a:lnTo>
                      <a:pt x="40" y="905"/>
                    </a:lnTo>
                    <a:lnTo>
                      <a:pt x="41" y="924"/>
                    </a:lnTo>
                    <a:lnTo>
                      <a:pt x="45" y="941"/>
                    </a:lnTo>
                    <a:lnTo>
                      <a:pt x="50" y="986"/>
                    </a:lnTo>
                    <a:lnTo>
                      <a:pt x="53" y="995"/>
                    </a:lnTo>
                    <a:lnTo>
                      <a:pt x="58" y="1002"/>
                    </a:lnTo>
                    <a:lnTo>
                      <a:pt x="63" y="1008"/>
                    </a:lnTo>
                    <a:lnTo>
                      <a:pt x="70" y="1012"/>
                    </a:lnTo>
                    <a:lnTo>
                      <a:pt x="84" y="1016"/>
                    </a:lnTo>
                    <a:lnTo>
                      <a:pt x="99" y="1013"/>
                    </a:lnTo>
                    <a:lnTo>
                      <a:pt x="113" y="1008"/>
                    </a:lnTo>
                    <a:lnTo>
                      <a:pt x="124" y="999"/>
                    </a:lnTo>
                    <a:lnTo>
                      <a:pt x="127" y="992"/>
                    </a:lnTo>
                    <a:lnTo>
                      <a:pt x="131" y="985"/>
                    </a:lnTo>
                    <a:lnTo>
                      <a:pt x="132" y="978"/>
                    </a:lnTo>
                    <a:lnTo>
                      <a:pt x="132" y="970"/>
                    </a:lnTo>
                    <a:lnTo>
                      <a:pt x="130" y="957"/>
                    </a:lnTo>
                    <a:lnTo>
                      <a:pt x="124" y="942"/>
                    </a:lnTo>
                    <a:lnTo>
                      <a:pt x="118" y="927"/>
                    </a:lnTo>
                    <a:lnTo>
                      <a:pt x="115" y="915"/>
                    </a:lnTo>
                    <a:lnTo>
                      <a:pt x="116" y="909"/>
                    </a:lnTo>
                    <a:lnTo>
                      <a:pt x="116" y="899"/>
                    </a:lnTo>
                    <a:lnTo>
                      <a:pt x="121" y="892"/>
                    </a:lnTo>
                    <a:lnTo>
                      <a:pt x="122" y="884"/>
                    </a:lnTo>
                    <a:lnTo>
                      <a:pt x="122" y="864"/>
                    </a:lnTo>
                    <a:lnTo>
                      <a:pt x="122" y="829"/>
                    </a:lnTo>
                    <a:lnTo>
                      <a:pt x="123" y="781"/>
                    </a:lnTo>
                    <a:lnTo>
                      <a:pt x="128" y="668"/>
                    </a:lnTo>
                    <a:lnTo>
                      <a:pt x="133" y="552"/>
                    </a:lnTo>
                    <a:lnTo>
                      <a:pt x="133" y="504"/>
                    </a:lnTo>
                    <a:lnTo>
                      <a:pt x="131" y="467"/>
                    </a:lnTo>
                    <a:lnTo>
                      <a:pt x="130" y="448"/>
                    </a:lnTo>
                    <a:lnTo>
                      <a:pt x="131" y="427"/>
                    </a:lnTo>
                    <a:lnTo>
                      <a:pt x="134" y="384"/>
                    </a:lnTo>
                    <a:lnTo>
                      <a:pt x="140" y="339"/>
                    </a:lnTo>
                    <a:lnTo>
                      <a:pt x="142" y="298"/>
                    </a:lnTo>
                    <a:lnTo>
                      <a:pt x="151" y="296"/>
                    </a:lnTo>
                    <a:lnTo>
                      <a:pt x="160" y="289"/>
                    </a:lnTo>
                    <a:lnTo>
                      <a:pt x="168" y="281"/>
                    </a:lnTo>
                    <a:lnTo>
                      <a:pt x="176" y="273"/>
                    </a:lnTo>
                    <a:lnTo>
                      <a:pt x="174" y="254"/>
                    </a:lnTo>
                    <a:lnTo>
                      <a:pt x="169" y="232"/>
                    </a:lnTo>
                    <a:lnTo>
                      <a:pt x="160" y="191"/>
                    </a:lnTo>
                    <a:lnTo>
                      <a:pt x="173" y="174"/>
                    </a:lnTo>
                    <a:lnTo>
                      <a:pt x="183" y="154"/>
                    </a:lnTo>
                    <a:lnTo>
                      <a:pt x="191" y="132"/>
                    </a:lnTo>
                    <a:lnTo>
                      <a:pt x="193" y="121"/>
                    </a:lnTo>
                    <a:lnTo>
                      <a:pt x="194" y="110"/>
                    </a:lnTo>
                    <a:lnTo>
                      <a:pt x="200" y="109"/>
                    </a:lnTo>
                    <a:lnTo>
                      <a:pt x="204" y="106"/>
                    </a:lnTo>
                    <a:lnTo>
                      <a:pt x="213" y="96"/>
                    </a:lnTo>
                    <a:lnTo>
                      <a:pt x="220" y="81"/>
                    </a:lnTo>
                    <a:lnTo>
                      <a:pt x="225" y="64"/>
                    </a:lnTo>
                    <a:lnTo>
                      <a:pt x="227" y="45"/>
                    </a:lnTo>
                    <a:lnTo>
                      <a:pt x="226" y="28"/>
                    </a:lnTo>
                    <a:lnTo>
                      <a:pt x="223" y="13"/>
                    </a:lnTo>
                    <a:lnTo>
                      <a:pt x="220" y="8"/>
                    </a:lnTo>
                    <a:lnTo>
                      <a:pt x="216" y="3"/>
                    </a:lnTo>
                    <a:lnTo>
                      <a:pt x="0" y="0"/>
                    </a:lnTo>
                    <a:lnTo>
                      <a:pt x="0" y="596"/>
                    </a:lnTo>
                    <a:lnTo>
                      <a:pt x="5" y="602"/>
                    </a:lnTo>
                    <a:lnTo>
                      <a:pt x="6" y="654"/>
                    </a:lnTo>
                    <a:lnTo>
                      <a:pt x="11" y="703"/>
                    </a:lnTo>
                    <a:lnTo>
                      <a:pt x="14" y="750"/>
                    </a:lnTo>
                    <a:lnTo>
                      <a:pt x="16" y="796"/>
                    </a:lnTo>
                    <a:lnTo>
                      <a:pt x="0" y="78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0" name="Google Shape;1140;p8"/>
              <p:cNvSpPr/>
              <p:nvPr/>
            </p:nvSpPr>
            <p:spPr>
              <a:xfrm>
                <a:off x="4377" y="2234"/>
                <a:ext cx="178" cy="322"/>
              </a:xfrm>
              <a:custGeom>
                <a:rect b="b" l="l" r="r" t="t"/>
                <a:pathLst>
                  <a:path extrusionOk="0" h="1020" w="548">
                    <a:moveTo>
                      <a:pt x="548" y="604"/>
                    </a:moveTo>
                    <a:lnTo>
                      <a:pt x="548" y="8"/>
                    </a:lnTo>
                    <a:lnTo>
                      <a:pt x="0" y="0"/>
                    </a:lnTo>
                    <a:lnTo>
                      <a:pt x="0" y="422"/>
                    </a:lnTo>
                    <a:lnTo>
                      <a:pt x="2" y="448"/>
                    </a:lnTo>
                    <a:lnTo>
                      <a:pt x="6" y="473"/>
                    </a:lnTo>
                    <a:lnTo>
                      <a:pt x="0" y="570"/>
                    </a:lnTo>
                    <a:lnTo>
                      <a:pt x="0" y="764"/>
                    </a:lnTo>
                    <a:lnTo>
                      <a:pt x="3" y="763"/>
                    </a:lnTo>
                    <a:lnTo>
                      <a:pt x="0" y="772"/>
                    </a:lnTo>
                    <a:lnTo>
                      <a:pt x="0" y="774"/>
                    </a:lnTo>
                    <a:lnTo>
                      <a:pt x="0" y="821"/>
                    </a:lnTo>
                    <a:lnTo>
                      <a:pt x="10" y="828"/>
                    </a:lnTo>
                    <a:lnTo>
                      <a:pt x="25" y="832"/>
                    </a:lnTo>
                    <a:lnTo>
                      <a:pt x="40" y="834"/>
                    </a:lnTo>
                    <a:lnTo>
                      <a:pt x="61" y="834"/>
                    </a:lnTo>
                    <a:lnTo>
                      <a:pt x="69" y="841"/>
                    </a:lnTo>
                    <a:lnTo>
                      <a:pt x="79" y="848"/>
                    </a:lnTo>
                    <a:lnTo>
                      <a:pt x="98" y="858"/>
                    </a:lnTo>
                    <a:lnTo>
                      <a:pt x="94" y="867"/>
                    </a:lnTo>
                    <a:lnTo>
                      <a:pt x="94" y="875"/>
                    </a:lnTo>
                    <a:lnTo>
                      <a:pt x="95" y="883"/>
                    </a:lnTo>
                    <a:lnTo>
                      <a:pt x="98" y="889"/>
                    </a:lnTo>
                    <a:lnTo>
                      <a:pt x="108" y="901"/>
                    </a:lnTo>
                    <a:lnTo>
                      <a:pt x="119" y="915"/>
                    </a:lnTo>
                    <a:lnTo>
                      <a:pt x="123" y="925"/>
                    </a:lnTo>
                    <a:lnTo>
                      <a:pt x="127" y="940"/>
                    </a:lnTo>
                    <a:lnTo>
                      <a:pt x="132" y="957"/>
                    </a:lnTo>
                    <a:lnTo>
                      <a:pt x="136" y="965"/>
                    </a:lnTo>
                    <a:lnTo>
                      <a:pt x="141" y="973"/>
                    </a:lnTo>
                    <a:lnTo>
                      <a:pt x="147" y="977"/>
                    </a:lnTo>
                    <a:lnTo>
                      <a:pt x="156" y="982"/>
                    </a:lnTo>
                    <a:lnTo>
                      <a:pt x="180" y="989"/>
                    </a:lnTo>
                    <a:lnTo>
                      <a:pt x="205" y="992"/>
                    </a:lnTo>
                    <a:lnTo>
                      <a:pt x="222" y="994"/>
                    </a:lnTo>
                    <a:lnTo>
                      <a:pt x="228" y="991"/>
                    </a:lnTo>
                    <a:lnTo>
                      <a:pt x="229" y="987"/>
                    </a:lnTo>
                    <a:lnTo>
                      <a:pt x="230" y="984"/>
                    </a:lnTo>
                    <a:lnTo>
                      <a:pt x="229" y="978"/>
                    </a:lnTo>
                    <a:lnTo>
                      <a:pt x="228" y="973"/>
                    </a:lnTo>
                    <a:lnTo>
                      <a:pt x="222" y="959"/>
                    </a:lnTo>
                    <a:lnTo>
                      <a:pt x="214" y="945"/>
                    </a:lnTo>
                    <a:lnTo>
                      <a:pt x="208" y="932"/>
                    </a:lnTo>
                    <a:lnTo>
                      <a:pt x="224" y="934"/>
                    </a:lnTo>
                    <a:lnTo>
                      <a:pt x="250" y="935"/>
                    </a:lnTo>
                    <a:lnTo>
                      <a:pt x="275" y="933"/>
                    </a:lnTo>
                    <a:lnTo>
                      <a:pt x="284" y="930"/>
                    </a:lnTo>
                    <a:lnTo>
                      <a:pt x="290" y="925"/>
                    </a:lnTo>
                    <a:lnTo>
                      <a:pt x="288" y="918"/>
                    </a:lnTo>
                    <a:lnTo>
                      <a:pt x="285" y="913"/>
                    </a:lnTo>
                    <a:lnTo>
                      <a:pt x="280" y="909"/>
                    </a:lnTo>
                    <a:lnTo>
                      <a:pt x="273" y="906"/>
                    </a:lnTo>
                    <a:lnTo>
                      <a:pt x="258" y="898"/>
                    </a:lnTo>
                    <a:lnTo>
                      <a:pt x="249" y="892"/>
                    </a:lnTo>
                    <a:lnTo>
                      <a:pt x="241" y="887"/>
                    </a:lnTo>
                    <a:lnTo>
                      <a:pt x="230" y="866"/>
                    </a:lnTo>
                    <a:lnTo>
                      <a:pt x="221" y="854"/>
                    </a:lnTo>
                    <a:lnTo>
                      <a:pt x="209" y="838"/>
                    </a:lnTo>
                    <a:lnTo>
                      <a:pt x="205" y="830"/>
                    </a:lnTo>
                    <a:lnTo>
                      <a:pt x="203" y="818"/>
                    </a:lnTo>
                    <a:lnTo>
                      <a:pt x="200" y="775"/>
                    </a:lnTo>
                    <a:lnTo>
                      <a:pt x="214" y="686"/>
                    </a:lnTo>
                    <a:lnTo>
                      <a:pt x="223" y="630"/>
                    </a:lnTo>
                    <a:lnTo>
                      <a:pt x="228" y="600"/>
                    </a:lnTo>
                    <a:lnTo>
                      <a:pt x="238" y="596"/>
                    </a:lnTo>
                    <a:lnTo>
                      <a:pt x="251" y="591"/>
                    </a:lnTo>
                    <a:lnTo>
                      <a:pt x="263" y="583"/>
                    </a:lnTo>
                    <a:lnTo>
                      <a:pt x="273" y="575"/>
                    </a:lnTo>
                    <a:lnTo>
                      <a:pt x="280" y="587"/>
                    </a:lnTo>
                    <a:lnTo>
                      <a:pt x="283" y="600"/>
                    </a:lnTo>
                    <a:lnTo>
                      <a:pt x="286" y="613"/>
                    </a:lnTo>
                    <a:lnTo>
                      <a:pt x="293" y="626"/>
                    </a:lnTo>
                    <a:lnTo>
                      <a:pt x="291" y="636"/>
                    </a:lnTo>
                    <a:lnTo>
                      <a:pt x="291" y="647"/>
                    </a:lnTo>
                    <a:lnTo>
                      <a:pt x="292" y="673"/>
                    </a:lnTo>
                    <a:lnTo>
                      <a:pt x="294" y="701"/>
                    </a:lnTo>
                    <a:lnTo>
                      <a:pt x="297" y="722"/>
                    </a:lnTo>
                    <a:lnTo>
                      <a:pt x="293" y="746"/>
                    </a:lnTo>
                    <a:lnTo>
                      <a:pt x="290" y="763"/>
                    </a:lnTo>
                    <a:lnTo>
                      <a:pt x="292" y="775"/>
                    </a:lnTo>
                    <a:lnTo>
                      <a:pt x="296" y="789"/>
                    </a:lnTo>
                    <a:lnTo>
                      <a:pt x="283" y="808"/>
                    </a:lnTo>
                    <a:lnTo>
                      <a:pt x="269" y="828"/>
                    </a:lnTo>
                    <a:lnTo>
                      <a:pt x="263" y="838"/>
                    </a:lnTo>
                    <a:lnTo>
                      <a:pt x="258" y="848"/>
                    </a:lnTo>
                    <a:lnTo>
                      <a:pt x="256" y="857"/>
                    </a:lnTo>
                    <a:lnTo>
                      <a:pt x="257" y="866"/>
                    </a:lnTo>
                    <a:lnTo>
                      <a:pt x="257" y="872"/>
                    </a:lnTo>
                    <a:lnTo>
                      <a:pt x="260" y="876"/>
                    </a:lnTo>
                    <a:lnTo>
                      <a:pt x="264" y="880"/>
                    </a:lnTo>
                    <a:lnTo>
                      <a:pt x="269" y="883"/>
                    </a:lnTo>
                    <a:lnTo>
                      <a:pt x="281" y="885"/>
                    </a:lnTo>
                    <a:lnTo>
                      <a:pt x="292" y="887"/>
                    </a:lnTo>
                    <a:lnTo>
                      <a:pt x="301" y="885"/>
                    </a:lnTo>
                    <a:lnTo>
                      <a:pt x="310" y="882"/>
                    </a:lnTo>
                    <a:lnTo>
                      <a:pt x="318" y="877"/>
                    </a:lnTo>
                    <a:lnTo>
                      <a:pt x="325" y="871"/>
                    </a:lnTo>
                    <a:lnTo>
                      <a:pt x="339" y="856"/>
                    </a:lnTo>
                    <a:lnTo>
                      <a:pt x="351" y="840"/>
                    </a:lnTo>
                    <a:lnTo>
                      <a:pt x="383" y="820"/>
                    </a:lnTo>
                    <a:lnTo>
                      <a:pt x="383" y="797"/>
                    </a:lnTo>
                    <a:lnTo>
                      <a:pt x="382" y="789"/>
                    </a:lnTo>
                    <a:lnTo>
                      <a:pt x="381" y="780"/>
                    </a:lnTo>
                    <a:lnTo>
                      <a:pt x="378" y="773"/>
                    </a:lnTo>
                    <a:lnTo>
                      <a:pt x="379" y="767"/>
                    </a:lnTo>
                    <a:lnTo>
                      <a:pt x="383" y="763"/>
                    </a:lnTo>
                    <a:lnTo>
                      <a:pt x="384" y="758"/>
                    </a:lnTo>
                    <a:lnTo>
                      <a:pt x="385" y="755"/>
                    </a:lnTo>
                    <a:lnTo>
                      <a:pt x="383" y="743"/>
                    </a:lnTo>
                    <a:lnTo>
                      <a:pt x="383" y="730"/>
                    </a:lnTo>
                    <a:lnTo>
                      <a:pt x="382" y="703"/>
                    </a:lnTo>
                    <a:lnTo>
                      <a:pt x="382" y="673"/>
                    </a:lnTo>
                    <a:lnTo>
                      <a:pt x="381" y="659"/>
                    </a:lnTo>
                    <a:lnTo>
                      <a:pt x="377" y="643"/>
                    </a:lnTo>
                    <a:lnTo>
                      <a:pt x="377" y="612"/>
                    </a:lnTo>
                    <a:lnTo>
                      <a:pt x="377" y="582"/>
                    </a:lnTo>
                    <a:lnTo>
                      <a:pt x="377" y="552"/>
                    </a:lnTo>
                    <a:lnTo>
                      <a:pt x="379" y="537"/>
                    </a:lnTo>
                    <a:lnTo>
                      <a:pt x="382" y="524"/>
                    </a:lnTo>
                    <a:lnTo>
                      <a:pt x="392" y="667"/>
                    </a:lnTo>
                    <a:lnTo>
                      <a:pt x="395" y="687"/>
                    </a:lnTo>
                    <a:lnTo>
                      <a:pt x="399" y="714"/>
                    </a:lnTo>
                    <a:lnTo>
                      <a:pt x="404" y="773"/>
                    </a:lnTo>
                    <a:lnTo>
                      <a:pt x="410" y="811"/>
                    </a:lnTo>
                    <a:lnTo>
                      <a:pt x="413" y="822"/>
                    </a:lnTo>
                    <a:lnTo>
                      <a:pt x="419" y="832"/>
                    </a:lnTo>
                    <a:lnTo>
                      <a:pt x="427" y="897"/>
                    </a:lnTo>
                    <a:lnTo>
                      <a:pt x="424" y="910"/>
                    </a:lnTo>
                    <a:lnTo>
                      <a:pt x="423" y="917"/>
                    </a:lnTo>
                    <a:lnTo>
                      <a:pt x="423" y="921"/>
                    </a:lnTo>
                    <a:lnTo>
                      <a:pt x="425" y="924"/>
                    </a:lnTo>
                    <a:lnTo>
                      <a:pt x="410" y="958"/>
                    </a:lnTo>
                    <a:lnTo>
                      <a:pt x="406" y="974"/>
                    </a:lnTo>
                    <a:lnTo>
                      <a:pt x="404" y="996"/>
                    </a:lnTo>
                    <a:lnTo>
                      <a:pt x="408" y="1003"/>
                    </a:lnTo>
                    <a:lnTo>
                      <a:pt x="412" y="1009"/>
                    </a:lnTo>
                    <a:lnTo>
                      <a:pt x="417" y="1013"/>
                    </a:lnTo>
                    <a:lnTo>
                      <a:pt x="423" y="1017"/>
                    </a:lnTo>
                    <a:lnTo>
                      <a:pt x="434" y="1019"/>
                    </a:lnTo>
                    <a:lnTo>
                      <a:pt x="446" y="1020"/>
                    </a:lnTo>
                    <a:lnTo>
                      <a:pt x="458" y="1018"/>
                    </a:lnTo>
                    <a:lnTo>
                      <a:pt x="468" y="1015"/>
                    </a:lnTo>
                    <a:lnTo>
                      <a:pt x="475" y="1010"/>
                    </a:lnTo>
                    <a:lnTo>
                      <a:pt x="479" y="1008"/>
                    </a:lnTo>
                    <a:lnTo>
                      <a:pt x="487" y="996"/>
                    </a:lnTo>
                    <a:lnTo>
                      <a:pt x="489" y="985"/>
                    </a:lnTo>
                    <a:lnTo>
                      <a:pt x="491" y="952"/>
                    </a:lnTo>
                    <a:lnTo>
                      <a:pt x="502" y="938"/>
                    </a:lnTo>
                    <a:lnTo>
                      <a:pt x="501" y="916"/>
                    </a:lnTo>
                    <a:lnTo>
                      <a:pt x="506" y="914"/>
                    </a:lnTo>
                    <a:lnTo>
                      <a:pt x="512" y="911"/>
                    </a:lnTo>
                    <a:lnTo>
                      <a:pt x="520" y="871"/>
                    </a:lnTo>
                    <a:lnTo>
                      <a:pt x="523" y="875"/>
                    </a:lnTo>
                    <a:lnTo>
                      <a:pt x="530" y="879"/>
                    </a:lnTo>
                    <a:lnTo>
                      <a:pt x="544" y="883"/>
                    </a:lnTo>
                    <a:lnTo>
                      <a:pt x="548" y="884"/>
                    </a:lnTo>
                    <a:lnTo>
                      <a:pt x="548" y="788"/>
                    </a:lnTo>
                    <a:lnTo>
                      <a:pt x="542" y="781"/>
                    </a:lnTo>
                    <a:lnTo>
                      <a:pt x="542" y="753"/>
                    </a:lnTo>
                    <a:lnTo>
                      <a:pt x="535" y="744"/>
                    </a:lnTo>
                    <a:lnTo>
                      <a:pt x="538" y="724"/>
                    </a:lnTo>
                    <a:lnTo>
                      <a:pt x="539" y="706"/>
                    </a:lnTo>
                    <a:lnTo>
                      <a:pt x="536" y="667"/>
                    </a:lnTo>
                    <a:lnTo>
                      <a:pt x="534" y="627"/>
                    </a:lnTo>
                    <a:lnTo>
                      <a:pt x="534" y="608"/>
                    </a:lnTo>
                    <a:lnTo>
                      <a:pt x="538" y="589"/>
                    </a:lnTo>
                    <a:lnTo>
                      <a:pt x="548" y="6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1" name="Google Shape;1141;p8"/>
              <p:cNvSpPr/>
              <p:nvPr/>
            </p:nvSpPr>
            <p:spPr>
              <a:xfrm>
                <a:off x="4377" y="2521"/>
                <a:ext cx="5" cy="18"/>
              </a:xfrm>
              <a:custGeom>
                <a:rect b="b" l="l" r="r" t="t"/>
                <a:pathLst>
                  <a:path extrusionOk="0" h="55" w="17">
                    <a:moveTo>
                      <a:pt x="0" y="0"/>
                    </a:moveTo>
                    <a:lnTo>
                      <a:pt x="0" y="55"/>
                    </a:lnTo>
                    <a:lnTo>
                      <a:pt x="6" y="51"/>
                    </a:lnTo>
                    <a:lnTo>
                      <a:pt x="17" y="43"/>
                    </a:lnTo>
                    <a:lnTo>
                      <a:pt x="16" y="31"/>
                    </a:lnTo>
                    <a:lnTo>
                      <a:pt x="12" y="16"/>
                    </a:lnTo>
                    <a:lnTo>
                      <a:pt x="10" y="10"/>
                    </a:lnTo>
                    <a:lnTo>
                      <a:pt x="5"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2" name="Google Shape;1142;p8"/>
              <p:cNvSpPr/>
              <p:nvPr/>
            </p:nvSpPr>
            <p:spPr>
              <a:xfrm>
                <a:off x="4377" y="2502"/>
                <a:ext cx="2" cy="16"/>
              </a:xfrm>
              <a:custGeom>
                <a:rect b="b" l="l" r="r" t="t"/>
                <a:pathLst>
                  <a:path extrusionOk="0" h="54" w="6">
                    <a:moveTo>
                      <a:pt x="0" y="0"/>
                    </a:moveTo>
                    <a:lnTo>
                      <a:pt x="0" y="54"/>
                    </a:lnTo>
                    <a:lnTo>
                      <a:pt x="3" y="53"/>
                    </a:lnTo>
                    <a:lnTo>
                      <a:pt x="6" y="45"/>
                    </a:lnTo>
                    <a:lnTo>
                      <a:pt x="6" y="37"/>
                    </a:lnTo>
                    <a:lnTo>
                      <a:pt x="4" y="29"/>
                    </a:lnTo>
                    <a:lnTo>
                      <a:pt x="5" y="21"/>
                    </a:lnTo>
                    <a:lnTo>
                      <a:pt x="4" y="13"/>
                    </a:lnTo>
                    <a:lnTo>
                      <a:pt x="2"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3" name="Google Shape;1143;p8"/>
              <p:cNvSpPr/>
              <p:nvPr/>
            </p:nvSpPr>
            <p:spPr>
              <a:xfrm>
                <a:off x="4118" y="2231"/>
                <a:ext cx="259" cy="333"/>
              </a:xfrm>
              <a:custGeom>
                <a:rect b="b" l="l" r="r" t="t"/>
                <a:pathLst>
                  <a:path extrusionOk="0" h="1054" w="804">
                    <a:moveTo>
                      <a:pt x="804" y="430"/>
                    </a:moveTo>
                    <a:lnTo>
                      <a:pt x="804" y="10"/>
                    </a:lnTo>
                    <a:lnTo>
                      <a:pt x="105" y="0"/>
                    </a:lnTo>
                    <a:lnTo>
                      <a:pt x="107" y="26"/>
                    </a:lnTo>
                    <a:lnTo>
                      <a:pt x="107" y="46"/>
                    </a:lnTo>
                    <a:lnTo>
                      <a:pt x="107" y="63"/>
                    </a:lnTo>
                    <a:lnTo>
                      <a:pt x="109" y="79"/>
                    </a:lnTo>
                    <a:lnTo>
                      <a:pt x="131" y="156"/>
                    </a:lnTo>
                    <a:lnTo>
                      <a:pt x="133" y="164"/>
                    </a:lnTo>
                    <a:lnTo>
                      <a:pt x="133" y="173"/>
                    </a:lnTo>
                    <a:lnTo>
                      <a:pt x="128" y="193"/>
                    </a:lnTo>
                    <a:lnTo>
                      <a:pt x="122" y="214"/>
                    </a:lnTo>
                    <a:lnTo>
                      <a:pt x="118" y="231"/>
                    </a:lnTo>
                    <a:lnTo>
                      <a:pt x="113" y="272"/>
                    </a:lnTo>
                    <a:lnTo>
                      <a:pt x="110" y="315"/>
                    </a:lnTo>
                    <a:lnTo>
                      <a:pt x="107" y="413"/>
                    </a:lnTo>
                    <a:lnTo>
                      <a:pt x="103" y="538"/>
                    </a:lnTo>
                    <a:lnTo>
                      <a:pt x="97" y="701"/>
                    </a:lnTo>
                    <a:lnTo>
                      <a:pt x="99" y="707"/>
                    </a:lnTo>
                    <a:lnTo>
                      <a:pt x="102" y="710"/>
                    </a:lnTo>
                    <a:lnTo>
                      <a:pt x="105" y="714"/>
                    </a:lnTo>
                    <a:lnTo>
                      <a:pt x="110" y="715"/>
                    </a:lnTo>
                    <a:lnTo>
                      <a:pt x="120" y="717"/>
                    </a:lnTo>
                    <a:lnTo>
                      <a:pt x="129" y="722"/>
                    </a:lnTo>
                    <a:lnTo>
                      <a:pt x="126" y="747"/>
                    </a:lnTo>
                    <a:lnTo>
                      <a:pt x="119" y="781"/>
                    </a:lnTo>
                    <a:lnTo>
                      <a:pt x="105" y="840"/>
                    </a:lnTo>
                    <a:lnTo>
                      <a:pt x="96" y="866"/>
                    </a:lnTo>
                    <a:lnTo>
                      <a:pt x="86" y="885"/>
                    </a:lnTo>
                    <a:lnTo>
                      <a:pt x="60" y="924"/>
                    </a:lnTo>
                    <a:lnTo>
                      <a:pt x="23" y="942"/>
                    </a:lnTo>
                    <a:lnTo>
                      <a:pt x="7" y="952"/>
                    </a:lnTo>
                    <a:lnTo>
                      <a:pt x="2" y="956"/>
                    </a:lnTo>
                    <a:lnTo>
                      <a:pt x="0" y="961"/>
                    </a:lnTo>
                    <a:lnTo>
                      <a:pt x="6" y="972"/>
                    </a:lnTo>
                    <a:lnTo>
                      <a:pt x="11" y="975"/>
                    </a:lnTo>
                    <a:lnTo>
                      <a:pt x="20" y="977"/>
                    </a:lnTo>
                    <a:lnTo>
                      <a:pt x="45" y="980"/>
                    </a:lnTo>
                    <a:lnTo>
                      <a:pt x="73" y="979"/>
                    </a:lnTo>
                    <a:lnTo>
                      <a:pt x="84" y="976"/>
                    </a:lnTo>
                    <a:lnTo>
                      <a:pt x="92" y="972"/>
                    </a:lnTo>
                    <a:lnTo>
                      <a:pt x="104" y="954"/>
                    </a:lnTo>
                    <a:lnTo>
                      <a:pt x="120" y="939"/>
                    </a:lnTo>
                    <a:lnTo>
                      <a:pt x="128" y="934"/>
                    </a:lnTo>
                    <a:lnTo>
                      <a:pt x="137" y="929"/>
                    </a:lnTo>
                    <a:lnTo>
                      <a:pt x="147" y="927"/>
                    </a:lnTo>
                    <a:lnTo>
                      <a:pt x="159" y="926"/>
                    </a:lnTo>
                    <a:lnTo>
                      <a:pt x="165" y="930"/>
                    </a:lnTo>
                    <a:lnTo>
                      <a:pt x="169" y="936"/>
                    </a:lnTo>
                    <a:lnTo>
                      <a:pt x="171" y="944"/>
                    </a:lnTo>
                    <a:lnTo>
                      <a:pt x="173" y="952"/>
                    </a:lnTo>
                    <a:lnTo>
                      <a:pt x="184" y="952"/>
                    </a:lnTo>
                    <a:lnTo>
                      <a:pt x="184" y="932"/>
                    </a:lnTo>
                    <a:lnTo>
                      <a:pt x="185" y="921"/>
                    </a:lnTo>
                    <a:lnTo>
                      <a:pt x="188" y="913"/>
                    </a:lnTo>
                    <a:lnTo>
                      <a:pt x="190" y="904"/>
                    </a:lnTo>
                    <a:lnTo>
                      <a:pt x="187" y="887"/>
                    </a:lnTo>
                    <a:lnTo>
                      <a:pt x="184" y="875"/>
                    </a:lnTo>
                    <a:lnTo>
                      <a:pt x="178" y="865"/>
                    </a:lnTo>
                    <a:lnTo>
                      <a:pt x="170" y="854"/>
                    </a:lnTo>
                    <a:lnTo>
                      <a:pt x="171" y="840"/>
                    </a:lnTo>
                    <a:lnTo>
                      <a:pt x="172" y="826"/>
                    </a:lnTo>
                    <a:lnTo>
                      <a:pt x="179" y="798"/>
                    </a:lnTo>
                    <a:lnTo>
                      <a:pt x="186" y="772"/>
                    </a:lnTo>
                    <a:lnTo>
                      <a:pt x="190" y="747"/>
                    </a:lnTo>
                    <a:lnTo>
                      <a:pt x="197" y="741"/>
                    </a:lnTo>
                    <a:lnTo>
                      <a:pt x="204" y="738"/>
                    </a:lnTo>
                    <a:lnTo>
                      <a:pt x="215" y="735"/>
                    </a:lnTo>
                    <a:lnTo>
                      <a:pt x="227" y="734"/>
                    </a:lnTo>
                    <a:lnTo>
                      <a:pt x="232" y="733"/>
                    </a:lnTo>
                    <a:lnTo>
                      <a:pt x="238" y="730"/>
                    </a:lnTo>
                    <a:lnTo>
                      <a:pt x="238" y="741"/>
                    </a:lnTo>
                    <a:lnTo>
                      <a:pt x="239" y="752"/>
                    </a:lnTo>
                    <a:lnTo>
                      <a:pt x="273" y="754"/>
                    </a:lnTo>
                    <a:lnTo>
                      <a:pt x="277" y="759"/>
                    </a:lnTo>
                    <a:lnTo>
                      <a:pt x="282" y="761"/>
                    </a:lnTo>
                    <a:lnTo>
                      <a:pt x="289" y="763"/>
                    </a:lnTo>
                    <a:lnTo>
                      <a:pt x="297" y="763"/>
                    </a:lnTo>
                    <a:lnTo>
                      <a:pt x="325" y="757"/>
                    </a:lnTo>
                    <a:lnTo>
                      <a:pt x="329" y="814"/>
                    </a:lnTo>
                    <a:lnTo>
                      <a:pt x="328" y="836"/>
                    </a:lnTo>
                    <a:lnTo>
                      <a:pt x="326" y="846"/>
                    </a:lnTo>
                    <a:lnTo>
                      <a:pt x="324" y="856"/>
                    </a:lnTo>
                    <a:lnTo>
                      <a:pt x="321" y="868"/>
                    </a:lnTo>
                    <a:lnTo>
                      <a:pt x="320" y="882"/>
                    </a:lnTo>
                    <a:lnTo>
                      <a:pt x="317" y="896"/>
                    </a:lnTo>
                    <a:lnTo>
                      <a:pt x="312" y="913"/>
                    </a:lnTo>
                    <a:lnTo>
                      <a:pt x="302" y="942"/>
                    </a:lnTo>
                    <a:lnTo>
                      <a:pt x="297" y="953"/>
                    </a:lnTo>
                    <a:lnTo>
                      <a:pt x="295" y="964"/>
                    </a:lnTo>
                    <a:lnTo>
                      <a:pt x="294" y="975"/>
                    </a:lnTo>
                    <a:lnTo>
                      <a:pt x="296" y="986"/>
                    </a:lnTo>
                    <a:lnTo>
                      <a:pt x="300" y="998"/>
                    </a:lnTo>
                    <a:lnTo>
                      <a:pt x="308" y="1013"/>
                    </a:lnTo>
                    <a:lnTo>
                      <a:pt x="315" y="1017"/>
                    </a:lnTo>
                    <a:lnTo>
                      <a:pt x="323" y="1017"/>
                    </a:lnTo>
                    <a:lnTo>
                      <a:pt x="332" y="1015"/>
                    </a:lnTo>
                    <a:lnTo>
                      <a:pt x="340" y="1012"/>
                    </a:lnTo>
                    <a:lnTo>
                      <a:pt x="356" y="1003"/>
                    </a:lnTo>
                    <a:lnTo>
                      <a:pt x="362" y="997"/>
                    </a:lnTo>
                    <a:lnTo>
                      <a:pt x="365" y="993"/>
                    </a:lnTo>
                    <a:lnTo>
                      <a:pt x="367" y="985"/>
                    </a:lnTo>
                    <a:lnTo>
                      <a:pt x="367" y="975"/>
                    </a:lnTo>
                    <a:lnTo>
                      <a:pt x="368" y="953"/>
                    </a:lnTo>
                    <a:lnTo>
                      <a:pt x="373" y="934"/>
                    </a:lnTo>
                    <a:lnTo>
                      <a:pt x="377" y="920"/>
                    </a:lnTo>
                    <a:lnTo>
                      <a:pt x="381" y="907"/>
                    </a:lnTo>
                    <a:lnTo>
                      <a:pt x="381" y="890"/>
                    </a:lnTo>
                    <a:lnTo>
                      <a:pt x="370" y="834"/>
                    </a:lnTo>
                    <a:lnTo>
                      <a:pt x="382" y="776"/>
                    </a:lnTo>
                    <a:lnTo>
                      <a:pt x="398" y="766"/>
                    </a:lnTo>
                    <a:lnTo>
                      <a:pt x="406" y="764"/>
                    </a:lnTo>
                    <a:lnTo>
                      <a:pt x="416" y="764"/>
                    </a:lnTo>
                    <a:lnTo>
                      <a:pt x="418" y="760"/>
                    </a:lnTo>
                    <a:lnTo>
                      <a:pt x="419" y="756"/>
                    </a:lnTo>
                    <a:lnTo>
                      <a:pt x="422" y="750"/>
                    </a:lnTo>
                    <a:lnTo>
                      <a:pt x="427" y="747"/>
                    </a:lnTo>
                    <a:lnTo>
                      <a:pt x="431" y="938"/>
                    </a:lnTo>
                    <a:lnTo>
                      <a:pt x="432" y="943"/>
                    </a:lnTo>
                    <a:lnTo>
                      <a:pt x="435" y="946"/>
                    </a:lnTo>
                    <a:lnTo>
                      <a:pt x="444" y="952"/>
                    </a:lnTo>
                    <a:lnTo>
                      <a:pt x="455" y="955"/>
                    </a:lnTo>
                    <a:lnTo>
                      <a:pt x="461" y="956"/>
                    </a:lnTo>
                    <a:lnTo>
                      <a:pt x="461" y="985"/>
                    </a:lnTo>
                    <a:lnTo>
                      <a:pt x="470" y="993"/>
                    </a:lnTo>
                    <a:lnTo>
                      <a:pt x="478" y="1000"/>
                    </a:lnTo>
                    <a:lnTo>
                      <a:pt x="483" y="994"/>
                    </a:lnTo>
                    <a:lnTo>
                      <a:pt x="489" y="1014"/>
                    </a:lnTo>
                    <a:lnTo>
                      <a:pt x="499" y="1026"/>
                    </a:lnTo>
                    <a:lnTo>
                      <a:pt x="512" y="1036"/>
                    </a:lnTo>
                    <a:lnTo>
                      <a:pt x="529" y="1044"/>
                    </a:lnTo>
                    <a:lnTo>
                      <a:pt x="548" y="1049"/>
                    </a:lnTo>
                    <a:lnTo>
                      <a:pt x="568" y="1053"/>
                    </a:lnTo>
                    <a:lnTo>
                      <a:pt x="582" y="1054"/>
                    </a:lnTo>
                    <a:lnTo>
                      <a:pt x="593" y="1051"/>
                    </a:lnTo>
                    <a:lnTo>
                      <a:pt x="604" y="1043"/>
                    </a:lnTo>
                    <a:lnTo>
                      <a:pt x="604" y="1027"/>
                    </a:lnTo>
                    <a:lnTo>
                      <a:pt x="604" y="1019"/>
                    </a:lnTo>
                    <a:lnTo>
                      <a:pt x="601" y="1012"/>
                    </a:lnTo>
                    <a:lnTo>
                      <a:pt x="565" y="975"/>
                    </a:lnTo>
                    <a:lnTo>
                      <a:pt x="553" y="944"/>
                    </a:lnTo>
                    <a:lnTo>
                      <a:pt x="554" y="919"/>
                    </a:lnTo>
                    <a:lnTo>
                      <a:pt x="557" y="876"/>
                    </a:lnTo>
                    <a:lnTo>
                      <a:pt x="560" y="755"/>
                    </a:lnTo>
                    <a:lnTo>
                      <a:pt x="565" y="630"/>
                    </a:lnTo>
                    <a:lnTo>
                      <a:pt x="567" y="581"/>
                    </a:lnTo>
                    <a:lnTo>
                      <a:pt x="570" y="551"/>
                    </a:lnTo>
                    <a:lnTo>
                      <a:pt x="575" y="543"/>
                    </a:lnTo>
                    <a:lnTo>
                      <a:pt x="578" y="532"/>
                    </a:lnTo>
                    <a:lnTo>
                      <a:pt x="583" y="505"/>
                    </a:lnTo>
                    <a:lnTo>
                      <a:pt x="587" y="455"/>
                    </a:lnTo>
                    <a:lnTo>
                      <a:pt x="599" y="547"/>
                    </a:lnTo>
                    <a:lnTo>
                      <a:pt x="595" y="577"/>
                    </a:lnTo>
                    <a:lnTo>
                      <a:pt x="594" y="605"/>
                    </a:lnTo>
                    <a:lnTo>
                      <a:pt x="595" y="634"/>
                    </a:lnTo>
                    <a:lnTo>
                      <a:pt x="597" y="664"/>
                    </a:lnTo>
                    <a:lnTo>
                      <a:pt x="602" y="723"/>
                    </a:lnTo>
                    <a:lnTo>
                      <a:pt x="604" y="752"/>
                    </a:lnTo>
                    <a:lnTo>
                      <a:pt x="604" y="782"/>
                    </a:lnTo>
                    <a:lnTo>
                      <a:pt x="580" y="878"/>
                    </a:lnTo>
                    <a:lnTo>
                      <a:pt x="578" y="892"/>
                    </a:lnTo>
                    <a:lnTo>
                      <a:pt x="578" y="903"/>
                    </a:lnTo>
                    <a:lnTo>
                      <a:pt x="580" y="911"/>
                    </a:lnTo>
                    <a:lnTo>
                      <a:pt x="585" y="918"/>
                    </a:lnTo>
                    <a:lnTo>
                      <a:pt x="585" y="949"/>
                    </a:lnTo>
                    <a:lnTo>
                      <a:pt x="591" y="955"/>
                    </a:lnTo>
                    <a:lnTo>
                      <a:pt x="597" y="960"/>
                    </a:lnTo>
                    <a:lnTo>
                      <a:pt x="605" y="963"/>
                    </a:lnTo>
                    <a:lnTo>
                      <a:pt x="614" y="964"/>
                    </a:lnTo>
                    <a:lnTo>
                      <a:pt x="633" y="964"/>
                    </a:lnTo>
                    <a:lnTo>
                      <a:pt x="651" y="964"/>
                    </a:lnTo>
                    <a:lnTo>
                      <a:pt x="651" y="942"/>
                    </a:lnTo>
                    <a:lnTo>
                      <a:pt x="656" y="941"/>
                    </a:lnTo>
                    <a:lnTo>
                      <a:pt x="663" y="942"/>
                    </a:lnTo>
                    <a:lnTo>
                      <a:pt x="678" y="950"/>
                    </a:lnTo>
                    <a:lnTo>
                      <a:pt x="692" y="960"/>
                    </a:lnTo>
                    <a:lnTo>
                      <a:pt x="703" y="967"/>
                    </a:lnTo>
                    <a:lnTo>
                      <a:pt x="714" y="971"/>
                    </a:lnTo>
                    <a:lnTo>
                      <a:pt x="729" y="976"/>
                    </a:lnTo>
                    <a:lnTo>
                      <a:pt x="746" y="979"/>
                    </a:lnTo>
                    <a:lnTo>
                      <a:pt x="764" y="979"/>
                    </a:lnTo>
                    <a:lnTo>
                      <a:pt x="782" y="979"/>
                    </a:lnTo>
                    <a:lnTo>
                      <a:pt x="798" y="976"/>
                    </a:lnTo>
                    <a:lnTo>
                      <a:pt x="804" y="973"/>
                    </a:lnTo>
                    <a:lnTo>
                      <a:pt x="804" y="919"/>
                    </a:lnTo>
                    <a:lnTo>
                      <a:pt x="799" y="916"/>
                    </a:lnTo>
                    <a:lnTo>
                      <a:pt x="804" y="912"/>
                    </a:lnTo>
                    <a:lnTo>
                      <a:pt x="804" y="857"/>
                    </a:lnTo>
                    <a:lnTo>
                      <a:pt x="802" y="854"/>
                    </a:lnTo>
                    <a:lnTo>
                      <a:pt x="794" y="836"/>
                    </a:lnTo>
                    <a:lnTo>
                      <a:pt x="786" y="823"/>
                    </a:lnTo>
                    <a:lnTo>
                      <a:pt x="789" y="819"/>
                    </a:lnTo>
                    <a:lnTo>
                      <a:pt x="791" y="812"/>
                    </a:lnTo>
                    <a:lnTo>
                      <a:pt x="794" y="795"/>
                    </a:lnTo>
                    <a:lnTo>
                      <a:pt x="794" y="788"/>
                    </a:lnTo>
                    <a:lnTo>
                      <a:pt x="796" y="780"/>
                    </a:lnTo>
                    <a:lnTo>
                      <a:pt x="800" y="774"/>
                    </a:lnTo>
                    <a:lnTo>
                      <a:pt x="804" y="774"/>
                    </a:lnTo>
                    <a:lnTo>
                      <a:pt x="804" y="579"/>
                    </a:lnTo>
                    <a:lnTo>
                      <a:pt x="796" y="477"/>
                    </a:lnTo>
                    <a:lnTo>
                      <a:pt x="799" y="370"/>
                    </a:lnTo>
                    <a:lnTo>
                      <a:pt x="800" y="396"/>
                    </a:lnTo>
                    <a:lnTo>
                      <a:pt x="803" y="427"/>
                    </a:lnTo>
                    <a:lnTo>
                      <a:pt x="804" y="4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4" name="Google Shape;1144;p8"/>
              <p:cNvSpPr/>
              <p:nvPr/>
            </p:nvSpPr>
            <p:spPr>
              <a:xfrm>
                <a:off x="4376" y="2479"/>
                <a:ext cx="1" cy="14"/>
              </a:xfrm>
              <a:custGeom>
                <a:rect b="b" l="l" r="r" t="t"/>
                <a:pathLst>
                  <a:path extrusionOk="0" h="48" w="4">
                    <a:moveTo>
                      <a:pt x="4" y="48"/>
                    </a:moveTo>
                    <a:lnTo>
                      <a:pt x="4" y="0"/>
                    </a:lnTo>
                    <a:lnTo>
                      <a:pt x="1" y="14"/>
                    </a:lnTo>
                    <a:lnTo>
                      <a:pt x="0" y="45"/>
                    </a:lnTo>
                    <a:lnTo>
                      <a:pt x="4" y="4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sp>
          <p:nvSpPr>
            <p:cNvPr id="1145" name="Google Shape;1145;p8"/>
            <p:cNvSpPr/>
            <p:nvPr/>
          </p:nvSpPr>
          <p:spPr>
            <a:xfrm>
              <a:off x="1808163" y="5214938"/>
              <a:ext cx="5218112" cy="204787"/>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6" name="Google Shape;1146;p8"/>
            <p:cNvSpPr/>
            <p:nvPr/>
          </p:nvSpPr>
          <p:spPr>
            <a:xfrm>
              <a:off x="2770190" y="4226146"/>
              <a:ext cx="4308475" cy="1089639"/>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47" name="Google Shape;1147;p8"/>
            <p:cNvSpPr/>
            <p:nvPr/>
          </p:nvSpPr>
          <p:spPr>
            <a:xfrm>
              <a:off x="1943100" y="5316538"/>
              <a:ext cx="2514600" cy="88900"/>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pic>
          <p:nvPicPr>
            <p:cNvPr descr="gorille2" id="1148" name="Google Shape;1148;p8"/>
            <p:cNvPicPr preferRelativeResize="0"/>
            <p:nvPr/>
          </p:nvPicPr>
          <p:blipFill rotWithShape="1">
            <a:blip r:embed="rId5">
              <a:alphaModFix/>
            </a:blip>
            <a:srcRect b="0" l="0" r="0" t="0"/>
            <a:stretch/>
          </p:blipFill>
          <p:spPr>
            <a:xfrm>
              <a:off x="2497138" y="4840288"/>
              <a:ext cx="450850" cy="544512"/>
            </a:xfrm>
            <a:prstGeom prst="rect">
              <a:avLst/>
            </a:prstGeom>
            <a:noFill/>
            <a:ln>
              <a:noFill/>
            </a:ln>
          </p:spPr>
        </p:pic>
        <p:sp>
          <p:nvSpPr>
            <p:cNvPr id="1149" name="Google Shape;1149;p8"/>
            <p:cNvSpPr txBox="1"/>
            <p:nvPr/>
          </p:nvSpPr>
          <p:spPr>
            <a:xfrm>
              <a:off x="1971638" y="1518075"/>
              <a:ext cx="1534922" cy="707886"/>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4"/>
                </a:buClr>
                <a:buSzPts val="2000"/>
                <a:buFont typeface="Noto Sans Symbols"/>
                <a:buNone/>
              </a:pPr>
              <a:r>
                <a:rPr b="1" i="0" lang="en-US" sz="2000" u="none" cap="none" strike="noStrike">
                  <a:solidFill>
                    <a:schemeClr val="accent4"/>
                  </a:solidFill>
                  <a:latin typeface="Arial"/>
                  <a:ea typeface="Arial"/>
                  <a:cs typeface="Arial"/>
                  <a:sym typeface="Arial"/>
                </a:rPr>
                <a:t>DETECT - </a:t>
              </a:r>
              <a:r>
                <a:rPr b="0" i="1" lang="en-US" sz="2000" u="none" cap="none" strike="noStrike">
                  <a:solidFill>
                    <a:schemeClr val="accent4"/>
                  </a:solidFill>
                  <a:latin typeface="Arial"/>
                  <a:ea typeface="Arial"/>
                  <a:cs typeface="Arial"/>
                  <a:sym typeface="Arial"/>
                </a:rPr>
                <a:t>surveillance</a:t>
              </a:r>
              <a:endParaRPr/>
            </a:p>
          </p:txBody>
        </p:sp>
        <p:sp>
          <p:nvSpPr>
            <p:cNvPr id="1150" name="Google Shape;1150;p8"/>
            <p:cNvSpPr txBox="1"/>
            <p:nvPr/>
          </p:nvSpPr>
          <p:spPr>
            <a:xfrm>
              <a:off x="5189106" y="297515"/>
              <a:ext cx="14287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rgbClr val="E6C133"/>
                </a:solidFill>
                <a:latin typeface="Arial"/>
                <a:ea typeface="Arial"/>
                <a:cs typeface="Arial"/>
                <a:sym typeface="Arial"/>
              </a:endParaRPr>
            </a:p>
          </p:txBody>
        </p:sp>
        <p:sp>
          <p:nvSpPr>
            <p:cNvPr id="1151" name="Google Shape;1151;p8"/>
            <p:cNvSpPr txBox="1"/>
            <p:nvPr/>
          </p:nvSpPr>
          <p:spPr>
            <a:xfrm>
              <a:off x="5748879" y="3081567"/>
              <a:ext cx="1600200" cy="3698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rgbClr val="E6C133"/>
                </a:solidFill>
                <a:latin typeface="Arial"/>
                <a:ea typeface="Arial"/>
                <a:cs typeface="Arial"/>
                <a:sym typeface="Arial"/>
              </a:endParaRPr>
            </a:p>
          </p:txBody>
        </p:sp>
        <p:sp>
          <p:nvSpPr>
            <p:cNvPr id="1152" name="Google Shape;1152;p8"/>
            <p:cNvSpPr txBox="1"/>
            <p:nvPr/>
          </p:nvSpPr>
          <p:spPr>
            <a:xfrm>
              <a:off x="5148372" y="1410642"/>
              <a:ext cx="1618388" cy="707886"/>
            </a:xfrm>
            <a:prstGeom prst="rect">
              <a:avLst/>
            </a:prstGeom>
            <a:no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4"/>
                </a:buClr>
                <a:buSzPts val="2000"/>
                <a:buFont typeface="Noto Sans Symbols"/>
                <a:buNone/>
              </a:pPr>
              <a:r>
                <a:rPr b="1" i="0" lang="en-US" sz="2000" u="none" cap="none" strike="noStrike">
                  <a:solidFill>
                    <a:schemeClr val="accent4"/>
                  </a:solidFill>
                  <a:latin typeface="Arial"/>
                  <a:ea typeface="Arial"/>
                  <a:cs typeface="Arial"/>
                  <a:sym typeface="Arial"/>
                </a:rPr>
                <a:t>RESPOND -</a:t>
              </a:r>
              <a:r>
                <a:rPr b="0" i="1" lang="en-US" sz="2000" u="none" cap="none" strike="noStrike">
                  <a:solidFill>
                    <a:schemeClr val="accent4"/>
                  </a:solidFill>
                  <a:latin typeface="Arial"/>
                  <a:ea typeface="Arial"/>
                  <a:cs typeface="Arial"/>
                  <a:sym typeface="Arial"/>
                </a:rPr>
                <a:t> outbreak response</a:t>
              </a:r>
              <a:endParaRPr/>
            </a:p>
          </p:txBody>
        </p:sp>
      </p:grpSp>
      <p:sp>
        <p:nvSpPr>
          <p:cNvPr id="1153" name="Google Shape;1153;p8"/>
          <p:cNvSpPr txBox="1"/>
          <p:nvPr/>
        </p:nvSpPr>
        <p:spPr>
          <a:xfrm>
            <a:off x="1260383" y="134414"/>
            <a:ext cx="9331693" cy="9540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CCFF"/>
              </a:buClr>
              <a:buSzPts val="2800"/>
              <a:buFont typeface="Noto Sans Symbols"/>
              <a:buNone/>
            </a:pPr>
            <a:r>
              <a:rPr b="0" i="1" lang="en-US" sz="2800" u="none" cap="none" strike="noStrike">
                <a:solidFill>
                  <a:srgbClr val="00CCFF"/>
                </a:solidFill>
                <a:latin typeface="Arial"/>
                <a:ea typeface="Arial"/>
                <a:cs typeface="Arial"/>
                <a:sym typeface="Arial"/>
              </a:rPr>
              <a:t>One Health has primarily focused on zoonotic disease </a:t>
            </a:r>
            <a:r>
              <a:rPr b="0" i="1" lang="en-US" sz="2800" u="none" cap="none" strike="noStrike">
                <a:solidFill>
                  <a:schemeClr val="accent4"/>
                </a:solidFill>
                <a:latin typeface="Arial"/>
                <a:ea typeface="Arial"/>
                <a:cs typeface="Arial"/>
                <a:sym typeface="Arial"/>
              </a:rPr>
              <a:t>surveillance</a:t>
            </a:r>
            <a:r>
              <a:rPr b="0" i="1" lang="en-US" sz="2800" u="none" cap="none" strike="noStrike">
                <a:solidFill>
                  <a:srgbClr val="00CCFF"/>
                </a:solidFill>
                <a:latin typeface="Arial"/>
                <a:ea typeface="Arial"/>
                <a:cs typeface="Arial"/>
                <a:sym typeface="Arial"/>
              </a:rPr>
              <a:t> &amp; </a:t>
            </a:r>
            <a:r>
              <a:rPr b="0" i="1" lang="en-US" sz="2800" u="none" cap="none" strike="noStrike">
                <a:solidFill>
                  <a:schemeClr val="accent4"/>
                </a:solidFill>
                <a:latin typeface="Arial"/>
                <a:ea typeface="Arial"/>
                <a:cs typeface="Arial"/>
                <a:sym typeface="Arial"/>
              </a:rPr>
              <a:t>outbreak response </a:t>
            </a:r>
            <a:endParaRPr/>
          </a:p>
        </p:txBody>
      </p:sp>
      <p:sp>
        <p:nvSpPr>
          <p:cNvPr id="1154" name="Google Shape;1154;p8"/>
          <p:cNvSpPr/>
          <p:nvPr/>
        </p:nvSpPr>
        <p:spPr>
          <a:xfrm rot="3456160">
            <a:off x="8330660" y="2131863"/>
            <a:ext cx="218047" cy="1548331"/>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55" name="Google Shape;1155;p8"/>
          <p:cNvSpPr/>
          <p:nvPr/>
        </p:nvSpPr>
        <p:spPr>
          <a:xfrm flipH="1">
            <a:off x="4002214" y="2602414"/>
            <a:ext cx="209055" cy="2384162"/>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56" name="Google Shape;1156;p8"/>
          <p:cNvSpPr/>
          <p:nvPr/>
        </p:nvSpPr>
        <p:spPr>
          <a:xfrm rot="-4227478">
            <a:off x="5422503" y="2189261"/>
            <a:ext cx="213019" cy="896548"/>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57" name="Google Shape;1157;p8"/>
          <p:cNvSpPr/>
          <p:nvPr/>
        </p:nvSpPr>
        <p:spPr>
          <a:xfrm rot="-2373380">
            <a:off x="5992182" y="2177143"/>
            <a:ext cx="278543" cy="3248066"/>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58" name="Google Shape;1158;p8"/>
          <p:cNvSpPr/>
          <p:nvPr/>
        </p:nvSpPr>
        <p:spPr>
          <a:xfrm>
            <a:off x="-27822" y="3307514"/>
            <a:ext cx="1668826" cy="1477328"/>
          </a:xfrm>
          <a:prstGeom prst="rect">
            <a:avLst/>
          </a:prstGeom>
          <a:noFill/>
          <a:ln>
            <a:noFill/>
          </a:ln>
        </p:spPr>
        <p:txBody>
          <a:bodyPr anchorCtr="0" anchor="t" bIns="45700" lIns="91425" spcFirstLastPara="1" rIns="91425" wrap="square" tIns="45700">
            <a:spAutoFit/>
          </a:bodyPr>
          <a:lstStyle/>
          <a:p>
            <a:pPr indent="-317500" lvl="0" marL="317500" marR="0" rtl="0" algn="l">
              <a:lnSpc>
                <a:spcPct val="100000"/>
              </a:lnSpc>
              <a:spcBef>
                <a:spcPts val="0"/>
              </a:spcBef>
              <a:spcAft>
                <a:spcPts val="0"/>
              </a:spcAft>
              <a:buClr>
                <a:schemeClr val="accent4"/>
              </a:buClr>
              <a:buSzPts val="1800"/>
              <a:buFont typeface="Trebuchet MS"/>
              <a:buAutoNum type="arabicPeriod"/>
            </a:pPr>
            <a:r>
              <a:rPr b="0" i="1" lang="en-US" sz="1800" u="none" cap="none" strike="noStrike">
                <a:solidFill>
                  <a:schemeClr val="accent4"/>
                </a:solidFill>
                <a:latin typeface="Arial"/>
                <a:ea typeface="Arial"/>
                <a:cs typeface="Arial"/>
                <a:sym typeface="Arial"/>
              </a:rPr>
              <a:t>Detect</a:t>
            </a:r>
            <a:endParaRPr/>
          </a:p>
          <a:p>
            <a:pPr indent="-317500" lvl="0" marL="317500" marR="0" rtl="0" algn="l">
              <a:lnSpc>
                <a:spcPct val="100000"/>
              </a:lnSpc>
              <a:spcBef>
                <a:spcPts val="0"/>
              </a:spcBef>
              <a:spcAft>
                <a:spcPts val="0"/>
              </a:spcAft>
              <a:buClr>
                <a:schemeClr val="accent4"/>
              </a:buClr>
              <a:buSzPts val="1800"/>
              <a:buFont typeface="Trebuchet MS"/>
              <a:buAutoNum type="arabicPeriod"/>
            </a:pPr>
            <a:r>
              <a:rPr b="0" i="1" lang="en-US" sz="1800" u="none" cap="none" strike="noStrike">
                <a:solidFill>
                  <a:schemeClr val="accent4"/>
                </a:solidFill>
                <a:latin typeface="Arial"/>
                <a:ea typeface="Arial"/>
                <a:cs typeface="Arial"/>
                <a:sym typeface="Arial"/>
              </a:rPr>
              <a:t>Respond</a:t>
            </a:r>
            <a:endParaRPr/>
          </a:p>
          <a:p>
            <a:pPr indent="0" lvl="0" marL="0" marR="0" rtl="0" algn="l">
              <a:lnSpc>
                <a:spcPct val="100000"/>
              </a:lnSpc>
              <a:spcBef>
                <a:spcPts val="0"/>
              </a:spcBef>
              <a:spcAft>
                <a:spcPts val="0"/>
              </a:spcAft>
              <a:buNone/>
            </a:pPr>
            <a:r>
              <a:rPr b="0" i="1" lang="en-US" sz="1800" u="none" cap="none" strike="noStrike">
                <a:solidFill>
                  <a:srgbClr val="FFFF00"/>
                </a:solidFill>
                <a:latin typeface="Arial"/>
                <a:ea typeface="Arial"/>
                <a:cs typeface="Arial"/>
                <a:sym typeface="Arial"/>
              </a:rPr>
              <a:t> </a:t>
            </a:r>
            <a:endParaRPr b="0" i="0" sz="1800" u="none" cap="none" strike="noStrike">
              <a:solidFill>
                <a:srgbClr val="FFFF00"/>
              </a:solidFill>
              <a:latin typeface="Century Gothic"/>
              <a:ea typeface="Century Gothic"/>
              <a:cs typeface="Century Gothic"/>
              <a:sym typeface="Century Gothic"/>
            </a:endParaRPr>
          </a:p>
          <a:p>
            <a:pPr indent="-357188" lvl="0" marL="357188" marR="0" rtl="0" algn="l">
              <a:lnSpc>
                <a:spcPct val="100000"/>
              </a:lnSpc>
              <a:spcBef>
                <a:spcPts val="0"/>
              </a:spcBef>
              <a:spcAft>
                <a:spcPts val="0"/>
              </a:spcAft>
              <a:buClr>
                <a:srgbClr val="EA04EF"/>
              </a:buClr>
              <a:buSzPts val="1800"/>
              <a:buFont typeface="Trebuchet MS"/>
              <a:buAutoNum type="arabicPeriod" startAt="3"/>
            </a:pPr>
            <a:r>
              <a:rPr b="1" i="1" lang="en-US" sz="1800" u="none" cap="none" strike="noStrike">
                <a:solidFill>
                  <a:srgbClr val="EA04EF"/>
                </a:solidFill>
                <a:latin typeface="Arial"/>
                <a:ea typeface="Arial"/>
                <a:cs typeface="Arial"/>
                <a:sym typeface="Arial"/>
              </a:rPr>
              <a:t>Prevent</a:t>
            </a:r>
            <a:endParaRPr/>
          </a:p>
          <a:p>
            <a:pPr indent="-357188" lvl="0" marL="357188" marR="0" rtl="0" algn="l">
              <a:lnSpc>
                <a:spcPct val="100000"/>
              </a:lnSpc>
              <a:spcBef>
                <a:spcPts val="0"/>
              </a:spcBef>
              <a:spcAft>
                <a:spcPts val="0"/>
              </a:spcAft>
              <a:buClr>
                <a:srgbClr val="EA04EF"/>
              </a:buClr>
              <a:buSzPts val="1800"/>
              <a:buFont typeface="Trebuchet MS"/>
              <a:buAutoNum type="arabicPeriod" startAt="3"/>
            </a:pPr>
            <a:r>
              <a:rPr b="1" i="1" lang="en-US" sz="1800" u="none" cap="none" strike="noStrike">
                <a:solidFill>
                  <a:srgbClr val="EA04EF"/>
                </a:solidFill>
                <a:latin typeface="Arial"/>
                <a:ea typeface="Arial"/>
                <a:cs typeface="Arial"/>
                <a:sym typeface="Arial"/>
              </a:rPr>
              <a:t>Prepare</a:t>
            </a:r>
            <a:endParaRPr/>
          </a:p>
        </p:txBody>
      </p:sp>
      <p:sp>
        <p:nvSpPr>
          <p:cNvPr id="1159" name="Google Shape;1159;p8"/>
          <p:cNvSpPr/>
          <p:nvPr/>
        </p:nvSpPr>
        <p:spPr>
          <a:xfrm rot="5400000">
            <a:off x="1512248" y="4182482"/>
            <a:ext cx="923906" cy="1051781"/>
          </a:xfrm>
          <a:prstGeom prst="bentArrow">
            <a:avLst>
              <a:gd fmla="val 25000" name="adj1"/>
              <a:gd fmla="val 25000" name="adj2"/>
              <a:gd fmla="val 25000" name="adj3"/>
              <a:gd fmla="val 44690" name="adj4"/>
            </a:avLst>
          </a:prstGeom>
          <a:solidFill>
            <a:srgbClr val="EA04EF"/>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pic>
        <p:nvPicPr>
          <p:cNvPr id="1160" name="Google Shape;1160;p8"/>
          <p:cNvPicPr preferRelativeResize="0"/>
          <p:nvPr/>
        </p:nvPicPr>
        <p:blipFill rotWithShape="1">
          <a:blip r:embed="rId6">
            <a:alphaModFix/>
          </a:blip>
          <a:srcRect b="0" l="0" r="0" t="0"/>
          <a:stretch/>
        </p:blipFill>
        <p:spPr>
          <a:xfrm>
            <a:off x="6890020" y="4965343"/>
            <a:ext cx="1022282" cy="848621"/>
          </a:xfrm>
          <a:prstGeom prst="rect">
            <a:avLst/>
          </a:prstGeom>
          <a:noFill/>
          <a:ln>
            <a:noFill/>
          </a:ln>
          <a:effectLst>
            <a:outerShdw blurRad="50800" rotWithShape="0" algn="tl" dir="2700000" dist="38100">
              <a:srgbClr val="000000">
                <a:alpha val="40000"/>
              </a:srgbClr>
            </a:outerShdw>
          </a:effectLst>
        </p:spPr>
      </p:pic>
      <p:sp>
        <p:nvSpPr>
          <p:cNvPr id="1161" name="Google Shape;1161;p8"/>
          <p:cNvSpPr/>
          <p:nvPr/>
        </p:nvSpPr>
        <p:spPr>
          <a:xfrm flipH="1" rot="340640">
            <a:off x="6372540" y="3770569"/>
            <a:ext cx="1326025" cy="989699"/>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62" name="Google Shape;1162;p8"/>
          <p:cNvSpPr txBox="1"/>
          <p:nvPr/>
        </p:nvSpPr>
        <p:spPr>
          <a:xfrm rot="3433902">
            <a:off x="6698249" y="4168947"/>
            <a:ext cx="1466169" cy="30776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1" i="0" lang="en-US" sz="1400" u="none" cap="none" strike="noStrike">
                <a:solidFill>
                  <a:srgbClr val="000000"/>
                </a:solidFill>
                <a:latin typeface="Arial"/>
                <a:ea typeface="Arial"/>
                <a:cs typeface="Arial"/>
                <a:sym typeface="Arial"/>
              </a:rPr>
              <a:t>SPILL OVER</a:t>
            </a:r>
            <a:endParaRPr/>
          </a:p>
        </p:txBody>
      </p:sp>
      <p:sp>
        <p:nvSpPr>
          <p:cNvPr id="1163" name="Google Shape;1163;p8"/>
          <p:cNvSpPr/>
          <p:nvPr/>
        </p:nvSpPr>
        <p:spPr>
          <a:xfrm flipH="1" rot="-2961280">
            <a:off x="5550318" y="4428044"/>
            <a:ext cx="1279574" cy="1527470"/>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64" name="Google Shape;1164;p8"/>
          <p:cNvSpPr txBox="1"/>
          <p:nvPr/>
        </p:nvSpPr>
        <p:spPr>
          <a:xfrm rot="1031756">
            <a:off x="5685936" y="4755449"/>
            <a:ext cx="1558518" cy="3078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1" i="0" lang="en-US" sz="1400" u="none" cap="none" strike="noStrike">
                <a:solidFill>
                  <a:srgbClr val="000000"/>
                </a:solidFill>
                <a:latin typeface="Arial"/>
                <a:ea typeface="Arial"/>
                <a:cs typeface="Arial"/>
                <a:sym typeface="Arial"/>
              </a:rPr>
              <a:t>SPILL OVER</a:t>
            </a:r>
            <a:endParaRPr/>
          </a:p>
        </p:txBody>
      </p:sp>
      <p:sp>
        <p:nvSpPr>
          <p:cNvPr id="1165" name="Google Shape;1165;p8"/>
          <p:cNvSpPr/>
          <p:nvPr/>
        </p:nvSpPr>
        <p:spPr>
          <a:xfrm>
            <a:off x="1375526" y="5122626"/>
            <a:ext cx="15822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EA04EF"/>
              </a:buClr>
              <a:buSzPts val="1800"/>
              <a:buFont typeface="Arial"/>
              <a:buNone/>
            </a:pPr>
            <a:r>
              <a:rPr b="1" i="1" lang="en-US" sz="1800" u="none" cap="none" strike="noStrike">
                <a:solidFill>
                  <a:srgbClr val="EA04EF"/>
                </a:solidFill>
                <a:latin typeface="Arial"/>
                <a:ea typeface="Arial"/>
                <a:cs typeface="Arial"/>
                <a:sym typeface="Arial"/>
              </a:rPr>
              <a:t>MOF/W/NR/E</a:t>
            </a:r>
            <a:endParaRPr b="1" i="0" sz="1800" u="none" cap="none" strike="noStrike">
              <a:solidFill>
                <a:srgbClr val="FFFFFF"/>
              </a:solidFill>
              <a:latin typeface="Century Gothic"/>
              <a:ea typeface="Century Gothic"/>
              <a:cs typeface="Century Gothic"/>
              <a:sym typeface="Century Gothic"/>
            </a:endParaRPr>
          </a:p>
        </p:txBody>
      </p:sp>
      <p:sp>
        <p:nvSpPr>
          <p:cNvPr id="1166" name="Google Shape;1166;p8"/>
          <p:cNvSpPr/>
          <p:nvPr/>
        </p:nvSpPr>
        <p:spPr>
          <a:xfrm flipH="1">
            <a:off x="4001973" y="1010857"/>
            <a:ext cx="260905" cy="799989"/>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67" name="Google Shape;1167;p8"/>
          <p:cNvSpPr/>
          <p:nvPr/>
        </p:nvSpPr>
        <p:spPr>
          <a:xfrm flipH="1">
            <a:off x="8583646" y="871392"/>
            <a:ext cx="256832" cy="796323"/>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68" name="Google Shape;1168;p8"/>
          <p:cNvSpPr/>
          <p:nvPr/>
        </p:nvSpPr>
        <p:spPr>
          <a:xfrm rot="1682680">
            <a:off x="8258101" y="2296724"/>
            <a:ext cx="244291" cy="3109530"/>
          </a:xfrm>
          <a:prstGeom prst="downArrow">
            <a:avLst>
              <a:gd fmla="val 50000" name="adj1"/>
              <a:gd fmla="val 50000" name="adj2"/>
            </a:avLst>
          </a:prstGeom>
          <a:solidFill>
            <a:schemeClr val="accent4"/>
          </a:solidFill>
          <a:ln cap="rnd" cmpd="sng" w="1905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3" name="Shape 1173"/>
        <p:cNvGrpSpPr/>
        <p:nvPr/>
      </p:nvGrpSpPr>
      <p:grpSpPr>
        <a:xfrm>
          <a:off x="0" y="0"/>
          <a:ext cx="0" cy="0"/>
          <a:chOff x="0" y="0"/>
          <a:chExt cx="0" cy="0"/>
        </a:xfrm>
      </p:grpSpPr>
      <p:grpSp>
        <p:nvGrpSpPr>
          <p:cNvPr id="1174" name="Google Shape;1174;p9"/>
          <p:cNvGrpSpPr/>
          <p:nvPr/>
        </p:nvGrpSpPr>
        <p:grpSpPr>
          <a:xfrm>
            <a:off x="2554553" y="837783"/>
            <a:ext cx="12269916" cy="5825919"/>
            <a:chOff x="381000" y="152400"/>
            <a:chExt cx="8763000" cy="5825919"/>
          </a:xfrm>
        </p:grpSpPr>
        <p:grpSp>
          <p:nvGrpSpPr>
            <p:cNvPr id="1175" name="Google Shape;1175;p9"/>
            <p:cNvGrpSpPr/>
            <p:nvPr/>
          </p:nvGrpSpPr>
          <p:grpSpPr>
            <a:xfrm>
              <a:off x="2149798" y="695000"/>
              <a:ext cx="4521508" cy="4614093"/>
              <a:chOff x="2168695" y="694883"/>
              <a:chExt cx="4521653" cy="4614676"/>
            </a:xfrm>
          </p:grpSpPr>
          <p:sp>
            <p:nvSpPr>
              <p:cNvPr id="1176" name="Google Shape;1176;p9"/>
              <p:cNvSpPr/>
              <p:nvPr/>
            </p:nvSpPr>
            <p:spPr>
              <a:xfrm>
                <a:off x="2168695" y="694883"/>
                <a:ext cx="4521653" cy="4614676"/>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177" name="Google Shape;1177;p9"/>
              <p:cNvGrpSpPr/>
              <p:nvPr/>
            </p:nvGrpSpPr>
            <p:grpSpPr>
              <a:xfrm>
                <a:off x="3591113" y="1750266"/>
                <a:ext cx="1606601" cy="1057275"/>
                <a:chOff x="5281663" y="1625600"/>
                <a:chExt cx="1606601" cy="1057275"/>
              </a:xfrm>
            </p:grpSpPr>
            <p:grpSp>
              <p:nvGrpSpPr>
                <p:cNvPr id="1178" name="Google Shape;1178;p9"/>
                <p:cNvGrpSpPr/>
                <p:nvPr/>
              </p:nvGrpSpPr>
              <p:grpSpPr>
                <a:xfrm>
                  <a:off x="5565775" y="1625600"/>
                  <a:ext cx="1168400" cy="1057275"/>
                  <a:chOff x="3512" y="2438"/>
                  <a:chExt cx="987" cy="995"/>
                </a:xfrm>
              </p:grpSpPr>
              <p:sp>
                <p:nvSpPr>
                  <p:cNvPr id="1179" name="Google Shape;1179;p9"/>
                  <p:cNvSpPr/>
                  <p:nvPr/>
                </p:nvSpPr>
                <p:spPr>
                  <a:xfrm>
                    <a:off x="3697" y="2640"/>
                    <a:ext cx="608" cy="599"/>
                  </a:xfrm>
                  <a:custGeom>
                    <a:rect b="b" l="l" r="r" t="t"/>
                    <a:pathLst>
                      <a:path extrusionOk="0" h="599" w="608">
                        <a:moveTo>
                          <a:pt x="17" y="194"/>
                        </a:moveTo>
                        <a:lnTo>
                          <a:pt x="44" y="141"/>
                        </a:lnTo>
                        <a:lnTo>
                          <a:pt x="79" y="97"/>
                        </a:lnTo>
                        <a:lnTo>
                          <a:pt x="123" y="53"/>
                        </a:lnTo>
                        <a:lnTo>
                          <a:pt x="176" y="26"/>
                        </a:lnTo>
                        <a:lnTo>
                          <a:pt x="229" y="9"/>
                        </a:lnTo>
                        <a:lnTo>
                          <a:pt x="290" y="0"/>
                        </a:lnTo>
                        <a:lnTo>
                          <a:pt x="352" y="0"/>
                        </a:lnTo>
                        <a:lnTo>
                          <a:pt x="405" y="18"/>
                        </a:lnTo>
                        <a:lnTo>
                          <a:pt x="466" y="44"/>
                        </a:lnTo>
                        <a:lnTo>
                          <a:pt x="510" y="79"/>
                        </a:lnTo>
                        <a:lnTo>
                          <a:pt x="545" y="123"/>
                        </a:lnTo>
                        <a:lnTo>
                          <a:pt x="581" y="167"/>
                        </a:lnTo>
                        <a:lnTo>
                          <a:pt x="598" y="229"/>
                        </a:lnTo>
                        <a:lnTo>
                          <a:pt x="607" y="282"/>
                        </a:lnTo>
                        <a:lnTo>
                          <a:pt x="607" y="343"/>
                        </a:lnTo>
                        <a:lnTo>
                          <a:pt x="589" y="405"/>
                        </a:lnTo>
                        <a:lnTo>
                          <a:pt x="563" y="458"/>
                        </a:lnTo>
                        <a:lnTo>
                          <a:pt x="528" y="502"/>
                        </a:lnTo>
                        <a:lnTo>
                          <a:pt x="484" y="546"/>
                        </a:lnTo>
                        <a:lnTo>
                          <a:pt x="431" y="572"/>
                        </a:lnTo>
                        <a:lnTo>
                          <a:pt x="378" y="590"/>
                        </a:lnTo>
                        <a:lnTo>
                          <a:pt x="317" y="598"/>
                        </a:lnTo>
                        <a:lnTo>
                          <a:pt x="264" y="598"/>
                        </a:lnTo>
                        <a:lnTo>
                          <a:pt x="202" y="581"/>
                        </a:lnTo>
                        <a:lnTo>
                          <a:pt x="149" y="554"/>
                        </a:lnTo>
                        <a:lnTo>
                          <a:pt x="97" y="519"/>
                        </a:lnTo>
                        <a:lnTo>
                          <a:pt x="61" y="475"/>
                        </a:lnTo>
                        <a:lnTo>
                          <a:pt x="26" y="431"/>
                        </a:lnTo>
                        <a:lnTo>
                          <a:pt x="9" y="370"/>
                        </a:lnTo>
                        <a:lnTo>
                          <a:pt x="0" y="317"/>
                        </a:lnTo>
                        <a:lnTo>
                          <a:pt x="9" y="255"/>
                        </a:lnTo>
                        <a:lnTo>
                          <a:pt x="17" y="19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180" name="Google Shape;1180;p9"/>
                  <p:cNvGrpSpPr/>
                  <p:nvPr/>
                </p:nvGrpSpPr>
                <p:grpSpPr>
                  <a:xfrm>
                    <a:off x="3512" y="2438"/>
                    <a:ext cx="987" cy="995"/>
                    <a:chOff x="3512" y="2438"/>
                    <a:chExt cx="987" cy="995"/>
                  </a:xfrm>
                </p:grpSpPr>
                <p:sp>
                  <p:nvSpPr>
                    <p:cNvPr id="1181" name="Google Shape;1181;p9"/>
                    <p:cNvSpPr/>
                    <p:nvPr/>
                  </p:nvSpPr>
                  <p:spPr>
                    <a:xfrm>
                      <a:off x="3890" y="3027"/>
                      <a:ext cx="609" cy="265"/>
                    </a:xfrm>
                    <a:custGeom>
                      <a:rect b="b" l="l" r="r" t="t"/>
                      <a:pathLst>
                        <a:path extrusionOk="0" h="265" w="609">
                          <a:moveTo>
                            <a:pt x="564" y="0"/>
                          </a:moveTo>
                          <a:lnTo>
                            <a:pt x="484" y="44"/>
                          </a:lnTo>
                          <a:lnTo>
                            <a:pt x="520" y="53"/>
                          </a:lnTo>
                          <a:lnTo>
                            <a:pt x="502" y="79"/>
                          </a:lnTo>
                          <a:lnTo>
                            <a:pt x="484" y="115"/>
                          </a:lnTo>
                          <a:lnTo>
                            <a:pt x="440" y="159"/>
                          </a:lnTo>
                          <a:lnTo>
                            <a:pt x="388" y="194"/>
                          </a:lnTo>
                          <a:lnTo>
                            <a:pt x="317" y="229"/>
                          </a:lnTo>
                          <a:lnTo>
                            <a:pt x="229" y="247"/>
                          </a:lnTo>
                          <a:lnTo>
                            <a:pt x="176" y="247"/>
                          </a:lnTo>
                          <a:lnTo>
                            <a:pt x="124" y="247"/>
                          </a:lnTo>
                          <a:lnTo>
                            <a:pt x="62" y="238"/>
                          </a:lnTo>
                          <a:lnTo>
                            <a:pt x="0" y="220"/>
                          </a:lnTo>
                          <a:lnTo>
                            <a:pt x="62" y="238"/>
                          </a:lnTo>
                          <a:lnTo>
                            <a:pt x="115" y="256"/>
                          </a:lnTo>
                          <a:lnTo>
                            <a:pt x="168" y="264"/>
                          </a:lnTo>
                          <a:lnTo>
                            <a:pt x="220" y="264"/>
                          </a:lnTo>
                          <a:lnTo>
                            <a:pt x="317" y="256"/>
                          </a:lnTo>
                          <a:lnTo>
                            <a:pt x="396" y="229"/>
                          </a:lnTo>
                          <a:lnTo>
                            <a:pt x="467" y="185"/>
                          </a:lnTo>
                          <a:lnTo>
                            <a:pt x="520" y="150"/>
                          </a:lnTo>
                          <a:lnTo>
                            <a:pt x="555" y="106"/>
                          </a:lnTo>
                          <a:lnTo>
                            <a:pt x="572" y="71"/>
                          </a:lnTo>
                          <a:lnTo>
                            <a:pt x="608" y="88"/>
                          </a:lnTo>
                          <a:lnTo>
                            <a:pt x="564"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2" name="Google Shape;1182;p9"/>
                    <p:cNvSpPr/>
                    <p:nvPr/>
                  </p:nvSpPr>
                  <p:spPr>
                    <a:xfrm>
                      <a:off x="4137" y="2684"/>
                      <a:ext cx="344" cy="555"/>
                    </a:xfrm>
                    <a:custGeom>
                      <a:rect b="b" l="l" r="r" t="t"/>
                      <a:pathLst>
                        <a:path extrusionOk="0" h="555" w="344">
                          <a:moveTo>
                            <a:pt x="255" y="0"/>
                          </a:moveTo>
                          <a:lnTo>
                            <a:pt x="220" y="88"/>
                          </a:lnTo>
                          <a:lnTo>
                            <a:pt x="255" y="70"/>
                          </a:lnTo>
                          <a:lnTo>
                            <a:pt x="264" y="97"/>
                          </a:lnTo>
                          <a:lnTo>
                            <a:pt x="273" y="141"/>
                          </a:lnTo>
                          <a:lnTo>
                            <a:pt x="273" y="194"/>
                          </a:lnTo>
                          <a:lnTo>
                            <a:pt x="264" y="264"/>
                          </a:lnTo>
                          <a:lnTo>
                            <a:pt x="246" y="299"/>
                          </a:lnTo>
                          <a:lnTo>
                            <a:pt x="237" y="334"/>
                          </a:lnTo>
                          <a:lnTo>
                            <a:pt x="211" y="370"/>
                          </a:lnTo>
                          <a:lnTo>
                            <a:pt x="185" y="414"/>
                          </a:lnTo>
                          <a:lnTo>
                            <a:pt x="149" y="449"/>
                          </a:lnTo>
                          <a:lnTo>
                            <a:pt x="114" y="484"/>
                          </a:lnTo>
                          <a:lnTo>
                            <a:pt x="61" y="519"/>
                          </a:lnTo>
                          <a:lnTo>
                            <a:pt x="0" y="554"/>
                          </a:lnTo>
                          <a:lnTo>
                            <a:pt x="61" y="528"/>
                          </a:lnTo>
                          <a:lnTo>
                            <a:pt x="114" y="493"/>
                          </a:lnTo>
                          <a:lnTo>
                            <a:pt x="158" y="458"/>
                          </a:lnTo>
                          <a:lnTo>
                            <a:pt x="193" y="422"/>
                          </a:lnTo>
                          <a:lnTo>
                            <a:pt x="255" y="352"/>
                          </a:lnTo>
                          <a:lnTo>
                            <a:pt x="290" y="273"/>
                          </a:lnTo>
                          <a:lnTo>
                            <a:pt x="308" y="202"/>
                          </a:lnTo>
                          <a:lnTo>
                            <a:pt x="317" y="132"/>
                          </a:lnTo>
                          <a:lnTo>
                            <a:pt x="317" y="79"/>
                          </a:lnTo>
                          <a:lnTo>
                            <a:pt x="308" y="44"/>
                          </a:lnTo>
                          <a:lnTo>
                            <a:pt x="343" y="26"/>
                          </a:lnTo>
                          <a:lnTo>
                            <a:pt x="255" y="0"/>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3" name="Google Shape;1183;p9"/>
                    <p:cNvSpPr/>
                    <p:nvPr/>
                  </p:nvSpPr>
                  <p:spPr>
                    <a:xfrm>
                      <a:off x="4102" y="2438"/>
                      <a:ext cx="256" cy="608"/>
                    </a:xfrm>
                    <a:custGeom>
                      <a:rect b="b" l="l" r="r" t="t"/>
                      <a:pathLst>
                        <a:path extrusionOk="0" h="608" w="256">
                          <a:moveTo>
                            <a:pt x="0" y="44"/>
                          </a:moveTo>
                          <a:lnTo>
                            <a:pt x="35" y="123"/>
                          </a:lnTo>
                          <a:lnTo>
                            <a:pt x="44" y="88"/>
                          </a:lnTo>
                          <a:lnTo>
                            <a:pt x="70" y="105"/>
                          </a:lnTo>
                          <a:lnTo>
                            <a:pt x="105" y="132"/>
                          </a:lnTo>
                          <a:lnTo>
                            <a:pt x="149" y="167"/>
                          </a:lnTo>
                          <a:lnTo>
                            <a:pt x="184" y="220"/>
                          </a:lnTo>
                          <a:lnTo>
                            <a:pt x="220" y="290"/>
                          </a:lnTo>
                          <a:lnTo>
                            <a:pt x="237" y="378"/>
                          </a:lnTo>
                          <a:lnTo>
                            <a:pt x="246" y="431"/>
                          </a:lnTo>
                          <a:lnTo>
                            <a:pt x="237" y="484"/>
                          </a:lnTo>
                          <a:lnTo>
                            <a:pt x="228" y="545"/>
                          </a:lnTo>
                          <a:lnTo>
                            <a:pt x="211" y="607"/>
                          </a:lnTo>
                          <a:lnTo>
                            <a:pt x="237" y="554"/>
                          </a:lnTo>
                          <a:lnTo>
                            <a:pt x="246" y="492"/>
                          </a:lnTo>
                          <a:lnTo>
                            <a:pt x="255" y="440"/>
                          </a:lnTo>
                          <a:lnTo>
                            <a:pt x="255" y="387"/>
                          </a:lnTo>
                          <a:lnTo>
                            <a:pt x="246" y="290"/>
                          </a:lnTo>
                          <a:lnTo>
                            <a:pt x="220" y="211"/>
                          </a:lnTo>
                          <a:lnTo>
                            <a:pt x="184" y="140"/>
                          </a:lnTo>
                          <a:lnTo>
                            <a:pt x="140" y="88"/>
                          </a:lnTo>
                          <a:lnTo>
                            <a:pt x="96" y="52"/>
                          </a:lnTo>
                          <a:lnTo>
                            <a:pt x="70" y="35"/>
                          </a:lnTo>
                          <a:lnTo>
                            <a:pt x="79" y="0"/>
                          </a:lnTo>
                          <a:lnTo>
                            <a:pt x="0" y="44"/>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4" name="Google Shape;1184;p9"/>
                    <p:cNvSpPr/>
                    <p:nvPr/>
                  </p:nvSpPr>
                  <p:spPr>
                    <a:xfrm>
                      <a:off x="3750" y="2464"/>
                      <a:ext cx="555" cy="335"/>
                    </a:xfrm>
                    <a:custGeom>
                      <a:rect b="b" l="l" r="r" t="t"/>
                      <a:pathLst>
                        <a:path extrusionOk="0" h="335" w="555">
                          <a:moveTo>
                            <a:pt x="0" y="79"/>
                          </a:moveTo>
                          <a:lnTo>
                            <a:pt x="88" y="114"/>
                          </a:lnTo>
                          <a:lnTo>
                            <a:pt x="70" y="79"/>
                          </a:lnTo>
                          <a:lnTo>
                            <a:pt x="96" y="70"/>
                          </a:lnTo>
                          <a:lnTo>
                            <a:pt x="140" y="70"/>
                          </a:lnTo>
                          <a:lnTo>
                            <a:pt x="193" y="62"/>
                          </a:lnTo>
                          <a:lnTo>
                            <a:pt x="264" y="79"/>
                          </a:lnTo>
                          <a:lnTo>
                            <a:pt x="299" y="88"/>
                          </a:lnTo>
                          <a:lnTo>
                            <a:pt x="334" y="106"/>
                          </a:lnTo>
                          <a:lnTo>
                            <a:pt x="378" y="123"/>
                          </a:lnTo>
                          <a:lnTo>
                            <a:pt x="413" y="150"/>
                          </a:lnTo>
                          <a:lnTo>
                            <a:pt x="448" y="185"/>
                          </a:lnTo>
                          <a:lnTo>
                            <a:pt x="484" y="229"/>
                          </a:lnTo>
                          <a:lnTo>
                            <a:pt x="519" y="273"/>
                          </a:lnTo>
                          <a:lnTo>
                            <a:pt x="554" y="334"/>
                          </a:lnTo>
                          <a:lnTo>
                            <a:pt x="528" y="273"/>
                          </a:lnTo>
                          <a:lnTo>
                            <a:pt x="501" y="220"/>
                          </a:lnTo>
                          <a:lnTo>
                            <a:pt x="466" y="176"/>
                          </a:lnTo>
                          <a:lnTo>
                            <a:pt x="431" y="141"/>
                          </a:lnTo>
                          <a:lnTo>
                            <a:pt x="352" y="88"/>
                          </a:lnTo>
                          <a:lnTo>
                            <a:pt x="281" y="44"/>
                          </a:lnTo>
                          <a:lnTo>
                            <a:pt x="202" y="26"/>
                          </a:lnTo>
                          <a:lnTo>
                            <a:pt x="140" y="18"/>
                          </a:lnTo>
                          <a:lnTo>
                            <a:pt x="88" y="18"/>
                          </a:lnTo>
                          <a:lnTo>
                            <a:pt x="52" y="35"/>
                          </a:lnTo>
                          <a:lnTo>
                            <a:pt x="35" y="0"/>
                          </a:lnTo>
                          <a:lnTo>
                            <a:pt x="0" y="79"/>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5" name="Google Shape;1185;p9"/>
                    <p:cNvSpPr/>
                    <p:nvPr/>
                  </p:nvSpPr>
                  <p:spPr>
                    <a:xfrm>
                      <a:off x="3512" y="2578"/>
                      <a:ext cx="608" cy="257"/>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6" name="Google Shape;1186;p9"/>
                    <p:cNvSpPr/>
                    <p:nvPr/>
                  </p:nvSpPr>
                  <p:spPr>
                    <a:xfrm>
                      <a:off x="3530" y="2631"/>
                      <a:ext cx="335" cy="556"/>
                    </a:xfrm>
                    <a:custGeom>
                      <a:rect b="b" l="l" r="r" t="t"/>
                      <a:pathLst>
                        <a:path extrusionOk="0" h="556" w="335">
                          <a:moveTo>
                            <a:pt x="88" y="555"/>
                          </a:moveTo>
                          <a:lnTo>
                            <a:pt x="114" y="475"/>
                          </a:lnTo>
                          <a:lnTo>
                            <a:pt x="88" y="484"/>
                          </a:lnTo>
                          <a:lnTo>
                            <a:pt x="79" y="458"/>
                          </a:lnTo>
                          <a:lnTo>
                            <a:pt x="70" y="423"/>
                          </a:lnTo>
                          <a:lnTo>
                            <a:pt x="70" y="361"/>
                          </a:lnTo>
                          <a:lnTo>
                            <a:pt x="79" y="291"/>
                          </a:lnTo>
                          <a:lnTo>
                            <a:pt x="88" y="255"/>
                          </a:lnTo>
                          <a:lnTo>
                            <a:pt x="105" y="220"/>
                          </a:lnTo>
                          <a:lnTo>
                            <a:pt x="123" y="185"/>
                          </a:lnTo>
                          <a:lnTo>
                            <a:pt x="149" y="150"/>
                          </a:lnTo>
                          <a:lnTo>
                            <a:pt x="184" y="106"/>
                          </a:lnTo>
                          <a:lnTo>
                            <a:pt x="228" y="71"/>
                          </a:lnTo>
                          <a:lnTo>
                            <a:pt x="272" y="35"/>
                          </a:lnTo>
                          <a:lnTo>
                            <a:pt x="334" y="0"/>
                          </a:lnTo>
                          <a:lnTo>
                            <a:pt x="272" y="27"/>
                          </a:lnTo>
                          <a:lnTo>
                            <a:pt x="228" y="62"/>
                          </a:lnTo>
                          <a:lnTo>
                            <a:pt x="184" y="97"/>
                          </a:lnTo>
                          <a:lnTo>
                            <a:pt x="140" y="132"/>
                          </a:lnTo>
                          <a:lnTo>
                            <a:pt x="88" y="203"/>
                          </a:lnTo>
                          <a:lnTo>
                            <a:pt x="44" y="282"/>
                          </a:lnTo>
                          <a:lnTo>
                            <a:pt x="26" y="352"/>
                          </a:lnTo>
                          <a:lnTo>
                            <a:pt x="17" y="423"/>
                          </a:lnTo>
                          <a:lnTo>
                            <a:pt x="17" y="475"/>
                          </a:lnTo>
                          <a:lnTo>
                            <a:pt x="35" y="511"/>
                          </a:lnTo>
                          <a:lnTo>
                            <a:pt x="0" y="528"/>
                          </a:lnTo>
                          <a:lnTo>
                            <a:pt x="88" y="555"/>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7" name="Google Shape;1187;p9"/>
                    <p:cNvSpPr/>
                    <p:nvPr/>
                  </p:nvSpPr>
                  <p:spPr>
                    <a:xfrm>
                      <a:off x="3644" y="2825"/>
                      <a:ext cx="256" cy="608"/>
                    </a:xfrm>
                    <a:custGeom>
                      <a:rect b="b" l="l" r="r" t="t"/>
                      <a:pathLst>
                        <a:path extrusionOk="0" h="608" w="256">
                          <a:moveTo>
                            <a:pt x="255" y="563"/>
                          </a:moveTo>
                          <a:lnTo>
                            <a:pt x="220" y="484"/>
                          </a:lnTo>
                          <a:lnTo>
                            <a:pt x="211" y="519"/>
                          </a:lnTo>
                          <a:lnTo>
                            <a:pt x="185" y="502"/>
                          </a:lnTo>
                          <a:lnTo>
                            <a:pt x="150" y="475"/>
                          </a:lnTo>
                          <a:lnTo>
                            <a:pt x="106" y="440"/>
                          </a:lnTo>
                          <a:lnTo>
                            <a:pt x="70" y="387"/>
                          </a:lnTo>
                          <a:lnTo>
                            <a:pt x="35" y="317"/>
                          </a:lnTo>
                          <a:lnTo>
                            <a:pt x="18" y="229"/>
                          </a:lnTo>
                          <a:lnTo>
                            <a:pt x="9" y="176"/>
                          </a:lnTo>
                          <a:lnTo>
                            <a:pt x="18" y="123"/>
                          </a:lnTo>
                          <a:lnTo>
                            <a:pt x="26" y="61"/>
                          </a:lnTo>
                          <a:lnTo>
                            <a:pt x="44" y="0"/>
                          </a:lnTo>
                          <a:lnTo>
                            <a:pt x="18" y="61"/>
                          </a:lnTo>
                          <a:lnTo>
                            <a:pt x="9" y="114"/>
                          </a:lnTo>
                          <a:lnTo>
                            <a:pt x="0" y="167"/>
                          </a:lnTo>
                          <a:lnTo>
                            <a:pt x="0" y="220"/>
                          </a:lnTo>
                          <a:lnTo>
                            <a:pt x="9" y="317"/>
                          </a:lnTo>
                          <a:lnTo>
                            <a:pt x="35" y="396"/>
                          </a:lnTo>
                          <a:lnTo>
                            <a:pt x="70" y="466"/>
                          </a:lnTo>
                          <a:lnTo>
                            <a:pt x="114" y="519"/>
                          </a:lnTo>
                          <a:lnTo>
                            <a:pt x="158" y="554"/>
                          </a:lnTo>
                          <a:lnTo>
                            <a:pt x="194" y="572"/>
                          </a:lnTo>
                          <a:lnTo>
                            <a:pt x="176" y="607"/>
                          </a:lnTo>
                          <a:lnTo>
                            <a:pt x="255" y="563"/>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88" name="Google Shape;1188;p9"/>
                    <p:cNvSpPr/>
                    <p:nvPr/>
                  </p:nvSpPr>
                  <p:spPr>
                    <a:xfrm>
                      <a:off x="3706" y="3080"/>
                      <a:ext cx="555" cy="336"/>
                    </a:xfrm>
                    <a:custGeom>
                      <a:rect b="b" l="l" r="r" t="t"/>
                      <a:pathLst>
                        <a:path extrusionOk="0" h="336" w="555">
                          <a:moveTo>
                            <a:pt x="554" y="247"/>
                          </a:moveTo>
                          <a:lnTo>
                            <a:pt x="466" y="211"/>
                          </a:lnTo>
                          <a:lnTo>
                            <a:pt x="484" y="247"/>
                          </a:lnTo>
                          <a:lnTo>
                            <a:pt x="457" y="255"/>
                          </a:lnTo>
                          <a:lnTo>
                            <a:pt x="413" y="264"/>
                          </a:lnTo>
                          <a:lnTo>
                            <a:pt x="352" y="264"/>
                          </a:lnTo>
                          <a:lnTo>
                            <a:pt x="290" y="255"/>
                          </a:lnTo>
                          <a:lnTo>
                            <a:pt x="255" y="247"/>
                          </a:lnTo>
                          <a:lnTo>
                            <a:pt x="220" y="229"/>
                          </a:lnTo>
                          <a:lnTo>
                            <a:pt x="176" y="211"/>
                          </a:lnTo>
                          <a:lnTo>
                            <a:pt x="140" y="185"/>
                          </a:lnTo>
                          <a:lnTo>
                            <a:pt x="105" y="150"/>
                          </a:lnTo>
                          <a:lnTo>
                            <a:pt x="61" y="106"/>
                          </a:lnTo>
                          <a:lnTo>
                            <a:pt x="26" y="53"/>
                          </a:lnTo>
                          <a:lnTo>
                            <a:pt x="0" y="0"/>
                          </a:lnTo>
                          <a:lnTo>
                            <a:pt x="26" y="53"/>
                          </a:lnTo>
                          <a:lnTo>
                            <a:pt x="52" y="106"/>
                          </a:lnTo>
                          <a:lnTo>
                            <a:pt x="88" y="150"/>
                          </a:lnTo>
                          <a:lnTo>
                            <a:pt x="123" y="194"/>
                          </a:lnTo>
                          <a:lnTo>
                            <a:pt x="202" y="247"/>
                          </a:lnTo>
                          <a:lnTo>
                            <a:pt x="272" y="282"/>
                          </a:lnTo>
                          <a:lnTo>
                            <a:pt x="352" y="308"/>
                          </a:lnTo>
                          <a:lnTo>
                            <a:pt x="413" y="317"/>
                          </a:lnTo>
                          <a:lnTo>
                            <a:pt x="466" y="308"/>
                          </a:lnTo>
                          <a:lnTo>
                            <a:pt x="501" y="299"/>
                          </a:lnTo>
                          <a:lnTo>
                            <a:pt x="519" y="335"/>
                          </a:lnTo>
                          <a:lnTo>
                            <a:pt x="554" y="247"/>
                          </a:lnTo>
                        </a:path>
                      </a:pathLst>
                    </a:custGeom>
                    <a:solidFill>
                      <a:srgbClr val="FF990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1189" name="Google Shape;1189;p9"/>
                <p:cNvSpPr txBox="1"/>
                <p:nvPr/>
              </p:nvSpPr>
              <p:spPr>
                <a:xfrm>
                  <a:off x="5281663" y="1843149"/>
                  <a:ext cx="1606601" cy="5848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Noto Sans Symbols"/>
                    <a:buNone/>
                  </a:pPr>
                  <a:r>
                    <a:rPr b="0" i="0" lang="en-US" sz="1600" u="none" cap="none" strike="noStrike">
                      <a:solidFill>
                        <a:srgbClr val="000000"/>
                      </a:solidFill>
                      <a:latin typeface="Arial"/>
                      <a:ea typeface="Arial"/>
                      <a:cs typeface="Arial"/>
                      <a:sym typeface="Arial"/>
                    </a:rPr>
                    <a:t>Animal &amp; Vector Amplification</a:t>
                  </a:r>
                  <a:endParaRPr/>
                </a:p>
              </p:txBody>
            </p:sp>
          </p:grpSp>
          <p:grpSp>
            <p:nvGrpSpPr>
              <p:cNvPr id="1190" name="Google Shape;1190;p9"/>
              <p:cNvGrpSpPr/>
              <p:nvPr/>
            </p:nvGrpSpPr>
            <p:grpSpPr>
              <a:xfrm>
                <a:off x="3536574" y="2838497"/>
                <a:ext cx="677668" cy="189798"/>
                <a:chOff x="1715" y="2063"/>
                <a:chExt cx="1074" cy="288"/>
              </a:xfrm>
            </p:grpSpPr>
            <p:pic>
              <p:nvPicPr>
                <p:cNvPr id="1191" name="Google Shape;1191;p9"/>
                <p:cNvPicPr preferRelativeResize="0"/>
                <p:nvPr/>
              </p:nvPicPr>
              <p:blipFill rotWithShape="1">
                <a:blip r:embed="rId3">
                  <a:alphaModFix/>
                </a:blip>
                <a:srcRect b="0" l="0" r="0" t="0"/>
                <a:stretch/>
              </p:blipFill>
              <p:spPr>
                <a:xfrm>
                  <a:off x="2407" y="2068"/>
                  <a:ext cx="382" cy="268"/>
                </a:xfrm>
                <a:prstGeom prst="rect">
                  <a:avLst/>
                </a:prstGeom>
                <a:solidFill>
                  <a:srgbClr val="CCFF99"/>
                </a:solidFill>
                <a:ln>
                  <a:noFill/>
                </a:ln>
              </p:spPr>
            </p:pic>
            <p:grpSp>
              <p:nvGrpSpPr>
                <p:cNvPr id="1192" name="Google Shape;1192;p9"/>
                <p:cNvGrpSpPr/>
                <p:nvPr/>
              </p:nvGrpSpPr>
              <p:grpSpPr>
                <a:xfrm>
                  <a:off x="2100" y="2136"/>
                  <a:ext cx="222" cy="169"/>
                  <a:chOff x="1628" y="3370"/>
                  <a:chExt cx="352" cy="270"/>
                </a:xfrm>
              </p:grpSpPr>
              <p:sp>
                <p:nvSpPr>
                  <p:cNvPr id="1193" name="Google Shape;1193;p9"/>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4" name="Google Shape;1194;p9"/>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5" name="Google Shape;1195;p9"/>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6" name="Google Shape;1196;p9"/>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7" name="Google Shape;1197;p9"/>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8" name="Google Shape;1198;p9"/>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199" name="Google Shape;1199;p9"/>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200" name="Google Shape;1200;p9"/>
                  <p:cNvGrpSpPr/>
                  <p:nvPr/>
                </p:nvGrpSpPr>
                <p:grpSpPr>
                  <a:xfrm>
                    <a:off x="1634" y="3423"/>
                    <a:ext cx="42" cy="37"/>
                    <a:chOff x="1818" y="3494"/>
                    <a:chExt cx="14" cy="17"/>
                  </a:xfrm>
                </p:grpSpPr>
                <p:sp>
                  <p:nvSpPr>
                    <p:cNvPr id="1201" name="Google Shape;1201;p9"/>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02" name="Google Shape;1202;p9"/>
                    <p:cNvSpPr/>
                    <p:nvPr/>
                  </p:nvSpPr>
                  <p:spPr>
                    <a:xfrm>
                      <a:off x="1818" y="3494"/>
                      <a:ext cx="14" cy="1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03" name="Google Shape;1203;p9"/>
                  <p:cNvGrpSpPr/>
                  <p:nvPr/>
                </p:nvGrpSpPr>
                <p:grpSpPr>
                  <a:xfrm>
                    <a:off x="1742" y="3374"/>
                    <a:ext cx="41" cy="83"/>
                    <a:chOff x="1904" y="3458"/>
                    <a:chExt cx="18" cy="41"/>
                  </a:xfrm>
                </p:grpSpPr>
                <p:sp>
                  <p:nvSpPr>
                    <p:cNvPr id="1204" name="Google Shape;1204;p9"/>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05" name="Google Shape;1205;p9"/>
                    <p:cNvSpPr/>
                    <p:nvPr/>
                  </p:nvSpPr>
                  <p:spPr>
                    <a:xfrm>
                      <a:off x="1904" y="3458"/>
                      <a:ext cx="18" cy="41"/>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06" name="Google Shape;1206;p9"/>
                  <p:cNvGrpSpPr/>
                  <p:nvPr/>
                </p:nvGrpSpPr>
                <p:grpSpPr>
                  <a:xfrm>
                    <a:off x="1760" y="3374"/>
                    <a:ext cx="41" cy="128"/>
                    <a:chOff x="1919" y="3458"/>
                    <a:chExt cx="19" cy="63"/>
                  </a:xfrm>
                </p:grpSpPr>
                <p:sp>
                  <p:nvSpPr>
                    <p:cNvPr id="1207" name="Google Shape;1207;p9"/>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08" name="Google Shape;1208;p9"/>
                    <p:cNvSpPr/>
                    <p:nvPr/>
                  </p:nvSpPr>
                  <p:spPr>
                    <a:xfrm>
                      <a:off x="1919" y="3458"/>
                      <a:ext cx="19" cy="63"/>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09" name="Google Shape;1209;p9"/>
                  <p:cNvGrpSpPr/>
                  <p:nvPr/>
                </p:nvGrpSpPr>
                <p:grpSpPr>
                  <a:xfrm>
                    <a:off x="1780" y="3380"/>
                    <a:ext cx="43" cy="120"/>
                    <a:chOff x="1936" y="3462"/>
                    <a:chExt cx="19" cy="59"/>
                  </a:xfrm>
                </p:grpSpPr>
                <p:sp>
                  <p:nvSpPr>
                    <p:cNvPr id="1210" name="Google Shape;1210;p9"/>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11" name="Google Shape;1211;p9"/>
                    <p:cNvSpPr/>
                    <p:nvPr/>
                  </p:nvSpPr>
                  <p:spPr>
                    <a:xfrm>
                      <a:off x="1936" y="3462"/>
                      <a:ext cx="19" cy="59"/>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12" name="Google Shape;1212;p9"/>
                  <p:cNvGrpSpPr/>
                  <p:nvPr/>
                </p:nvGrpSpPr>
                <p:grpSpPr>
                  <a:xfrm>
                    <a:off x="1799" y="3388"/>
                    <a:ext cx="42" cy="109"/>
                    <a:chOff x="1951" y="3468"/>
                    <a:chExt cx="18" cy="54"/>
                  </a:xfrm>
                </p:grpSpPr>
                <p:sp>
                  <p:nvSpPr>
                    <p:cNvPr id="1213" name="Google Shape;1213;p9"/>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14" name="Google Shape;1214;p9"/>
                    <p:cNvSpPr/>
                    <p:nvPr/>
                  </p:nvSpPr>
                  <p:spPr>
                    <a:xfrm>
                      <a:off x="1951" y="3468"/>
                      <a:ext cx="18" cy="54"/>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15" name="Google Shape;1215;p9"/>
                  <p:cNvGrpSpPr/>
                  <p:nvPr/>
                </p:nvGrpSpPr>
                <p:grpSpPr>
                  <a:xfrm>
                    <a:off x="1815" y="3399"/>
                    <a:ext cx="42" cy="97"/>
                    <a:chOff x="1964" y="3476"/>
                    <a:chExt cx="15" cy="48"/>
                  </a:xfrm>
                </p:grpSpPr>
                <p:sp>
                  <p:nvSpPr>
                    <p:cNvPr id="1216" name="Google Shape;1216;p9"/>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17" name="Google Shape;1217;p9"/>
                    <p:cNvSpPr/>
                    <p:nvPr/>
                  </p:nvSpPr>
                  <p:spPr>
                    <a:xfrm>
                      <a:off x="1964" y="3476"/>
                      <a:ext cx="15" cy="48"/>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18" name="Google Shape;1218;p9"/>
                  <p:cNvGrpSpPr/>
                  <p:nvPr/>
                </p:nvGrpSpPr>
                <p:grpSpPr>
                  <a:xfrm>
                    <a:off x="1832" y="3410"/>
                    <a:ext cx="42" cy="75"/>
                    <a:chOff x="1978" y="3484"/>
                    <a:chExt cx="11" cy="37"/>
                  </a:xfrm>
                </p:grpSpPr>
                <p:sp>
                  <p:nvSpPr>
                    <p:cNvPr id="1219" name="Google Shape;1219;p9"/>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0" name="Google Shape;1220;p9"/>
                    <p:cNvSpPr/>
                    <p:nvPr/>
                  </p:nvSpPr>
                  <p:spPr>
                    <a:xfrm>
                      <a:off x="1978" y="3484"/>
                      <a:ext cx="11" cy="37"/>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sp>
                <p:nvSpPr>
                  <p:cNvPr id="1221" name="Google Shape;1221;p9"/>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2" name="Google Shape;1222;p9"/>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3" name="Google Shape;1223;p9"/>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4" name="Google Shape;1224;p9"/>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5" name="Google Shape;1225;p9"/>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6" name="Google Shape;1226;p9"/>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7" name="Google Shape;1227;p9"/>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8" name="Google Shape;1228;p9"/>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29" name="Google Shape;1229;p9"/>
                  <p:cNvSpPr/>
                  <p:nvPr/>
                </p:nvSpPr>
                <p:spPr>
                  <a:xfrm>
                    <a:off x="1628" y="3370"/>
                    <a:ext cx="352" cy="170"/>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0" name="Google Shape;1230;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1" name="Google Shape;1231;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2" name="Google Shape;1232;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3" name="Google Shape;1233;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4" name="Google Shape;1234;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5" name="Google Shape;1235;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6" name="Google Shape;1236;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7" name="Google Shape;1237;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8" name="Google Shape;1238;p9"/>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39" name="Google Shape;1239;p9"/>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0" name="Google Shape;1240;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1" name="Google Shape;1241;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2" name="Google Shape;1242;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3" name="Google Shape;1243;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4" name="Google Shape;1244;p9"/>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5" name="Google Shape;1245;p9"/>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6" name="Google Shape;1246;p9"/>
                  <p:cNvSpPr/>
                  <p:nvPr/>
                </p:nvSpPr>
                <p:spPr>
                  <a:xfrm>
                    <a:off x="1724" y="3501"/>
                    <a:ext cx="52" cy="65"/>
                  </a:xfrm>
                  <a:custGeom>
                    <a:rect b="b" l="l" r="r" t="t"/>
                    <a:pathLst>
                      <a:path extrusionOk="0" h="32" w="28">
                        <a:moveTo>
                          <a:pt x="0" y="0"/>
                        </a:moveTo>
                        <a:lnTo>
                          <a:pt x="7" y="7"/>
                        </a:lnTo>
                        <a:lnTo>
                          <a:pt x="11" y="13"/>
                        </a:lnTo>
                        <a:lnTo>
                          <a:pt x="18" y="17"/>
                        </a:lnTo>
                        <a:lnTo>
                          <a:pt x="25" y="28"/>
                        </a:lnTo>
                        <a:lnTo>
                          <a:pt x="28" y="32"/>
                        </a:lnTo>
                        <a:lnTo>
                          <a:pt x="26" y="24"/>
                        </a:lnTo>
                        <a:lnTo>
                          <a:pt x="20" y="18"/>
                        </a:lnTo>
                        <a:lnTo>
                          <a:pt x="14" y="12"/>
                        </a:lnTo>
                        <a:lnTo>
                          <a:pt x="10" y="7"/>
                        </a:lnTo>
                        <a:lnTo>
                          <a:pt x="7" y="2"/>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7" name="Google Shape;1247;p9"/>
                  <p:cNvSpPr/>
                  <p:nvPr/>
                </p:nvSpPr>
                <p:spPr>
                  <a:xfrm>
                    <a:off x="1737" y="3504"/>
                    <a:ext cx="42" cy="53"/>
                  </a:xfrm>
                  <a:custGeom>
                    <a:rect b="b" l="l" r="r" t="t"/>
                    <a:pathLst>
                      <a:path extrusionOk="0" h="26" w="22">
                        <a:moveTo>
                          <a:pt x="0" y="0"/>
                        </a:moveTo>
                        <a:lnTo>
                          <a:pt x="4" y="7"/>
                        </a:lnTo>
                        <a:lnTo>
                          <a:pt x="6" y="12"/>
                        </a:lnTo>
                        <a:lnTo>
                          <a:pt x="6" y="16"/>
                        </a:lnTo>
                        <a:lnTo>
                          <a:pt x="13" y="18"/>
                        </a:lnTo>
                        <a:lnTo>
                          <a:pt x="18" y="20"/>
                        </a:lnTo>
                        <a:lnTo>
                          <a:pt x="20" y="24"/>
                        </a:lnTo>
                        <a:lnTo>
                          <a:pt x="17" y="26"/>
                        </a:lnTo>
                        <a:lnTo>
                          <a:pt x="22" y="25"/>
                        </a:lnTo>
                        <a:lnTo>
                          <a:pt x="21" y="20"/>
                        </a:lnTo>
                        <a:lnTo>
                          <a:pt x="16" y="17"/>
                        </a:lnTo>
                        <a:lnTo>
                          <a:pt x="10" y="14"/>
                        </a:lnTo>
                        <a:lnTo>
                          <a:pt x="8" y="11"/>
                        </a:lnTo>
                        <a:lnTo>
                          <a:pt x="6" y="5"/>
                        </a:lnTo>
                        <a:lnTo>
                          <a:pt x="4" y="0"/>
                        </a:lnTo>
                        <a:lnTo>
                          <a:pt x="0"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8" name="Google Shape;1248;p9"/>
                  <p:cNvSpPr/>
                  <p:nvPr/>
                </p:nvSpPr>
                <p:spPr>
                  <a:xfrm>
                    <a:off x="1634" y="3451"/>
                    <a:ext cx="109" cy="132"/>
                  </a:xfrm>
                  <a:custGeom>
                    <a:rect b="b" l="l" r="r" t="t"/>
                    <a:pathLst>
                      <a:path extrusionOk="0" h="65" w="58">
                        <a:moveTo>
                          <a:pt x="0" y="6"/>
                        </a:moveTo>
                        <a:lnTo>
                          <a:pt x="4" y="12"/>
                        </a:lnTo>
                        <a:lnTo>
                          <a:pt x="14" y="20"/>
                        </a:lnTo>
                        <a:lnTo>
                          <a:pt x="18" y="28"/>
                        </a:lnTo>
                        <a:lnTo>
                          <a:pt x="25" y="32"/>
                        </a:lnTo>
                        <a:lnTo>
                          <a:pt x="27" y="33"/>
                        </a:lnTo>
                        <a:lnTo>
                          <a:pt x="30" y="37"/>
                        </a:lnTo>
                        <a:lnTo>
                          <a:pt x="35" y="33"/>
                        </a:lnTo>
                        <a:lnTo>
                          <a:pt x="37" y="28"/>
                        </a:lnTo>
                        <a:lnTo>
                          <a:pt x="39" y="24"/>
                        </a:lnTo>
                        <a:lnTo>
                          <a:pt x="39" y="33"/>
                        </a:lnTo>
                        <a:lnTo>
                          <a:pt x="39" y="39"/>
                        </a:lnTo>
                        <a:lnTo>
                          <a:pt x="40" y="44"/>
                        </a:lnTo>
                        <a:lnTo>
                          <a:pt x="43" y="47"/>
                        </a:lnTo>
                        <a:lnTo>
                          <a:pt x="46" y="50"/>
                        </a:lnTo>
                        <a:lnTo>
                          <a:pt x="49" y="55"/>
                        </a:lnTo>
                        <a:lnTo>
                          <a:pt x="52" y="56"/>
                        </a:lnTo>
                        <a:lnTo>
                          <a:pt x="54" y="59"/>
                        </a:lnTo>
                        <a:lnTo>
                          <a:pt x="52" y="63"/>
                        </a:lnTo>
                        <a:lnTo>
                          <a:pt x="47" y="63"/>
                        </a:lnTo>
                        <a:lnTo>
                          <a:pt x="51" y="65"/>
                        </a:lnTo>
                        <a:lnTo>
                          <a:pt x="55" y="63"/>
                        </a:lnTo>
                        <a:lnTo>
                          <a:pt x="58" y="61"/>
                        </a:lnTo>
                        <a:lnTo>
                          <a:pt x="56" y="55"/>
                        </a:lnTo>
                        <a:lnTo>
                          <a:pt x="53" y="52"/>
                        </a:lnTo>
                        <a:lnTo>
                          <a:pt x="48" y="48"/>
                        </a:lnTo>
                        <a:lnTo>
                          <a:pt x="44" y="43"/>
                        </a:lnTo>
                        <a:lnTo>
                          <a:pt x="43" y="41"/>
                        </a:lnTo>
                        <a:lnTo>
                          <a:pt x="44" y="36"/>
                        </a:lnTo>
                        <a:lnTo>
                          <a:pt x="44" y="31"/>
                        </a:lnTo>
                        <a:lnTo>
                          <a:pt x="43" y="25"/>
                        </a:lnTo>
                        <a:lnTo>
                          <a:pt x="41" y="21"/>
                        </a:lnTo>
                        <a:lnTo>
                          <a:pt x="38" y="19"/>
                        </a:lnTo>
                        <a:lnTo>
                          <a:pt x="34" y="19"/>
                        </a:lnTo>
                        <a:lnTo>
                          <a:pt x="31" y="23"/>
                        </a:lnTo>
                        <a:lnTo>
                          <a:pt x="28" y="26"/>
                        </a:lnTo>
                        <a:lnTo>
                          <a:pt x="28" y="22"/>
                        </a:lnTo>
                        <a:lnTo>
                          <a:pt x="28" y="17"/>
                        </a:lnTo>
                        <a:lnTo>
                          <a:pt x="28" y="12"/>
                        </a:lnTo>
                        <a:lnTo>
                          <a:pt x="26" y="8"/>
                        </a:lnTo>
                        <a:lnTo>
                          <a:pt x="23" y="4"/>
                        </a:lnTo>
                        <a:lnTo>
                          <a:pt x="17" y="3"/>
                        </a:lnTo>
                        <a:lnTo>
                          <a:pt x="13" y="1"/>
                        </a:lnTo>
                        <a:lnTo>
                          <a:pt x="7" y="0"/>
                        </a:lnTo>
                        <a:lnTo>
                          <a:pt x="3"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49" name="Google Shape;1249;p9"/>
                  <p:cNvSpPr/>
                  <p:nvPr/>
                </p:nvSpPr>
                <p:spPr>
                  <a:xfrm>
                    <a:off x="1634" y="3460"/>
                    <a:ext cx="72" cy="128"/>
                  </a:xfrm>
                  <a:custGeom>
                    <a:rect b="b" l="l" r="r" t="t"/>
                    <a:pathLst>
                      <a:path extrusionOk="0" h="63" w="38">
                        <a:moveTo>
                          <a:pt x="1" y="0"/>
                        </a:moveTo>
                        <a:lnTo>
                          <a:pt x="2" y="9"/>
                        </a:lnTo>
                        <a:lnTo>
                          <a:pt x="2" y="17"/>
                        </a:lnTo>
                        <a:lnTo>
                          <a:pt x="5" y="24"/>
                        </a:lnTo>
                        <a:lnTo>
                          <a:pt x="9" y="27"/>
                        </a:lnTo>
                        <a:lnTo>
                          <a:pt x="13" y="28"/>
                        </a:lnTo>
                        <a:lnTo>
                          <a:pt x="15" y="29"/>
                        </a:lnTo>
                        <a:lnTo>
                          <a:pt x="10" y="32"/>
                        </a:lnTo>
                        <a:lnTo>
                          <a:pt x="4" y="35"/>
                        </a:lnTo>
                        <a:lnTo>
                          <a:pt x="1" y="40"/>
                        </a:lnTo>
                        <a:lnTo>
                          <a:pt x="0" y="44"/>
                        </a:lnTo>
                        <a:lnTo>
                          <a:pt x="4" y="49"/>
                        </a:lnTo>
                        <a:lnTo>
                          <a:pt x="8" y="52"/>
                        </a:lnTo>
                        <a:lnTo>
                          <a:pt x="15" y="55"/>
                        </a:lnTo>
                        <a:lnTo>
                          <a:pt x="19" y="58"/>
                        </a:lnTo>
                        <a:lnTo>
                          <a:pt x="22" y="57"/>
                        </a:lnTo>
                        <a:lnTo>
                          <a:pt x="25" y="58"/>
                        </a:lnTo>
                        <a:lnTo>
                          <a:pt x="29" y="60"/>
                        </a:lnTo>
                        <a:lnTo>
                          <a:pt x="32" y="61"/>
                        </a:lnTo>
                        <a:lnTo>
                          <a:pt x="36" y="63"/>
                        </a:lnTo>
                        <a:lnTo>
                          <a:pt x="38" y="61"/>
                        </a:lnTo>
                        <a:lnTo>
                          <a:pt x="36" y="58"/>
                        </a:lnTo>
                        <a:lnTo>
                          <a:pt x="32" y="57"/>
                        </a:lnTo>
                        <a:lnTo>
                          <a:pt x="27" y="55"/>
                        </a:lnTo>
                        <a:lnTo>
                          <a:pt x="21" y="52"/>
                        </a:lnTo>
                        <a:lnTo>
                          <a:pt x="17" y="47"/>
                        </a:lnTo>
                        <a:lnTo>
                          <a:pt x="13" y="47"/>
                        </a:lnTo>
                        <a:lnTo>
                          <a:pt x="6" y="44"/>
                        </a:lnTo>
                        <a:lnTo>
                          <a:pt x="14" y="40"/>
                        </a:lnTo>
                        <a:lnTo>
                          <a:pt x="21" y="36"/>
                        </a:lnTo>
                        <a:lnTo>
                          <a:pt x="22" y="32"/>
                        </a:lnTo>
                        <a:lnTo>
                          <a:pt x="22" y="28"/>
                        </a:lnTo>
                        <a:lnTo>
                          <a:pt x="19" y="25"/>
                        </a:lnTo>
                        <a:lnTo>
                          <a:pt x="18" y="21"/>
                        </a:lnTo>
                        <a:lnTo>
                          <a:pt x="17" y="16"/>
                        </a:lnTo>
                        <a:lnTo>
                          <a:pt x="13" y="7"/>
                        </a:lnTo>
                        <a:lnTo>
                          <a:pt x="6" y="2"/>
                        </a:lnTo>
                        <a:lnTo>
                          <a:pt x="1"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0" name="Google Shape;1250;p9"/>
                  <p:cNvSpPr/>
                  <p:nvPr/>
                </p:nvSpPr>
                <p:spPr>
                  <a:xfrm>
                    <a:off x="1675" y="3436"/>
                    <a:ext cx="248" cy="204"/>
                  </a:xfrm>
                  <a:custGeom>
                    <a:rect b="b" l="l" r="r" t="t"/>
                    <a:pathLst>
                      <a:path extrusionOk="0" h="101" w="132">
                        <a:moveTo>
                          <a:pt x="0" y="6"/>
                        </a:moveTo>
                        <a:lnTo>
                          <a:pt x="0" y="12"/>
                        </a:lnTo>
                        <a:lnTo>
                          <a:pt x="2" y="19"/>
                        </a:lnTo>
                        <a:lnTo>
                          <a:pt x="7" y="26"/>
                        </a:lnTo>
                        <a:lnTo>
                          <a:pt x="13" y="31"/>
                        </a:lnTo>
                        <a:lnTo>
                          <a:pt x="15" y="33"/>
                        </a:lnTo>
                        <a:lnTo>
                          <a:pt x="19" y="36"/>
                        </a:lnTo>
                        <a:lnTo>
                          <a:pt x="22" y="38"/>
                        </a:lnTo>
                        <a:lnTo>
                          <a:pt x="26" y="42"/>
                        </a:lnTo>
                        <a:lnTo>
                          <a:pt x="31" y="47"/>
                        </a:lnTo>
                        <a:lnTo>
                          <a:pt x="36" y="51"/>
                        </a:lnTo>
                        <a:lnTo>
                          <a:pt x="40" y="53"/>
                        </a:lnTo>
                        <a:lnTo>
                          <a:pt x="47" y="53"/>
                        </a:lnTo>
                        <a:lnTo>
                          <a:pt x="56" y="52"/>
                        </a:lnTo>
                        <a:lnTo>
                          <a:pt x="63" y="52"/>
                        </a:lnTo>
                        <a:lnTo>
                          <a:pt x="67" y="53"/>
                        </a:lnTo>
                        <a:lnTo>
                          <a:pt x="70" y="59"/>
                        </a:lnTo>
                        <a:lnTo>
                          <a:pt x="73" y="67"/>
                        </a:lnTo>
                        <a:lnTo>
                          <a:pt x="75" y="73"/>
                        </a:lnTo>
                        <a:lnTo>
                          <a:pt x="77" y="77"/>
                        </a:lnTo>
                        <a:lnTo>
                          <a:pt x="81" y="83"/>
                        </a:lnTo>
                        <a:lnTo>
                          <a:pt x="92" y="86"/>
                        </a:lnTo>
                        <a:lnTo>
                          <a:pt x="100" y="90"/>
                        </a:lnTo>
                        <a:lnTo>
                          <a:pt x="112" y="91"/>
                        </a:lnTo>
                        <a:lnTo>
                          <a:pt x="120" y="93"/>
                        </a:lnTo>
                        <a:lnTo>
                          <a:pt x="127" y="91"/>
                        </a:lnTo>
                        <a:lnTo>
                          <a:pt x="131" y="95"/>
                        </a:lnTo>
                        <a:lnTo>
                          <a:pt x="127" y="101"/>
                        </a:lnTo>
                        <a:lnTo>
                          <a:pt x="132" y="98"/>
                        </a:lnTo>
                        <a:lnTo>
                          <a:pt x="132" y="94"/>
                        </a:lnTo>
                        <a:lnTo>
                          <a:pt x="129" y="89"/>
                        </a:lnTo>
                        <a:lnTo>
                          <a:pt x="122" y="87"/>
                        </a:lnTo>
                        <a:lnTo>
                          <a:pt x="114" y="87"/>
                        </a:lnTo>
                        <a:lnTo>
                          <a:pt x="103" y="86"/>
                        </a:lnTo>
                        <a:lnTo>
                          <a:pt x="93" y="82"/>
                        </a:lnTo>
                        <a:lnTo>
                          <a:pt x="86" y="76"/>
                        </a:lnTo>
                        <a:lnTo>
                          <a:pt x="79" y="66"/>
                        </a:lnTo>
                        <a:lnTo>
                          <a:pt x="75" y="55"/>
                        </a:lnTo>
                        <a:lnTo>
                          <a:pt x="67" y="48"/>
                        </a:lnTo>
                        <a:lnTo>
                          <a:pt x="58" y="43"/>
                        </a:lnTo>
                        <a:lnTo>
                          <a:pt x="49" y="42"/>
                        </a:lnTo>
                        <a:lnTo>
                          <a:pt x="44" y="40"/>
                        </a:lnTo>
                        <a:lnTo>
                          <a:pt x="40" y="33"/>
                        </a:lnTo>
                        <a:lnTo>
                          <a:pt x="37" y="25"/>
                        </a:lnTo>
                        <a:lnTo>
                          <a:pt x="34" y="21"/>
                        </a:lnTo>
                        <a:lnTo>
                          <a:pt x="25" y="25"/>
                        </a:lnTo>
                        <a:lnTo>
                          <a:pt x="20" y="27"/>
                        </a:lnTo>
                        <a:lnTo>
                          <a:pt x="19" y="19"/>
                        </a:lnTo>
                        <a:lnTo>
                          <a:pt x="14" y="11"/>
                        </a:lnTo>
                        <a:lnTo>
                          <a:pt x="11" y="6"/>
                        </a:lnTo>
                        <a:lnTo>
                          <a:pt x="7" y="0"/>
                        </a:lnTo>
                        <a:lnTo>
                          <a:pt x="2" y="3"/>
                        </a:lnTo>
                        <a:lnTo>
                          <a:pt x="0" y="6"/>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1" name="Google Shape;1251;p9"/>
                  <p:cNvSpPr/>
                  <p:nvPr/>
                </p:nvSpPr>
                <p:spPr>
                  <a:xfrm>
                    <a:off x="1675" y="3427"/>
                    <a:ext cx="248" cy="188"/>
                  </a:xfrm>
                  <a:custGeom>
                    <a:rect b="b" l="l" r="r" t="t"/>
                    <a:pathLst>
                      <a:path extrusionOk="0" h="93" w="132">
                        <a:moveTo>
                          <a:pt x="29" y="3"/>
                        </a:moveTo>
                        <a:lnTo>
                          <a:pt x="38" y="12"/>
                        </a:lnTo>
                        <a:lnTo>
                          <a:pt x="44" y="23"/>
                        </a:lnTo>
                        <a:lnTo>
                          <a:pt x="43" y="35"/>
                        </a:lnTo>
                        <a:lnTo>
                          <a:pt x="46" y="40"/>
                        </a:lnTo>
                        <a:lnTo>
                          <a:pt x="55" y="38"/>
                        </a:lnTo>
                        <a:lnTo>
                          <a:pt x="66" y="43"/>
                        </a:lnTo>
                        <a:lnTo>
                          <a:pt x="73" y="47"/>
                        </a:lnTo>
                        <a:lnTo>
                          <a:pt x="78" y="57"/>
                        </a:lnTo>
                        <a:lnTo>
                          <a:pt x="84" y="68"/>
                        </a:lnTo>
                        <a:lnTo>
                          <a:pt x="89" y="75"/>
                        </a:lnTo>
                        <a:lnTo>
                          <a:pt x="96" y="80"/>
                        </a:lnTo>
                        <a:lnTo>
                          <a:pt x="107" y="83"/>
                        </a:lnTo>
                        <a:lnTo>
                          <a:pt x="119" y="84"/>
                        </a:lnTo>
                        <a:lnTo>
                          <a:pt x="127" y="83"/>
                        </a:lnTo>
                        <a:lnTo>
                          <a:pt x="132" y="86"/>
                        </a:lnTo>
                        <a:lnTo>
                          <a:pt x="132" y="92"/>
                        </a:lnTo>
                        <a:lnTo>
                          <a:pt x="129" y="93"/>
                        </a:lnTo>
                        <a:lnTo>
                          <a:pt x="130" y="89"/>
                        </a:lnTo>
                        <a:lnTo>
                          <a:pt x="128" y="86"/>
                        </a:lnTo>
                        <a:lnTo>
                          <a:pt x="125" y="88"/>
                        </a:lnTo>
                        <a:lnTo>
                          <a:pt x="118" y="89"/>
                        </a:lnTo>
                        <a:lnTo>
                          <a:pt x="108" y="89"/>
                        </a:lnTo>
                        <a:lnTo>
                          <a:pt x="96" y="86"/>
                        </a:lnTo>
                        <a:lnTo>
                          <a:pt x="89" y="81"/>
                        </a:lnTo>
                        <a:lnTo>
                          <a:pt x="84" y="75"/>
                        </a:lnTo>
                        <a:lnTo>
                          <a:pt x="78" y="68"/>
                        </a:lnTo>
                        <a:lnTo>
                          <a:pt x="72" y="60"/>
                        </a:lnTo>
                        <a:lnTo>
                          <a:pt x="67" y="52"/>
                        </a:lnTo>
                        <a:lnTo>
                          <a:pt x="57" y="48"/>
                        </a:lnTo>
                        <a:lnTo>
                          <a:pt x="42" y="42"/>
                        </a:lnTo>
                        <a:lnTo>
                          <a:pt x="33" y="40"/>
                        </a:lnTo>
                        <a:lnTo>
                          <a:pt x="20" y="34"/>
                        </a:lnTo>
                        <a:lnTo>
                          <a:pt x="10" y="24"/>
                        </a:lnTo>
                        <a:lnTo>
                          <a:pt x="6" y="15"/>
                        </a:lnTo>
                        <a:lnTo>
                          <a:pt x="0" y="3"/>
                        </a:lnTo>
                        <a:lnTo>
                          <a:pt x="2" y="0"/>
                        </a:lnTo>
                        <a:lnTo>
                          <a:pt x="14" y="0"/>
                        </a:lnTo>
                        <a:lnTo>
                          <a:pt x="29" y="3"/>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2" name="Google Shape;1252;p9"/>
                  <p:cNvSpPr/>
                  <p:nvPr/>
                </p:nvSpPr>
                <p:spPr>
                  <a:xfrm>
                    <a:off x="1628" y="3412"/>
                    <a:ext cx="352" cy="172"/>
                  </a:xfrm>
                  <a:custGeom>
                    <a:rect b="b" l="l" r="r" t="t"/>
                    <a:pathLst>
                      <a:path extrusionOk="0" h="84" w="187">
                        <a:moveTo>
                          <a:pt x="6" y="65"/>
                        </a:moveTo>
                        <a:lnTo>
                          <a:pt x="2" y="61"/>
                        </a:lnTo>
                        <a:lnTo>
                          <a:pt x="0" y="54"/>
                        </a:lnTo>
                        <a:lnTo>
                          <a:pt x="1" y="47"/>
                        </a:lnTo>
                        <a:lnTo>
                          <a:pt x="2" y="41"/>
                        </a:lnTo>
                        <a:lnTo>
                          <a:pt x="6" y="35"/>
                        </a:lnTo>
                        <a:lnTo>
                          <a:pt x="11" y="30"/>
                        </a:lnTo>
                        <a:lnTo>
                          <a:pt x="19" y="26"/>
                        </a:lnTo>
                        <a:lnTo>
                          <a:pt x="27" y="21"/>
                        </a:lnTo>
                        <a:lnTo>
                          <a:pt x="31" y="18"/>
                        </a:lnTo>
                        <a:lnTo>
                          <a:pt x="36" y="16"/>
                        </a:lnTo>
                        <a:lnTo>
                          <a:pt x="41" y="13"/>
                        </a:lnTo>
                        <a:lnTo>
                          <a:pt x="45" y="12"/>
                        </a:lnTo>
                        <a:lnTo>
                          <a:pt x="51" y="10"/>
                        </a:lnTo>
                        <a:lnTo>
                          <a:pt x="55" y="8"/>
                        </a:lnTo>
                        <a:lnTo>
                          <a:pt x="59" y="7"/>
                        </a:lnTo>
                        <a:lnTo>
                          <a:pt x="59" y="9"/>
                        </a:lnTo>
                        <a:lnTo>
                          <a:pt x="63" y="7"/>
                        </a:lnTo>
                        <a:lnTo>
                          <a:pt x="67" y="5"/>
                        </a:lnTo>
                        <a:lnTo>
                          <a:pt x="71" y="3"/>
                        </a:lnTo>
                        <a:lnTo>
                          <a:pt x="70" y="6"/>
                        </a:lnTo>
                        <a:lnTo>
                          <a:pt x="76" y="5"/>
                        </a:lnTo>
                        <a:lnTo>
                          <a:pt x="78" y="3"/>
                        </a:lnTo>
                        <a:lnTo>
                          <a:pt x="83" y="2"/>
                        </a:lnTo>
                        <a:lnTo>
                          <a:pt x="90" y="1"/>
                        </a:lnTo>
                        <a:lnTo>
                          <a:pt x="99" y="0"/>
                        </a:lnTo>
                        <a:lnTo>
                          <a:pt x="107" y="0"/>
                        </a:lnTo>
                        <a:lnTo>
                          <a:pt x="116" y="0"/>
                        </a:lnTo>
                        <a:lnTo>
                          <a:pt x="125" y="0"/>
                        </a:lnTo>
                        <a:lnTo>
                          <a:pt x="133" y="2"/>
                        </a:lnTo>
                        <a:lnTo>
                          <a:pt x="141" y="3"/>
                        </a:lnTo>
                        <a:lnTo>
                          <a:pt x="149" y="6"/>
                        </a:lnTo>
                        <a:lnTo>
                          <a:pt x="158" y="11"/>
                        </a:lnTo>
                        <a:lnTo>
                          <a:pt x="163" y="15"/>
                        </a:lnTo>
                        <a:lnTo>
                          <a:pt x="171" y="21"/>
                        </a:lnTo>
                        <a:lnTo>
                          <a:pt x="176" y="26"/>
                        </a:lnTo>
                        <a:lnTo>
                          <a:pt x="178" y="29"/>
                        </a:lnTo>
                        <a:lnTo>
                          <a:pt x="181" y="33"/>
                        </a:lnTo>
                        <a:lnTo>
                          <a:pt x="183" y="40"/>
                        </a:lnTo>
                        <a:lnTo>
                          <a:pt x="186" y="44"/>
                        </a:lnTo>
                        <a:lnTo>
                          <a:pt x="187" y="49"/>
                        </a:lnTo>
                        <a:lnTo>
                          <a:pt x="187" y="55"/>
                        </a:lnTo>
                        <a:lnTo>
                          <a:pt x="183" y="61"/>
                        </a:lnTo>
                        <a:lnTo>
                          <a:pt x="179" y="65"/>
                        </a:lnTo>
                        <a:lnTo>
                          <a:pt x="177" y="68"/>
                        </a:lnTo>
                        <a:lnTo>
                          <a:pt x="175" y="69"/>
                        </a:lnTo>
                        <a:lnTo>
                          <a:pt x="171" y="73"/>
                        </a:lnTo>
                        <a:lnTo>
                          <a:pt x="166" y="77"/>
                        </a:lnTo>
                        <a:lnTo>
                          <a:pt x="160" y="79"/>
                        </a:lnTo>
                        <a:lnTo>
                          <a:pt x="155" y="81"/>
                        </a:lnTo>
                        <a:lnTo>
                          <a:pt x="147" y="83"/>
                        </a:lnTo>
                        <a:lnTo>
                          <a:pt x="139" y="84"/>
                        </a:lnTo>
                        <a:lnTo>
                          <a:pt x="128" y="83"/>
                        </a:lnTo>
                        <a:lnTo>
                          <a:pt x="120" y="82"/>
                        </a:lnTo>
                        <a:lnTo>
                          <a:pt x="113" y="77"/>
                        </a:lnTo>
                        <a:lnTo>
                          <a:pt x="105" y="75"/>
                        </a:lnTo>
                        <a:lnTo>
                          <a:pt x="99" y="73"/>
                        </a:lnTo>
                        <a:lnTo>
                          <a:pt x="93" y="69"/>
                        </a:lnTo>
                        <a:lnTo>
                          <a:pt x="87" y="65"/>
                        </a:lnTo>
                        <a:lnTo>
                          <a:pt x="83" y="61"/>
                        </a:lnTo>
                        <a:lnTo>
                          <a:pt x="78" y="57"/>
                        </a:lnTo>
                        <a:lnTo>
                          <a:pt x="76" y="56"/>
                        </a:lnTo>
                        <a:lnTo>
                          <a:pt x="71" y="51"/>
                        </a:lnTo>
                        <a:lnTo>
                          <a:pt x="61" y="46"/>
                        </a:lnTo>
                        <a:lnTo>
                          <a:pt x="44" y="44"/>
                        </a:lnTo>
                        <a:lnTo>
                          <a:pt x="29" y="47"/>
                        </a:lnTo>
                        <a:lnTo>
                          <a:pt x="22" y="51"/>
                        </a:lnTo>
                        <a:lnTo>
                          <a:pt x="15" y="57"/>
                        </a:lnTo>
                        <a:lnTo>
                          <a:pt x="7" y="61"/>
                        </a:lnTo>
                        <a:lnTo>
                          <a:pt x="6" y="65"/>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3" name="Google Shape;1253;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4" name="Google Shape;1254;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5" name="Google Shape;1255;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lnTo>
                          <a:pt x="12"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6" name="Google Shape;1256;p9"/>
                  <p:cNvSpPr/>
                  <p:nvPr/>
                </p:nvSpPr>
                <p:spPr>
                  <a:xfrm>
                    <a:off x="1634" y="3423"/>
                    <a:ext cx="42" cy="37"/>
                  </a:xfrm>
                  <a:custGeom>
                    <a:rect b="b" l="l" r="r" t="t"/>
                    <a:pathLst>
                      <a:path extrusionOk="0" h="17" w="14">
                        <a:moveTo>
                          <a:pt x="12" y="0"/>
                        </a:moveTo>
                        <a:lnTo>
                          <a:pt x="7" y="2"/>
                        </a:lnTo>
                        <a:lnTo>
                          <a:pt x="3" y="5"/>
                        </a:lnTo>
                        <a:lnTo>
                          <a:pt x="1" y="9"/>
                        </a:lnTo>
                        <a:lnTo>
                          <a:pt x="0" y="16"/>
                        </a:lnTo>
                        <a:lnTo>
                          <a:pt x="3" y="17"/>
                        </a:lnTo>
                        <a:lnTo>
                          <a:pt x="8" y="14"/>
                        </a:lnTo>
                        <a:lnTo>
                          <a:pt x="8" y="10"/>
                        </a:lnTo>
                        <a:lnTo>
                          <a:pt x="11" y="6"/>
                        </a:lnTo>
                        <a:lnTo>
                          <a:pt x="14" y="4"/>
                        </a:lnTo>
                        <a:lnTo>
                          <a:pt x="13" y="10"/>
                        </a:lnTo>
                        <a:lnTo>
                          <a:pt x="10" y="1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7" name="Google Shape;1257;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8" name="Google Shape;1258;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59" name="Google Shape;1259;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lnTo>
                          <a:pt x="17"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0" name="Google Shape;1260;p9"/>
                  <p:cNvSpPr/>
                  <p:nvPr/>
                </p:nvSpPr>
                <p:spPr>
                  <a:xfrm>
                    <a:off x="1742" y="3374"/>
                    <a:ext cx="41" cy="83"/>
                  </a:xfrm>
                  <a:custGeom>
                    <a:rect b="b" l="l" r="r" t="t"/>
                    <a:pathLst>
                      <a:path extrusionOk="0" h="41" w="18">
                        <a:moveTo>
                          <a:pt x="17" y="0"/>
                        </a:moveTo>
                        <a:lnTo>
                          <a:pt x="16" y="6"/>
                        </a:lnTo>
                        <a:lnTo>
                          <a:pt x="16" y="12"/>
                        </a:lnTo>
                        <a:lnTo>
                          <a:pt x="18" y="21"/>
                        </a:lnTo>
                        <a:lnTo>
                          <a:pt x="17" y="31"/>
                        </a:lnTo>
                        <a:lnTo>
                          <a:pt x="8" y="39"/>
                        </a:lnTo>
                        <a:lnTo>
                          <a:pt x="0" y="41"/>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1" name="Google Shape;1261;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2" name="Google Shape;1262;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3" name="Google Shape;1263;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4" name="Google Shape;1264;p9"/>
                  <p:cNvSpPr/>
                  <p:nvPr/>
                </p:nvSpPr>
                <p:spPr>
                  <a:xfrm>
                    <a:off x="1760" y="3374"/>
                    <a:ext cx="41" cy="128"/>
                  </a:xfrm>
                  <a:custGeom>
                    <a:rect b="b" l="l" r="r" t="t"/>
                    <a:pathLst>
                      <a:path extrusionOk="0" h="63" w="19">
                        <a:moveTo>
                          <a:pt x="19" y="0"/>
                        </a:moveTo>
                        <a:lnTo>
                          <a:pt x="17" y="7"/>
                        </a:lnTo>
                        <a:lnTo>
                          <a:pt x="17" y="15"/>
                        </a:lnTo>
                        <a:lnTo>
                          <a:pt x="17" y="24"/>
                        </a:lnTo>
                        <a:lnTo>
                          <a:pt x="17" y="33"/>
                        </a:lnTo>
                        <a:lnTo>
                          <a:pt x="12" y="40"/>
                        </a:lnTo>
                        <a:lnTo>
                          <a:pt x="6" y="45"/>
                        </a:lnTo>
                        <a:lnTo>
                          <a:pt x="2" y="55"/>
                        </a:lnTo>
                        <a:lnTo>
                          <a:pt x="0" y="63"/>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5" name="Google Shape;1265;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6" name="Google Shape;1266;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7" name="Google Shape;1267;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lnTo>
                          <a:pt x="19"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8" name="Google Shape;1268;p9"/>
                  <p:cNvSpPr/>
                  <p:nvPr/>
                </p:nvSpPr>
                <p:spPr>
                  <a:xfrm>
                    <a:off x="1780" y="3380"/>
                    <a:ext cx="43" cy="120"/>
                  </a:xfrm>
                  <a:custGeom>
                    <a:rect b="b" l="l" r="r" t="t"/>
                    <a:pathLst>
                      <a:path extrusionOk="0" h="59" w="19">
                        <a:moveTo>
                          <a:pt x="19" y="0"/>
                        </a:moveTo>
                        <a:lnTo>
                          <a:pt x="16" y="8"/>
                        </a:lnTo>
                        <a:lnTo>
                          <a:pt x="16" y="18"/>
                        </a:lnTo>
                        <a:lnTo>
                          <a:pt x="16" y="31"/>
                        </a:lnTo>
                        <a:lnTo>
                          <a:pt x="12" y="37"/>
                        </a:lnTo>
                        <a:lnTo>
                          <a:pt x="5" y="44"/>
                        </a:lnTo>
                        <a:lnTo>
                          <a:pt x="0" y="56"/>
                        </a:lnTo>
                        <a:lnTo>
                          <a:pt x="0" y="59"/>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69" name="Google Shape;1269;p9"/>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0" name="Google Shape;1270;p9"/>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1" name="Google Shape;1271;p9"/>
                  <p:cNvSpPr/>
                  <p:nvPr/>
                </p:nvSpPr>
                <p:spPr>
                  <a:xfrm>
                    <a:off x="1799" y="3388"/>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lnTo>
                          <a:pt x="18"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2" name="Google Shape;1272;p9"/>
                  <p:cNvSpPr/>
                  <p:nvPr/>
                </p:nvSpPr>
                <p:spPr>
                  <a:xfrm>
                    <a:off x="1799" y="3386"/>
                    <a:ext cx="42" cy="109"/>
                  </a:xfrm>
                  <a:custGeom>
                    <a:rect b="b" l="l" r="r" t="t"/>
                    <a:pathLst>
                      <a:path extrusionOk="0" h="54" w="18">
                        <a:moveTo>
                          <a:pt x="18" y="0"/>
                        </a:moveTo>
                        <a:lnTo>
                          <a:pt x="15" y="3"/>
                        </a:lnTo>
                        <a:lnTo>
                          <a:pt x="15" y="8"/>
                        </a:lnTo>
                        <a:lnTo>
                          <a:pt x="15" y="14"/>
                        </a:lnTo>
                        <a:lnTo>
                          <a:pt x="15" y="25"/>
                        </a:lnTo>
                        <a:lnTo>
                          <a:pt x="10" y="33"/>
                        </a:lnTo>
                        <a:lnTo>
                          <a:pt x="3" y="38"/>
                        </a:lnTo>
                        <a:lnTo>
                          <a:pt x="2" y="48"/>
                        </a:lnTo>
                        <a:lnTo>
                          <a:pt x="0" y="54"/>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3" name="Google Shape;1273;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4" name="Google Shape;1274;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5" name="Google Shape;1275;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lnTo>
                          <a:pt x="15"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6" name="Google Shape;1276;p9"/>
                  <p:cNvSpPr/>
                  <p:nvPr/>
                </p:nvSpPr>
                <p:spPr>
                  <a:xfrm>
                    <a:off x="1815" y="3399"/>
                    <a:ext cx="42" cy="97"/>
                  </a:xfrm>
                  <a:custGeom>
                    <a:rect b="b" l="l" r="r" t="t"/>
                    <a:pathLst>
                      <a:path extrusionOk="0" h="48" w="15">
                        <a:moveTo>
                          <a:pt x="15" y="0"/>
                        </a:moveTo>
                        <a:lnTo>
                          <a:pt x="13" y="1"/>
                        </a:lnTo>
                        <a:lnTo>
                          <a:pt x="12" y="6"/>
                        </a:lnTo>
                        <a:lnTo>
                          <a:pt x="13" y="15"/>
                        </a:lnTo>
                        <a:lnTo>
                          <a:pt x="12" y="25"/>
                        </a:lnTo>
                        <a:lnTo>
                          <a:pt x="6" y="30"/>
                        </a:lnTo>
                        <a:lnTo>
                          <a:pt x="0" y="44"/>
                        </a:lnTo>
                        <a:lnTo>
                          <a:pt x="0" y="48"/>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7" name="Google Shape;1277;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8" name="Google Shape;1278;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79" name="Google Shape;1279;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lnTo>
                          <a:pt x="11" y="0"/>
                        </a:lnTo>
                        <a:close/>
                      </a:path>
                    </a:pathLst>
                  </a:custGeom>
                  <a:solidFill>
                    <a:srgbClr val="FFCC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0" name="Google Shape;1280;p9"/>
                  <p:cNvSpPr/>
                  <p:nvPr/>
                </p:nvSpPr>
                <p:spPr>
                  <a:xfrm>
                    <a:off x="1832" y="3410"/>
                    <a:ext cx="42" cy="75"/>
                  </a:xfrm>
                  <a:custGeom>
                    <a:rect b="b" l="l" r="r" t="t"/>
                    <a:pathLst>
                      <a:path extrusionOk="0" h="37" w="11">
                        <a:moveTo>
                          <a:pt x="11" y="0"/>
                        </a:moveTo>
                        <a:lnTo>
                          <a:pt x="9" y="5"/>
                        </a:lnTo>
                        <a:lnTo>
                          <a:pt x="9" y="11"/>
                        </a:lnTo>
                        <a:lnTo>
                          <a:pt x="4" y="19"/>
                        </a:lnTo>
                        <a:lnTo>
                          <a:pt x="0" y="21"/>
                        </a:lnTo>
                        <a:lnTo>
                          <a:pt x="1" y="30"/>
                        </a:lnTo>
                        <a:lnTo>
                          <a:pt x="0" y="37"/>
                        </a:lnTo>
                      </a:path>
                    </a:pathLst>
                  </a:custGeom>
                  <a:solidFill>
                    <a:srgbClr val="FFCC66"/>
                  </a:solid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1" name="Google Shape;1281;p9"/>
                  <p:cNvSpPr/>
                  <p:nvPr/>
                </p:nvSpPr>
                <p:spPr>
                  <a:xfrm>
                    <a:off x="1634" y="3373"/>
                    <a:ext cx="149" cy="129"/>
                  </a:xfrm>
                  <a:custGeom>
                    <a:rect b="b" l="l" r="r" t="t"/>
                    <a:pathLst>
                      <a:path extrusionOk="0" h="64" w="79">
                        <a:moveTo>
                          <a:pt x="78" y="0"/>
                        </a:moveTo>
                        <a:lnTo>
                          <a:pt x="79" y="4"/>
                        </a:lnTo>
                        <a:lnTo>
                          <a:pt x="76" y="10"/>
                        </a:lnTo>
                        <a:lnTo>
                          <a:pt x="71" y="14"/>
                        </a:lnTo>
                        <a:lnTo>
                          <a:pt x="69" y="15"/>
                        </a:lnTo>
                        <a:lnTo>
                          <a:pt x="71" y="21"/>
                        </a:lnTo>
                        <a:lnTo>
                          <a:pt x="73" y="27"/>
                        </a:lnTo>
                        <a:lnTo>
                          <a:pt x="71" y="34"/>
                        </a:lnTo>
                        <a:lnTo>
                          <a:pt x="69" y="39"/>
                        </a:lnTo>
                        <a:lnTo>
                          <a:pt x="68" y="42"/>
                        </a:lnTo>
                        <a:lnTo>
                          <a:pt x="71" y="46"/>
                        </a:lnTo>
                        <a:lnTo>
                          <a:pt x="71" y="51"/>
                        </a:lnTo>
                        <a:lnTo>
                          <a:pt x="69" y="56"/>
                        </a:lnTo>
                        <a:lnTo>
                          <a:pt x="62" y="56"/>
                        </a:lnTo>
                        <a:lnTo>
                          <a:pt x="58" y="51"/>
                        </a:lnTo>
                        <a:lnTo>
                          <a:pt x="55" y="47"/>
                        </a:lnTo>
                        <a:lnTo>
                          <a:pt x="55" y="44"/>
                        </a:lnTo>
                        <a:lnTo>
                          <a:pt x="53" y="42"/>
                        </a:lnTo>
                        <a:lnTo>
                          <a:pt x="52" y="48"/>
                        </a:lnTo>
                        <a:lnTo>
                          <a:pt x="46" y="50"/>
                        </a:lnTo>
                        <a:lnTo>
                          <a:pt x="43" y="50"/>
                        </a:lnTo>
                        <a:lnTo>
                          <a:pt x="40" y="46"/>
                        </a:lnTo>
                        <a:lnTo>
                          <a:pt x="39" y="42"/>
                        </a:lnTo>
                        <a:lnTo>
                          <a:pt x="41" y="44"/>
                        </a:lnTo>
                        <a:lnTo>
                          <a:pt x="40" y="49"/>
                        </a:lnTo>
                        <a:lnTo>
                          <a:pt x="36" y="52"/>
                        </a:lnTo>
                        <a:lnTo>
                          <a:pt x="31" y="56"/>
                        </a:lnTo>
                        <a:lnTo>
                          <a:pt x="29" y="53"/>
                        </a:lnTo>
                        <a:lnTo>
                          <a:pt x="27" y="49"/>
                        </a:lnTo>
                        <a:lnTo>
                          <a:pt x="24" y="50"/>
                        </a:lnTo>
                        <a:lnTo>
                          <a:pt x="22" y="53"/>
                        </a:lnTo>
                        <a:lnTo>
                          <a:pt x="15" y="56"/>
                        </a:lnTo>
                        <a:lnTo>
                          <a:pt x="12" y="58"/>
                        </a:lnTo>
                        <a:lnTo>
                          <a:pt x="8" y="59"/>
                        </a:lnTo>
                        <a:lnTo>
                          <a:pt x="6" y="61"/>
                        </a:lnTo>
                        <a:lnTo>
                          <a:pt x="3" y="62"/>
                        </a:lnTo>
                        <a:lnTo>
                          <a:pt x="2" y="64"/>
                        </a:lnTo>
                        <a:lnTo>
                          <a:pt x="0" y="63"/>
                        </a:lnTo>
                        <a:lnTo>
                          <a:pt x="0" y="58"/>
                        </a:lnTo>
                        <a:lnTo>
                          <a:pt x="3" y="56"/>
                        </a:lnTo>
                        <a:lnTo>
                          <a:pt x="6" y="53"/>
                        </a:lnTo>
                        <a:lnTo>
                          <a:pt x="11" y="52"/>
                        </a:lnTo>
                        <a:lnTo>
                          <a:pt x="14" y="48"/>
                        </a:lnTo>
                        <a:lnTo>
                          <a:pt x="16" y="44"/>
                        </a:lnTo>
                        <a:lnTo>
                          <a:pt x="16" y="38"/>
                        </a:lnTo>
                        <a:lnTo>
                          <a:pt x="15" y="32"/>
                        </a:lnTo>
                        <a:lnTo>
                          <a:pt x="13" y="28"/>
                        </a:lnTo>
                        <a:lnTo>
                          <a:pt x="18" y="23"/>
                        </a:lnTo>
                        <a:lnTo>
                          <a:pt x="26" y="19"/>
                        </a:lnTo>
                        <a:lnTo>
                          <a:pt x="38" y="14"/>
                        </a:lnTo>
                        <a:lnTo>
                          <a:pt x="47" y="11"/>
                        </a:lnTo>
                        <a:lnTo>
                          <a:pt x="58" y="9"/>
                        </a:lnTo>
                        <a:lnTo>
                          <a:pt x="71" y="6"/>
                        </a:lnTo>
                        <a:lnTo>
                          <a:pt x="78"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2" name="Google Shape;1282;p9"/>
                  <p:cNvSpPr/>
                  <p:nvPr/>
                </p:nvSpPr>
                <p:spPr>
                  <a:xfrm>
                    <a:off x="1644" y="3429"/>
                    <a:ext cx="42" cy="37"/>
                  </a:xfrm>
                  <a:custGeom>
                    <a:rect b="b" l="l" r="r" t="t"/>
                    <a:pathLst>
                      <a:path extrusionOk="0" h="10" w="6">
                        <a:moveTo>
                          <a:pt x="6" y="0"/>
                        </a:moveTo>
                        <a:lnTo>
                          <a:pt x="3" y="1"/>
                        </a:lnTo>
                        <a:lnTo>
                          <a:pt x="0" y="5"/>
                        </a:lnTo>
                        <a:lnTo>
                          <a:pt x="0" y="10"/>
                        </a:lnTo>
                        <a:lnTo>
                          <a:pt x="3" y="8"/>
                        </a:lnTo>
                        <a:lnTo>
                          <a:pt x="5" y="5"/>
                        </a:lnTo>
                        <a:lnTo>
                          <a:pt x="6" y="0"/>
                        </a:lnTo>
                        <a:close/>
                      </a:path>
                    </a:pathLst>
                  </a:custGeom>
                  <a:solidFill>
                    <a:srgbClr val="FFCC66"/>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83" name="Google Shape;1283;p9"/>
                <p:cNvGrpSpPr/>
                <p:nvPr/>
              </p:nvGrpSpPr>
              <p:grpSpPr>
                <a:xfrm>
                  <a:off x="1715" y="2063"/>
                  <a:ext cx="286" cy="288"/>
                  <a:chOff x="1148" y="2504"/>
                  <a:chExt cx="286" cy="288"/>
                </a:xfrm>
              </p:grpSpPr>
              <p:grpSp>
                <p:nvGrpSpPr>
                  <p:cNvPr id="1284" name="Google Shape;1284;p9"/>
                  <p:cNvGrpSpPr/>
                  <p:nvPr/>
                </p:nvGrpSpPr>
                <p:grpSpPr>
                  <a:xfrm flipH="1">
                    <a:off x="1148" y="2507"/>
                    <a:ext cx="119" cy="234"/>
                    <a:chOff x="2912" y="2008"/>
                    <a:chExt cx="340" cy="632"/>
                  </a:xfrm>
                </p:grpSpPr>
                <p:sp>
                  <p:nvSpPr>
                    <p:cNvPr id="1285" name="Google Shape;1285;p9"/>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6" name="Google Shape;1286;p9"/>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7" name="Google Shape;1287;p9"/>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88" name="Google Shape;1288;p9"/>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289" name="Google Shape;1289;p9"/>
                  <p:cNvGrpSpPr/>
                  <p:nvPr/>
                </p:nvGrpSpPr>
                <p:grpSpPr>
                  <a:xfrm>
                    <a:off x="1309" y="2504"/>
                    <a:ext cx="125" cy="234"/>
                    <a:chOff x="2912" y="2008"/>
                    <a:chExt cx="340" cy="632"/>
                  </a:xfrm>
                </p:grpSpPr>
                <p:sp>
                  <p:nvSpPr>
                    <p:cNvPr id="1290" name="Google Shape;1290;p9"/>
                    <p:cNvSpPr/>
                    <p:nvPr/>
                  </p:nvSpPr>
                  <p:spPr>
                    <a:xfrm>
                      <a:off x="2968" y="2232"/>
                      <a:ext cx="248" cy="408"/>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91" name="Google Shape;1291;p9"/>
                    <p:cNvSpPr/>
                    <p:nvPr/>
                  </p:nvSpPr>
                  <p:spPr>
                    <a:xfrm flipH="1" rot="10800000">
                      <a:off x="2912" y="2008"/>
                      <a:ext cx="120" cy="176"/>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92" name="Google Shape;1292;p9"/>
                    <p:cNvSpPr/>
                    <p:nvPr/>
                  </p:nvSpPr>
                  <p:spPr>
                    <a:xfrm flipH="1" rot="10800000">
                      <a:off x="2944" y="2016"/>
                      <a:ext cx="152" cy="184"/>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293" name="Google Shape;1293;p9"/>
                    <p:cNvSpPr/>
                    <p:nvPr/>
                  </p:nvSpPr>
                  <p:spPr>
                    <a:xfrm>
                      <a:off x="2968" y="2208"/>
                      <a:ext cx="284" cy="408"/>
                    </a:xfrm>
                    <a:custGeom>
                      <a:rect b="b" l="l" r="r" t="t"/>
                      <a:pathLst>
                        <a:path extrusionOk="0" fill="none" h="21600" w="20703">
                          <a:moveTo>
                            <a:pt x="-1" y="0"/>
                          </a:moveTo>
                          <a:cubicBezTo>
                            <a:pt x="9556" y="0"/>
                            <a:pt x="17976" y="6279"/>
                            <a:pt x="20702" y="15439"/>
                          </a:cubicBezTo>
                        </a:path>
                        <a:path extrusionOk="0" h="21600" w="20703">
                          <a:moveTo>
                            <a:pt x="-1" y="0"/>
                          </a:moveTo>
                          <a:cubicBezTo>
                            <a:pt x="9556" y="0"/>
                            <a:pt x="17976" y="6279"/>
                            <a:pt x="20702" y="15439"/>
                          </a:cubicBezTo>
                          <a:lnTo>
                            <a:pt x="0" y="21600"/>
                          </a:lnTo>
                          <a:lnTo>
                            <a:pt x="-1" y="0"/>
                          </a:lnTo>
                          <a:close/>
                        </a:path>
                      </a:pathLst>
                    </a:cu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cxnSp>
                <p:nvCxnSpPr>
                  <p:cNvPr id="1294" name="Google Shape;1294;p9"/>
                  <p:cNvCxnSpPr/>
                  <p:nvPr/>
                </p:nvCxnSpPr>
                <p:spPr>
                  <a:xfrm rot="10800000">
                    <a:off x="1289" y="2538"/>
                    <a:ext cx="0" cy="41"/>
                  </a:xfrm>
                  <a:prstGeom prst="straightConnector1">
                    <a:avLst/>
                  </a:prstGeom>
                  <a:noFill/>
                  <a:ln cap="flat" cmpd="sng" w="38100">
                    <a:solidFill>
                      <a:srgbClr val="000000"/>
                    </a:solidFill>
                    <a:prstDash val="solid"/>
                    <a:round/>
                    <a:headEnd len="med" w="med" type="none"/>
                    <a:tailEnd len="med" w="med" type="none"/>
                  </a:ln>
                </p:spPr>
              </p:cxnSp>
              <p:cxnSp>
                <p:nvCxnSpPr>
                  <p:cNvPr id="1295" name="Google Shape;1295;p9"/>
                  <p:cNvCxnSpPr/>
                  <p:nvPr/>
                </p:nvCxnSpPr>
                <p:spPr>
                  <a:xfrm rot="10800000">
                    <a:off x="1274" y="2540"/>
                    <a:ext cx="0" cy="39"/>
                  </a:xfrm>
                  <a:prstGeom prst="straightConnector1">
                    <a:avLst/>
                  </a:prstGeom>
                  <a:noFill/>
                  <a:ln cap="flat" cmpd="sng" w="38100">
                    <a:solidFill>
                      <a:srgbClr val="000000"/>
                    </a:solidFill>
                    <a:prstDash val="solid"/>
                    <a:round/>
                    <a:headEnd len="med" w="med" type="none"/>
                    <a:tailEnd len="med" w="med" type="none"/>
                  </a:ln>
                </p:spPr>
              </p:cxnSp>
              <p:sp>
                <p:nvSpPr>
                  <p:cNvPr id="1296" name="Google Shape;1296;p9"/>
                  <p:cNvSpPr/>
                  <p:nvPr/>
                </p:nvSpPr>
                <p:spPr>
                  <a:xfrm rot="10672690">
                    <a:off x="1199" y="2569"/>
                    <a:ext cx="191" cy="220"/>
                  </a:xfrm>
                  <a:prstGeom prst="ellipse">
                    <a:avLst/>
                  </a:prstGeom>
                  <a:solidFill>
                    <a:srgbClr val="FFCC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sp>
                <p:nvSpPr>
                  <p:cNvPr id="1297" name="Google Shape;1297;p9"/>
                  <p:cNvSpPr/>
                  <p:nvPr/>
                </p:nvSpPr>
                <p:spPr>
                  <a:xfrm rot="10672690">
                    <a:off x="1236" y="2564"/>
                    <a:ext cx="103" cy="116"/>
                  </a:xfrm>
                  <a:prstGeom prst="ellipse">
                    <a:avLst/>
                  </a:prstGeom>
                  <a:solidFill>
                    <a:srgbClr val="000066"/>
                  </a:solidFill>
                  <a:ln cap="flat" cmpd="sng" w="1270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grpSp>
          </p:grpSp>
          <p:grpSp>
            <p:nvGrpSpPr>
              <p:cNvPr id="1298" name="Google Shape;1298;p9"/>
              <p:cNvGrpSpPr/>
              <p:nvPr/>
            </p:nvGrpSpPr>
            <p:grpSpPr>
              <a:xfrm>
                <a:off x="4251920" y="2842436"/>
                <a:ext cx="1035927" cy="527030"/>
                <a:chOff x="4815403" y="2710462"/>
                <a:chExt cx="1715701" cy="802075"/>
              </a:xfrm>
            </p:grpSpPr>
            <p:grpSp>
              <p:nvGrpSpPr>
                <p:cNvPr id="1299" name="Google Shape;1299;p9"/>
                <p:cNvGrpSpPr/>
                <p:nvPr/>
              </p:nvGrpSpPr>
              <p:grpSpPr>
                <a:xfrm rot="-208832">
                  <a:off x="5200650" y="2749550"/>
                  <a:ext cx="1309688" cy="723900"/>
                  <a:chOff x="1079" y="1480"/>
                  <a:chExt cx="1055" cy="496"/>
                </a:xfrm>
              </p:grpSpPr>
              <p:grpSp>
                <p:nvGrpSpPr>
                  <p:cNvPr id="1300" name="Google Shape;1300;p9"/>
                  <p:cNvGrpSpPr/>
                  <p:nvPr/>
                </p:nvGrpSpPr>
                <p:grpSpPr>
                  <a:xfrm>
                    <a:off x="1079" y="1480"/>
                    <a:ext cx="306" cy="207"/>
                    <a:chOff x="3443" y="1344"/>
                    <a:chExt cx="306" cy="207"/>
                  </a:xfrm>
                </p:grpSpPr>
                <p:sp>
                  <p:nvSpPr>
                    <p:cNvPr id="1301" name="Google Shape;1301;p9"/>
                    <p:cNvSpPr/>
                    <p:nvPr/>
                  </p:nvSpPr>
                  <p:spPr>
                    <a:xfrm>
                      <a:off x="3443" y="1344"/>
                      <a:ext cx="306" cy="207"/>
                    </a:xfrm>
                    <a:custGeom>
                      <a:rect b="b" l="l" r="r" t="t"/>
                      <a:pathLst>
                        <a:path extrusionOk="0" h="655" w="948">
                          <a:moveTo>
                            <a:pt x="171" y="42"/>
                          </a:moveTo>
                          <a:lnTo>
                            <a:pt x="185" y="32"/>
                          </a:lnTo>
                          <a:lnTo>
                            <a:pt x="208" y="18"/>
                          </a:lnTo>
                          <a:lnTo>
                            <a:pt x="235" y="5"/>
                          </a:lnTo>
                          <a:lnTo>
                            <a:pt x="249" y="2"/>
                          </a:lnTo>
                          <a:lnTo>
                            <a:pt x="261" y="2"/>
                          </a:lnTo>
                          <a:lnTo>
                            <a:pt x="246" y="0"/>
                          </a:lnTo>
                          <a:lnTo>
                            <a:pt x="225" y="1"/>
                          </a:lnTo>
                          <a:lnTo>
                            <a:pt x="175" y="10"/>
                          </a:lnTo>
                          <a:lnTo>
                            <a:pt x="125" y="25"/>
                          </a:lnTo>
                          <a:lnTo>
                            <a:pt x="91" y="38"/>
                          </a:lnTo>
                          <a:lnTo>
                            <a:pt x="58" y="60"/>
                          </a:lnTo>
                          <a:lnTo>
                            <a:pt x="39" y="76"/>
                          </a:lnTo>
                          <a:lnTo>
                            <a:pt x="21" y="94"/>
                          </a:lnTo>
                          <a:lnTo>
                            <a:pt x="7" y="113"/>
                          </a:lnTo>
                          <a:lnTo>
                            <a:pt x="0" y="131"/>
                          </a:lnTo>
                          <a:lnTo>
                            <a:pt x="1" y="139"/>
                          </a:lnTo>
                          <a:lnTo>
                            <a:pt x="6" y="147"/>
                          </a:lnTo>
                          <a:lnTo>
                            <a:pt x="13" y="153"/>
                          </a:lnTo>
                          <a:lnTo>
                            <a:pt x="24" y="160"/>
                          </a:lnTo>
                          <a:lnTo>
                            <a:pt x="30" y="171"/>
                          </a:lnTo>
                          <a:lnTo>
                            <a:pt x="39" y="184"/>
                          </a:lnTo>
                          <a:lnTo>
                            <a:pt x="58" y="203"/>
                          </a:lnTo>
                          <a:lnTo>
                            <a:pt x="66" y="207"/>
                          </a:lnTo>
                          <a:lnTo>
                            <a:pt x="62" y="196"/>
                          </a:lnTo>
                          <a:lnTo>
                            <a:pt x="79" y="199"/>
                          </a:lnTo>
                          <a:lnTo>
                            <a:pt x="81" y="197"/>
                          </a:lnTo>
                          <a:lnTo>
                            <a:pt x="74" y="187"/>
                          </a:lnTo>
                          <a:lnTo>
                            <a:pt x="64" y="174"/>
                          </a:lnTo>
                          <a:lnTo>
                            <a:pt x="60" y="162"/>
                          </a:lnTo>
                          <a:lnTo>
                            <a:pt x="65" y="157"/>
                          </a:lnTo>
                          <a:lnTo>
                            <a:pt x="72" y="153"/>
                          </a:lnTo>
                          <a:lnTo>
                            <a:pt x="84" y="151"/>
                          </a:lnTo>
                          <a:lnTo>
                            <a:pt x="103" y="149"/>
                          </a:lnTo>
                          <a:lnTo>
                            <a:pt x="161" y="148"/>
                          </a:lnTo>
                          <a:lnTo>
                            <a:pt x="175" y="151"/>
                          </a:lnTo>
                          <a:lnTo>
                            <a:pt x="182" y="161"/>
                          </a:lnTo>
                          <a:lnTo>
                            <a:pt x="188" y="186"/>
                          </a:lnTo>
                          <a:lnTo>
                            <a:pt x="194" y="223"/>
                          </a:lnTo>
                          <a:lnTo>
                            <a:pt x="203" y="267"/>
                          </a:lnTo>
                          <a:lnTo>
                            <a:pt x="213" y="308"/>
                          </a:lnTo>
                          <a:lnTo>
                            <a:pt x="226" y="340"/>
                          </a:lnTo>
                          <a:lnTo>
                            <a:pt x="240" y="359"/>
                          </a:lnTo>
                          <a:lnTo>
                            <a:pt x="251" y="372"/>
                          </a:lnTo>
                          <a:lnTo>
                            <a:pt x="259" y="385"/>
                          </a:lnTo>
                          <a:lnTo>
                            <a:pt x="260" y="403"/>
                          </a:lnTo>
                          <a:lnTo>
                            <a:pt x="254" y="424"/>
                          </a:lnTo>
                          <a:lnTo>
                            <a:pt x="236" y="459"/>
                          </a:lnTo>
                          <a:lnTo>
                            <a:pt x="226" y="477"/>
                          </a:lnTo>
                          <a:lnTo>
                            <a:pt x="220" y="491"/>
                          </a:lnTo>
                          <a:lnTo>
                            <a:pt x="219" y="506"/>
                          </a:lnTo>
                          <a:lnTo>
                            <a:pt x="226" y="527"/>
                          </a:lnTo>
                          <a:lnTo>
                            <a:pt x="244" y="580"/>
                          </a:lnTo>
                          <a:lnTo>
                            <a:pt x="263" y="626"/>
                          </a:lnTo>
                          <a:lnTo>
                            <a:pt x="270" y="635"/>
                          </a:lnTo>
                          <a:lnTo>
                            <a:pt x="277" y="642"/>
                          </a:lnTo>
                          <a:lnTo>
                            <a:pt x="294" y="651"/>
                          </a:lnTo>
                          <a:lnTo>
                            <a:pt x="311" y="654"/>
                          </a:lnTo>
                          <a:lnTo>
                            <a:pt x="317" y="655"/>
                          </a:lnTo>
                          <a:lnTo>
                            <a:pt x="315" y="614"/>
                          </a:lnTo>
                          <a:lnTo>
                            <a:pt x="291" y="614"/>
                          </a:lnTo>
                          <a:lnTo>
                            <a:pt x="301" y="597"/>
                          </a:lnTo>
                          <a:lnTo>
                            <a:pt x="289" y="583"/>
                          </a:lnTo>
                          <a:lnTo>
                            <a:pt x="276" y="554"/>
                          </a:lnTo>
                          <a:lnTo>
                            <a:pt x="267" y="524"/>
                          </a:lnTo>
                          <a:lnTo>
                            <a:pt x="266" y="510"/>
                          </a:lnTo>
                          <a:lnTo>
                            <a:pt x="268" y="501"/>
                          </a:lnTo>
                          <a:lnTo>
                            <a:pt x="281" y="483"/>
                          </a:lnTo>
                          <a:lnTo>
                            <a:pt x="309" y="459"/>
                          </a:lnTo>
                          <a:lnTo>
                            <a:pt x="327" y="449"/>
                          </a:lnTo>
                          <a:lnTo>
                            <a:pt x="348" y="440"/>
                          </a:lnTo>
                          <a:lnTo>
                            <a:pt x="373" y="434"/>
                          </a:lnTo>
                          <a:lnTo>
                            <a:pt x="402" y="432"/>
                          </a:lnTo>
                          <a:lnTo>
                            <a:pt x="489" y="434"/>
                          </a:lnTo>
                          <a:lnTo>
                            <a:pt x="535" y="434"/>
                          </a:lnTo>
                          <a:lnTo>
                            <a:pt x="559" y="433"/>
                          </a:lnTo>
                          <a:lnTo>
                            <a:pt x="566" y="435"/>
                          </a:lnTo>
                          <a:lnTo>
                            <a:pt x="571" y="437"/>
                          </a:lnTo>
                          <a:lnTo>
                            <a:pt x="574" y="448"/>
                          </a:lnTo>
                          <a:lnTo>
                            <a:pt x="574" y="459"/>
                          </a:lnTo>
                          <a:lnTo>
                            <a:pt x="577" y="475"/>
                          </a:lnTo>
                          <a:lnTo>
                            <a:pt x="581" y="488"/>
                          </a:lnTo>
                          <a:lnTo>
                            <a:pt x="591" y="508"/>
                          </a:lnTo>
                          <a:lnTo>
                            <a:pt x="595" y="525"/>
                          </a:lnTo>
                          <a:lnTo>
                            <a:pt x="592" y="532"/>
                          </a:lnTo>
                          <a:lnTo>
                            <a:pt x="584" y="540"/>
                          </a:lnTo>
                          <a:lnTo>
                            <a:pt x="522" y="595"/>
                          </a:lnTo>
                          <a:lnTo>
                            <a:pt x="471" y="639"/>
                          </a:lnTo>
                          <a:lnTo>
                            <a:pt x="522" y="642"/>
                          </a:lnTo>
                          <a:lnTo>
                            <a:pt x="529" y="617"/>
                          </a:lnTo>
                          <a:lnTo>
                            <a:pt x="547" y="626"/>
                          </a:lnTo>
                          <a:lnTo>
                            <a:pt x="559" y="604"/>
                          </a:lnTo>
                          <a:lnTo>
                            <a:pt x="577" y="585"/>
                          </a:lnTo>
                          <a:lnTo>
                            <a:pt x="598" y="568"/>
                          </a:lnTo>
                          <a:lnTo>
                            <a:pt x="619" y="554"/>
                          </a:lnTo>
                          <a:lnTo>
                            <a:pt x="642" y="542"/>
                          </a:lnTo>
                          <a:lnTo>
                            <a:pt x="657" y="530"/>
                          </a:lnTo>
                          <a:lnTo>
                            <a:pt x="662" y="525"/>
                          </a:lnTo>
                          <a:lnTo>
                            <a:pt x="665" y="518"/>
                          </a:lnTo>
                          <a:lnTo>
                            <a:pt x="661" y="501"/>
                          </a:lnTo>
                          <a:lnTo>
                            <a:pt x="657" y="484"/>
                          </a:lnTo>
                          <a:lnTo>
                            <a:pt x="658" y="479"/>
                          </a:lnTo>
                          <a:lnTo>
                            <a:pt x="660" y="478"/>
                          </a:lnTo>
                          <a:lnTo>
                            <a:pt x="667" y="478"/>
                          </a:lnTo>
                          <a:lnTo>
                            <a:pt x="673" y="483"/>
                          </a:lnTo>
                          <a:lnTo>
                            <a:pt x="707" y="512"/>
                          </a:lnTo>
                          <a:lnTo>
                            <a:pt x="736" y="534"/>
                          </a:lnTo>
                          <a:lnTo>
                            <a:pt x="746" y="551"/>
                          </a:lnTo>
                          <a:lnTo>
                            <a:pt x="758" y="578"/>
                          </a:lnTo>
                          <a:lnTo>
                            <a:pt x="773" y="627"/>
                          </a:lnTo>
                          <a:lnTo>
                            <a:pt x="779" y="632"/>
                          </a:lnTo>
                          <a:lnTo>
                            <a:pt x="788" y="639"/>
                          </a:lnTo>
                          <a:lnTo>
                            <a:pt x="815" y="654"/>
                          </a:lnTo>
                          <a:lnTo>
                            <a:pt x="839" y="615"/>
                          </a:lnTo>
                          <a:lnTo>
                            <a:pt x="813" y="614"/>
                          </a:lnTo>
                          <a:lnTo>
                            <a:pt x="815" y="597"/>
                          </a:lnTo>
                          <a:lnTo>
                            <a:pt x="804" y="585"/>
                          </a:lnTo>
                          <a:lnTo>
                            <a:pt x="790" y="563"/>
                          </a:lnTo>
                          <a:lnTo>
                            <a:pt x="781" y="542"/>
                          </a:lnTo>
                          <a:lnTo>
                            <a:pt x="779" y="525"/>
                          </a:lnTo>
                          <a:lnTo>
                            <a:pt x="768" y="518"/>
                          </a:lnTo>
                          <a:lnTo>
                            <a:pt x="760" y="507"/>
                          </a:lnTo>
                          <a:lnTo>
                            <a:pt x="753" y="493"/>
                          </a:lnTo>
                          <a:lnTo>
                            <a:pt x="749" y="478"/>
                          </a:lnTo>
                          <a:lnTo>
                            <a:pt x="744" y="445"/>
                          </a:lnTo>
                          <a:lnTo>
                            <a:pt x="744" y="420"/>
                          </a:lnTo>
                          <a:lnTo>
                            <a:pt x="749" y="410"/>
                          </a:lnTo>
                          <a:lnTo>
                            <a:pt x="755" y="399"/>
                          </a:lnTo>
                          <a:lnTo>
                            <a:pt x="777" y="381"/>
                          </a:lnTo>
                          <a:lnTo>
                            <a:pt x="813" y="354"/>
                          </a:lnTo>
                          <a:lnTo>
                            <a:pt x="818" y="341"/>
                          </a:lnTo>
                          <a:lnTo>
                            <a:pt x="818" y="322"/>
                          </a:lnTo>
                          <a:lnTo>
                            <a:pt x="815" y="297"/>
                          </a:lnTo>
                          <a:lnTo>
                            <a:pt x="852" y="292"/>
                          </a:lnTo>
                          <a:lnTo>
                            <a:pt x="893" y="286"/>
                          </a:lnTo>
                          <a:lnTo>
                            <a:pt x="938" y="275"/>
                          </a:lnTo>
                          <a:lnTo>
                            <a:pt x="942" y="266"/>
                          </a:lnTo>
                          <a:lnTo>
                            <a:pt x="948" y="247"/>
                          </a:lnTo>
                          <a:lnTo>
                            <a:pt x="928" y="256"/>
                          </a:lnTo>
                          <a:lnTo>
                            <a:pt x="912" y="261"/>
                          </a:lnTo>
                          <a:lnTo>
                            <a:pt x="890" y="264"/>
                          </a:lnTo>
                          <a:lnTo>
                            <a:pt x="863" y="263"/>
                          </a:lnTo>
                          <a:lnTo>
                            <a:pt x="829" y="257"/>
                          </a:lnTo>
                          <a:lnTo>
                            <a:pt x="787" y="244"/>
                          </a:lnTo>
                          <a:lnTo>
                            <a:pt x="736" y="221"/>
                          </a:lnTo>
                          <a:lnTo>
                            <a:pt x="712" y="211"/>
                          </a:lnTo>
                          <a:lnTo>
                            <a:pt x="691" y="207"/>
                          </a:lnTo>
                          <a:lnTo>
                            <a:pt x="634" y="212"/>
                          </a:lnTo>
                          <a:lnTo>
                            <a:pt x="590" y="215"/>
                          </a:lnTo>
                          <a:lnTo>
                            <a:pt x="542" y="215"/>
                          </a:lnTo>
                          <a:lnTo>
                            <a:pt x="493" y="212"/>
                          </a:lnTo>
                          <a:lnTo>
                            <a:pt x="445" y="205"/>
                          </a:lnTo>
                          <a:lnTo>
                            <a:pt x="398" y="197"/>
                          </a:lnTo>
                          <a:lnTo>
                            <a:pt x="356" y="185"/>
                          </a:lnTo>
                          <a:lnTo>
                            <a:pt x="319" y="170"/>
                          </a:lnTo>
                          <a:lnTo>
                            <a:pt x="291" y="151"/>
                          </a:lnTo>
                          <a:lnTo>
                            <a:pt x="225" y="94"/>
                          </a:lnTo>
                          <a:lnTo>
                            <a:pt x="190" y="61"/>
                          </a:lnTo>
                          <a:lnTo>
                            <a:pt x="171" y="4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02" name="Google Shape;1302;p9"/>
                    <p:cNvSpPr/>
                    <p:nvPr/>
                  </p:nvSpPr>
                  <p:spPr>
                    <a:xfrm>
                      <a:off x="3469" y="1365"/>
                      <a:ext cx="5" cy="3"/>
                    </a:xfrm>
                    <a:custGeom>
                      <a:rect b="b" l="l" r="r" t="t"/>
                      <a:pathLst>
                        <a:path extrusionOk="0" h="12" w="19">
                          <a:moveTo>
                            <a:pt x="9" y="12"/>
                          </a:moveTo>
                          <a:lnTo>
                            <a:pt x="16" y="11"/>
                          </a:lnTo>
                          <a:lnTo>
                            <a:pt x="19" y="6"/>
                          </a:lnTo>
                          <a:lnTo>
                            <a:pt x="16" y="1"/>
                          </a:lnTo>
                          <a:lnTo>
                            <a:pt x="9" y="0"/>
                          </a:lnTo>
                          <a:lnTo>
                            <a:pt x="4" y="1"/>
                          </a:lnTo>
                          <a:lnTo>
                            <a:pt x="0" y="6"/>
                          </a:lnTo>
                          <a:lnTo>
                            <a:pt x="4" y="11"/>
                          </a:lnTo>
                          <a:lnTo>
                            <a:pt x="9" y="1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03" name="Google Shape;1303;p9"/>
                    <p:cNvSpPr/>
                    <p:nvPr/>
                  </p:nvSpPr>
                  <p:spPr>
                    <a:xfrm>
                      <a:off x="3477" y="1365"/>
                      <a:ext cx="21" cy="42"/>
                    </a:xfrm>
                    <a:custGeom>
                      <a:rect b="b" l="l" r="r" t="t"/>
                      <a:pathLst>
                        <a:path extrusionOk="0" h="131" w="64">
                          <a:moveTo>
                            <a:pt x="39" y="0"/>
                          </a:moveTo>
                          <a:lnTo>
                            <a:pt x="28" y="8"/>
                          </a:lnTo>
                          <a:lnTo>
                            <a:pt x="15" y="22"/>
                          </a:lnTo>
                          <a:lnTo>
                            <a:pt x="6" y="42"/>
                          </a:lnTo>
                          <a:lnTo>
                            <a:pt x="0" y="62"/>
                          </a:lnTo>
                          <a:lnTo>
                            <a:pt x="2" y="85"/>
                          </a:lnTo>
                          <a:lnTo>
                            <a:pt x="5" y="95"/>
                          </a:lnTo>
                          <a:lnTo>
                            <a:pt x="11" y="104"/>
                          </a:lnTo>
                          <a:lnTo>
                            <a:pt x="19" y="113"/>
                          </a:lnTo>
                          <a:lnTo>
                            <a:pt x="29" y="121"/>
                          </a:lnTo>
                          <a:lnTo>
                            <a:pt x="41" y="127"/>
                          </a:lnTo>
                          <a:lnTo>
                            <a:pt x="58" y="131"/>
                          </a:lnTo>
                          <a:lnTo>
                            <a:pt x="54" y="110"/>
                          </a:lnTo>
                          <a:lnTo>
                            <a:pt x="54" y="76"/>
                          </a:lnTo>
                          <a:lnTo>
                            <a:pt x="58" y="42"/>
                          </a:lnTo>
                          <a:lnTo>
                            <a:pt x="64" y="20"/>
                          </a:lnTo>
                          <a:lnTo>
                            <a:pt x="39"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04" name="Google Shape;1304;p9"/>
                    <p:cNvSpPr/>
                    <p:nvPr/>
                  </p:nvSpPr>
                  <p:spPr>
                    <a:xfrm>
                      <a:off x="3541" y="1481"/>
                      <a:ext cx="63" cy="49"/>
                    </a:xfrm>
                    <a:custGeom>
                      <a:rect b="b" l="l" r="r" t="t"/>
                      <a:pathLst>
                        <a:path extrusionOk="0" h="154" w="193">
                          <a:moveTo>
                            <a:pt x="3" y="25"/>
                          </a:moveTo>
                          <a:lnTo>
                            <a:pt x="0" y="34"/>
                          </a:lnTo>
                          <a:lnTo>
                            <a:pt x="0" y="43"/>
                          </a:lnTo>
                          <a:lnTo>
                            <a:pt x="5" y="67"/>
                          </a:lnTo>
                          <a:lnTo>
                            <a:pt x="20" y="101"/>
                          </a:lnTo>
                          <a:lnTo>
                            <a:pt x="38" y="112"/>
                          </a:lnTo>
                          <a:lnTo>
                            <a:pt x="76" y="128"/>
                          </a:lnTo>
                          <a:lnTo>
                            <a:pt x="142" y="153"/>
                          </a:lnTo>
                          <a:lnTo>
                            <a:pt x="164" y="154"/>
                          </a:lnTo>
                          <a:lnTo>
                            <a:pt x="193" y="153"/>
                          </a:lnTo>
                          <a:lnTo>
                            <a:pt x="187" y="122"/>
                          </a:lnTo>
                          <a:lnTo>
                            <a:pt x="152" y="125"/>
                          </a:lnTo>
                          <a:lnTo>
                            <a:pt x="150" y="115"/>
                          </a:lnTo>
                          <a:lnTo>
                            <a:pt x="139" y="116"/>
                          </a:lnTo>
                          <a:lnTo>
                            <a:pt x="126" y="115"/>
                          </a:lnTo>
                          <a:lnTo>
                            <a:pt x="102" y="108"/>
                          </a:lnTo>
                          <a:lnTo>
                            <a:pt x="82" y="97"/>
                          </a:lnTo>
                          <a:lnTo>
                            <a:pt x="67" y="89"/>
                          </a:lnTo>
                          <a:lnTo>
                            <a:pt x="63" y="83"/>
                          </a:lnTo>
                          <a:lnTo>
                            <a:pt x="62" y="75"/>
                          </a:lnTo>
                          <a:lnTo>
                            <a:pt x="63" y="51"/>
                          </a:lnTo>
                          <a:lnTo>
                            <a:pt x="71" y="0"/>
                          </a:lnTo>
                          <a:lnTo>
                            <a:pt x="53" y="2"/>
                          </a:lnTo>
                          <a:lnTo>
                            <a:pt x="31" y="9"/>
                          </a:lnTo>
                          <a:lnTo>
                            <a:pt x="13" y="17"/>
                          </a:lnTo>
                          <a:lnTo>
                            <a:pt x="3" y="2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305" name="Google Shape;1305;p9"/>
                  <p:cNvGrpSpPr/>
                  <p:nvPr/>
                </p:nvGrpSpPr>
                <p:grpSpPr>
                  <a:xfrm>
                    <a:off x="1459" y="1529"/>
                    <a:ext cx="237" cy="155"/>
                    <a:chOff x="3823" y="1393"/>
                    <a:chExt cx="237" cy="155"/>
                  </a:xfrm>
                </p:grpSpPr>
                <p:sp>
                  <p:nvSpPr>
                    <p:cNvPr id="1306" name="Google Shape;1306;p9"/>
                    <p:cNvSpPr/>
                    <p:nvPr/>
                  </p:nvSpPr>
                  <p:spPr>
                    <a:xfrm>
                      <a:off x="3823" y="1393"/>
                      <a:ext cx="89" cy="49"/>
                    </a:xfrm>
                    <a:custGeom>
                      <a:rect b="b" l="l" r="r" t="t"/>
                      <a:pathLst>
                        <a:path extrusionOk="0" h="155" w="273">
                          <a:moveTo>
                            <a:pt x="131" y="15"/>
                          </a:moveTo>
                          <a:lnTo>
                            <a:pt x="105" y="17"/>
                          </a:lnTo>
                          <a:lnTo>
                            <a:pt x="98" y="22"/>
                          </a:lnTo>
                          <a:lnTo>
                            <a:pt x="91" y="28"/>
                          </a:lnTo>
                          <a:lnTo>
                            <a:pt x="83" y="39"/>
                          </a:lnTo>
                          <a:lnTo>
                            <a:pt x="81" y="39"/>
                          </a:lnTo>
                          <a:lnTo>
                            <a:pt x="76" y="33"/>
                          </a:lnTo>
                          <a:lnTo>
                            <a:pt x="70" y="19"/>
                          </a:lnTo>
                          <a:lnTo>
                            <a:pt x="55" y="8"/>
                          </a:lnTo>
                          <a:lnTo>
                            <a:pt x="33" y="2"/>
                          </a:lnTo>
                          <a:lnTo>
                            <a:pt x="6" y="0"/>
                          </a:lnTo>
                          <a:lnTo>
                            <a:pt x="0" y="1"/>
                          </a:lnTo>
                          <a:lnTo>
                            <a:pt x="2" y="3"/>
                          </a:lnTo>
                          <a:lnTo>
                            <a:pt x="8" y="16"/>
                          </a:lnTo>
                          <a:lnTo>
                            <a:pt x="13" y="26"/>
                          </a:lnTo>
                          <a:lnTo>
                            <a:pt x="20" y="36"/>
                          </a:lnTo>
                          <a:lnTo>
                            <a:pt x="30" y="44"/>
                          </a:lnTo>
                          <a:lnTo>
                            <a:pt x="44" y="48"/>
                          </a:lnTo>
                          <a:lnTo>
                            <a:pt x="71" y="48"/>
                          </a:lnTo>
                          <a:lnTo>
                            <a:pt x="78" y="51"/>
                          </a:lnTo>
                          <a:lnTo>
                            <a:pt x="76" y="60"/>
                          </a:lnTo>
                          <a:lnTo>
                            <a:pt x="74" y="71"/>
                          </a:lnTo>
                          <a:lnTo>
                            <a:pt x="75" y="82"/>
                          </a:lnTo>
                          <a:lnTo>
                            <a:pt x="81" y="92"/>
                          </a:lnTo>
                          <a:lnTo>
                            <a:pt x="88" y="101"/>
                          </a:lnTo>
                          <a:lnTo>
                            <a:pt x="91" y="107"/>
                          </a:lnTo>
                          <a:lnTo>
                            <a:pt x="93" y="115"/>
                          </a:lnTo>
                          <a:lnTo>
                            <a:pt x="98" y="134"/>
                          </a:lnTo>
                          <a:lnTo>
                            <a:pt x="103" y="142"/>
                          </a:lnTo>
                          <a:lnTo>
                            <a:pt x="107" y="150"/>
                          </a:lnTo>
                          <a:lnTo>
                            <a:pt x="116" y="154"/>
                          </a:lnTo>
                          <a:lnTo>
                            <a:pt x="127" y="155"/>
                          </a:lnTo>
                          <a:lnTo>
                            <a:pt x="143" y="153"/>
                          </a:lnTo>
                          <a:lnTo>
                            <a:pt x="155" y="147"/>
                          </a:lnTo>
                          <a:lnTo>
                            <a:pt x="160" y="141"/>
                          </a:lnTo>
                          <a:lnTo>
                            <a:pt x="164" y="134"/>
                          </a:lnTo>
                          <a:lnTo>
                            <a:pt x="165" y="118"/>
                          </a:lnTo>
                          <a:lnTo>
                            <a:pt x="168" y="105"/>
                          </a:lnTo>
                          <a:lnTo>
                            <a:pt x="181" y="85"/>
                          </a:lnTo>
                          <a:lnTo>
                            <a:pt x="185" y="73"/>
                          </a:lnTo>
                          <a:lnTo>
                            <a:pt x="185" y="61"/>
                          </a:lnTo>
                          <a:lnTo>
                            <a:pt x="184" y="57"/>
                          </a:lnTo>
                          <a:lnTo>
                            <a:pt x="186" y="56"/>
                          </a:lnTo>
                          <a:lnTo>
                            <a:pt x="199" y="56"/>
                          </a:lnTo>
                          <a:lnTo>
                            <a:pt x="227" y="56"/>
                          </a:lnTo>
                          <a:lnTo>
                            <a:pt x="243" y="51"/>
                          </a:lnTo>
                          <a:lnTo>
                            <a:pt x="260" y="43"/>
                          </a:lnTo>
                          <a:lnTo>
                            <a:pt x="273" y="37"/>
                          </a:lnTo>
                          <a:lnTo>
                            <a:pt x="273" y="35"/>
                          </a:lnTo>
                          <a:lnTo>
                            <a:pt x="266" y="30"/>
                          </a:lnTo>
                          <a:lnTo>
                            <a:pt x="258" y="25"/>
                          </a:lnTo>
                          <a:lnTo>
                            <a:pt x="247" y="22"/>
                          </a:lnTo>
                          <a:lnTo>
                            <a:pt x="227" y="22"/>
                          </a:lnTo>
                          <a:lnTo>
                            <a:pt x="209" y="25"/>
                          </a:lnTo>
                          <a:lnTo>
                            <a:pt x="199" y="31"/>
                          </a:lnTo>
                          <a:lnTo>
                            <a:pt x="188" y="41"/>
                          </a:lnTo>
                          <a:lnTo>
                            <a:pt x="181" y="41"/>
                          </a:lnTo>
                          <a:lnTo>
                            <a:pt x="176" y="36"/>
                          </a:lnTo>
                          <a:lnTo>
                            <a:pt x="171" y="25"/>
                          </a:lnTo>
                          <a:lnTo>
                            <a:pt x="163" y="19"/>
                          </a:lnTo>
                          <a:lnTo>
                            <a:pt x="150" y="16"/>
                          </a:lnTo>
                          <a:lnTo>
                            <a:pt x="131" y="1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07" name="Google Shape;1307;p9"/>
                    <p:cNvSpPr/>
                    <p:nvPr/>
                  </p:nvSpPr>
                  <p:spPr>
                    <a:xfrm>
                      <a:off x="3863" y="1412"/>
                      <a:ext cx="197" cy="136"/>
                    </a:xfrm>
                    <a:custGeom>
                      <a:rect b="b" l="l" r="r" t="t"/>
                      <a:pathLst>
                        <a:path extrusionOk="0" h="427" w="612">
                          <a:moveTo>
                            <a:pt x="60" y="0"/>
                          </a:moveTo>
                          <a:lnTo>
                            <a:pt x="73" y="12"/>
                          </a:lnTo>
                          <a:lnTo>
                            <a:pt x="86" y="20"/>
                          </a:lnTo>
                          <a:lnTo>
                            <a:pt x="102" y="24"/>
                          </a:lnTo>
                          <a:lnTo>
                            <a:pt x="120" y="26"/>
                          </a:lnTo>
                          <a:lnTo>
                            <a:pt x="205" y="34"/>
                          </a:lnTo>
                          <a:lnTo>
                            <a:pt x="255" y="39"/>
                          </a:lnTo>
                          <a:lnTo>
                            <a:pt x="305" y="40"/>
                          </a:lnTo>
                          <a:lnTo>
                            <a:pt x="370" y="38"/>
                          </a:lnTo>
                          <a:lnTo>
                            <a:pt x="444" y="33"/>
                          </a:lnTo>
                          <a:lnTo>
                            <a:pt x="481" y="33"/>
                          </a:lnTo>
                          <a:lnTo>
                            <a:pt x="516" y="34"/>
                          </a:lnTo>
                          <a:lnTo>
                            <a:pt x="548" y="39"/>
                          </a:lnTo>
                          <a:lnTo>
                            <a:pt x="573" y="47"/>
                          </a:lnTo>
                          <a:lnTo>
                            <a:pt x="582" y="53"/>
                          </a:lnTo>
                          <a:lnTo>
                            <a:pt x="588" y="60"/>
                          </a:lnTo>
                          <a:lnTo>
                            <a:pt x="599" y="80"/>
                          </a:lnTo>
                          <a:lnTo>
                            <a:pt x="604" y="106"/>
                          </a:lnTo>
                          <a:lnTo>
                            <a:pt x="608" y="132"/>
                          </a:lnTo>
                          <a:lnTo>
                            <a:pt x="607" y="184"/>
                          </a:lnTo>
                          <a:lnTo>
                            <a:pt x="604" y="212"/>
                          </a:lnTo>
                          <a:lnTo>
                            <a:pt x="608" y="227"/>
                          </a:lnTo>
                          <a:lnTo>
                            <a:pt x="612" y="244"/>
                          </a:lnTo>
                          <a:lnTo>
                            <a:pt x="612" y="260"/>
                          </a:lnTo>
                          <a:lnTo>
                            <a:pt x="608" y="269"/>
                          </a:lnTo>
                          <a:lnTo>
                            <a:pt x="598" y="276"/>
                          </a:lnTo>
                          <a:lnTo>
                            <a:pt x="587" y="258"/>
                          </a:lnTo>
                          <a:lnTo>
                            <a:pt x="585" y="243"/>
                          </a:lnTo>
                          <a:lnTo>
                            <a:pt x="592" y="216"/>
                          </a:lnTo>
                          <a:lnTo>
                            <a:pt x="593" y="144"/>
                          </a:lnTo>
                          <a:lnTo>
                            <a:pt x="592" y="101"/>
                          </a:lnTo>
                          <a:lnTo>
                            <a:pt x="590" y="87"/>
                          </a:lnTo>
                          <a:lnTo>
                            <a:pt x="586" y="79"/>
                          </a:lnTo>
                          <a:lnTo>
                            <a:pt x="582" y="77"/>
                          </a:lnTo>
                          <a:lnTo>
                            <a:pt x="579" y="80"/>
                          </a:lnTo>
                          <a:lnTo>
                            <a:pt x="578" y="94"/>
                          </a:lnTo>
                          <a:lnTo>
                            <a:pt x="577" y="135"/>
                          </a:lnTo>
                          <a:lnTo>
                            <a:pt x="569" y="159"/>
                          </a:lnTo>
                          <a:lnTo>
                            <a:pt x="559" y="178"/>
                          </a:lnTo>
                          <a:lnTo>
                            <a:pt x="542" y="203"/>
                          </a:lnTo>
                          <a:lnTo>
                            <a:pt x="534" y="229"/>
                          </a:lnTo>
                          <a:lnTo>
                            <a:pt x="535" y="244"/>
                          </a:lnTo>
                          <a:lnTo>
                            <a:pt x="540" y="254"/>
                          </a:lnTo>
                          <a:lnTo>
                            <a:pt x="544" y="260"/>
                          </a:lnTo>
                          <a:lnTo>
                            <a:pt x="544" y="266"/>
                          </a:lnTo>
                          <a:lnTo>
                            <a:pt x="537" y="279"/>
                          </a:lnTo>
                          <a:lnTo>
                            <a:pt x="523" y="322"/>
                          </a:lnTo>
                          <a:lnTo>
                            <a:pt x="513" y="365"/>
                          </a:lnTo>
                          <a:lnTo>
                            <a:pt x="515" y="378"/>
                          </a:lnTo>
                          <a:lnTo>
                            <a:pt x="513" y="382"/>
                          </a:lnTo>
                          <a:lnTo>
                            <a:pt x="507" y="387"/>
                          </a:lnTo>
                          <a:lnTo>
                            <a:pt x="502" y="390"/>
                          </a:lnTo>
                          <a:lnTo>
                            <a:pt x="501" y="396"/>
                          </a:lnTo>
                          <a:lnTo>
                            <a:pt x="503" y="410"/>
                          </a:lnTo>
                          <a:lnTo>
                            <a:pt x="511" y="427"/>
                          </a:lnTo>
                          <a:lnTo>
                            <a:pt x="459" y="427"/>
                          </a:lnTo>
                          <a:lnTo>
                            <a:pt x="475" y="377"/>
                          </a:lnTo>
                          <a:lnTo>
                            <a:pt x="485" y="338"/>
                          </a:lnTo>
                          <a:lnTo>
                            <a:pt x="492" y="309"/>
                          </a:lnTo>
                          <a:lnTo>
                            <a:pt x="491" y="291"/>
                          </a:lnTo>
                          <a:lnTo>
                            <a:pt x="486" y="274"/>
                          </a:lnTo>
                          <a:lnTo>
                            <a:pt x="478" y="259"/>
                          </a:lnTo>
                          <a:lnTo>
                            <a:pt x="469" y="245"/>
                          </a:lnTo>
                          <a:lnTo>
                            <a:pt x="459" y="233"/>
                          </a:lnTo>
                          <a:lnTo>
                            <a:pt x="447" y="219"/>
                          </a:lnTo>
                          <a:lnTo>
                            <a:pt x="438" y="215"/>
                          </a:lnTo>
                          <a:lnTo>
                            <a:pt x="427" y="211"/>
                          </a:lnTo>
                          <a:lnTo>
                            <a:pt x="414" y="210"/>
                          </a:lnTo>
                          <a:lnTo>
                            <a:pt x="399" y="211"/>
                          </a:lnTo>
                          <a:lnTo>
                            <a:pt x="354" y="215"/>
                          </a:lnTo>
                          <a:lnTo>
                            <a:pt x="298" y="215"/>
                          </a:lnTo>
                          <a:lnTo>
                            <a:pt x="220" y="211"/>
                          </a:lnTo>
                          <a:lnTo>
                            <a:pt x="192" y="210"/>
                          </a:lnTo>
                          <a:lnTo>
                            <a:pt x="172" y="211"/>
                          </a:lnTo>
                          <a:lnTo>
                            <a:pt x="159" y="216"/>
                          </a:lnTo>
                          <a:lnTo>
                            <a:pt x="152" y="221"/>
                          </a:lnTo>
                          <a:lnTo>
                            <a:pt x="147" y="231"/>
                          </a:lnTo>
                          <a:lnTo>
                            <a:pt x="146" y="241"/>
                          </a:lnTo>
                          <a:lnTo>
                            <a:pt x="143" y="268"/>
                          </a:lnTo>
                          <a:lnTo>
                            <a:pt x="136" y="311"/>
                          </a:lnTo>
                          <a:lnTo>
                            <a:pt x="133" y="348"/>
                          </a:lnTo>
                          <a:lnTo>
                            <a:pt x="130" y="384"/>
                          </a:lnTo>
                          <a:lnTo>
                            <a:pt x="112" y="398"/>
                          </a:lnTo>
                          <a:lnTo>
                            <a:pt x="123" y="423"/>
                          </a:lnTo>
                          <a:lnTo>
                            <a:pt x="70" y="423"/>
                          </a:lnTo>
                          <a:lnTo>
                            <a:pt x="76" y="411"/>
                          </a:lnTo>
                          <a:lnTo>
                            <a:pt x="86" y="381"/>
                          </a:lnTo>
                          <a:lnTo>
                            <a:pt x="94" y="345"/>
                          </a:lnTo>
                          <a:lnTo>
                            <a:pt x="95" y="327"/>
                          </a:lnTo>
                          <a:lnTo>
                            <a:pt x="92" y="312"/>
                          </a:lnTo>
                          <a:lnTo>
                            <a:pt x="90" y="294"/>
                          </a:lnTo>
                          <a:lnTo>
                            <a:pt x="91" y="272"/>
                          </a:lnTo>
                          <a:lnTo>
                            <a:pt x="94" y="231"/>
                          </a:lnTo>
                          <a:lnTo>
                            <a:pt x="87" y="210"/>
                          </a:lnTo>
                          <a:lnTo>
                            <a:pt x="76" y="194"/>
                          </a:lnTo>
                          <a:lnTo>
                            <a:pt x="65" y="176"/>
                          </a:lnTo>
                          <a:lnTo>
                            <a:pt x="57" y="143"/>
                          </a:lnTo>
                          <a:lnTo>
                            <a:pt x="52" y="129"/>
                          </a:lnTo>
                          <a:lnTo>
                            <a:pt x="47" y="116"/>
                          </a:lnTo>
                          <a:lnTo>
                            <a:pt x="28" y="99"/>
                          </a:lnTo>
                          <a:lnTo>
                            <a:pt x="11" y="88"/>
                          </a:lnTo>
                          <a:lnTo>
                            <a:pt x="0" y="80"/>
                          </a:lnTo>
                          <a:lnTo>
                            <a:pt x="1" y="74"/>
                          </a:lnTo>
                          <a:lnTo>
                            <a:pt x="7" y="64"/>
                          </a:lnTo>
                          <a:lnTo>
                            <a:pt x="28" y="37"/>
                          </a:lnTo>
                          <a:lnTo>
                            <a:pt x="60"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308" name="Google Shape;1308;p9"/>
                  <p:cNvGrpSpPr/>
                  <p:nvPr/>
                </p:nvGrpSpPr>
                <p:grpSpPr>
                  <a:xfrm>
                    <a:off x="1230" y="1731"/>
                    <a:ext cx="360" cy="204"/>
                    <a:chOff x="3594" y="1595"/>
                    <a:chExt cx="360" cy="204"/>
                  </a:xfrm>
                </p:grpSpPr>
                <p:sp>
                  <p:nvSpPr>
                    <p:cNvPr id="1309" name="Google Shape;1309;p9"/>
                    <p:cNvSpPr/>
                    <p:nvPr/>
                  </p:nvSpPr>
                  <p:spPr>
                    <a:xfrm>
                      <a:off x="3594" y="1595"/>
                      <a:ext cx="360" cy="204"/>
                    </a:xfrm>
                    <a:custGeom>
                      <a:rect b="b" l="l" r="r" t="t"/>
                      <a:pathLst>
                        <a:path extrusionOk="0" h="649" w="1117">
                          <a:moveTo>
                            <a:pt x="353" y="96"/>
                          </a:moveTo>
                          <a:lnTo>
                            <a:pt x="346" y="96"/>
                          </a:lnTo>
                          <a:lnTo>
                            <a:pt x="337" y="92"/>
                          </a:lnTo>
                          <a:lnTo>
                            <a:pt x="317" y="81"/>
                          </a:lnTo>
                          <a:lnTo>
                            <a:pt x="302" y="71"/>
                          </a:lnTo>
                          <a:lnTo>
                            <a:pt x="300" y="70"/>
                          </a:lnTo>
                          <a:lnTo>
                            <a:pt x="301" y="72"/>
                          </a:lnTo>
                          <a:lnTo>
                            <a:pt x="261" y="40"/>
                          </a:lnTo>
                          <a:lnTo>
                            <a:pt x="224" y="13"/>
                          </a:lnTo>
                          <a:lnTo>
                            <a:pt x="218" y="5"/>
                          </a:lnTo>
                          <a:lnTo>
                            <a:pt x="215" y="3"/>
                          </a:lnTo>
                          <a:lnTo>
                            <a:pt x="209" y="0"/>
                          </a:lnTo>
                          <a:lnTo>
                            <a:pt x="201" y="2"/>
                          </a:lnTo>
                          <a:lnTo>
                            <a:pt x="190" y="6"/>
                          </a:lnTo>
                          <a:lnTo>
                            <a:pt x="156" y="29"/>
                          </a:lnTo>
                          <a:lnTo>
                            <a:pt x="65" y="96"/>
                          </a:lnTo>
                          <a:lnTo>
                            <a:pt x="6" y="142"/>
                          </a:lnTo>
                          <a:lnTo>
                            <a:pt x="0" y="151"/>
                          </a:lnTo>
                          <a:lnTo>
                            <a:pt x="2" y="159"/>
                          </a:lnTo>
                          <a:lnTo>
                            <a:pt x="7" y="164"/>
                          </a:lnTo>
                          <a:lnTo>
                            <a:pt x="8" y="168"/>
                          </a:lnTo>
                          <a:lnTo>
                            <a:pt x="12" y="175"/>
                          </a:lnTo>
                          <a:lnTo>
                            <a:pt x="21" y="184"/>
                          </a:lnTo>
                          <a:lnTo>
                            <a:pt x="39" y="198"/>
                          </a:lnTo>
                          <a:lnTo>
                            <a:pt x="55" y="197"/>
                          </a:lnTo>
                          <a:lnTo>
                            <a:pt x="66" y="193"/>
                          </a:lnTo>
                          <a:lnTo>
                            <a:pt x="102" y="194"/>
                          </a:lnTo>
                          <a:lnTo>
                            <a:pt x="158" y="193"/>
                          </a:lnTo>
                          <a:lnTo>
                            <a:pt x="168" y="193"/>
                          </a:lnTo>
                          <a:lnTo>
                            <a:pt x="181" y="196"/>
                          </a:lnTo>
                          <a:lnTo>
                            <a:pt x="192" y="201"/>
                          </a:lnTo>
                          <a:lnTo>
                            <a:pt x="206" y="208"/>
                          </a:lnTo>
                          <a:lnTo>
                            <a:pt x="217" y="218"/>
                          </a:lnTo>
                          <a:lnTo>
                            <a:pt x="227" y="231"/>
                          </a:lnTo>
                          <a:lnTo>
                            <a:pt x="234" y="245"/>
                          </a:lnTo>
                          <a:lnTo>
                            <a:pt x="238" y="262"/>
                          </a:lnTo>
                          <a:lnTo>
                            <a:pt x="246" y="284"/>
                          </a:lnTo>
                          <a:lnTo>
                            <a:pt x="261" y="310"/>
                          </a:lnTo>
                          <a:lnTo>
                            <a:pt x="306" y="366"/>
                          </a:lnTo>
                          <a:lnTo>
                            <a:pt x="351" y="417"/>
                          </a:lnTo>
                          <a:lnTo>
                            <a:pt x="364" y="436"/>
                          </a:lnTo>
                          <a:lnTo>
                            <a:pt x="369" y="448"/>
                          </a:lnTo>
                          <a:lnTo>
                            <a:pt x="372" y="494"/>
                          </a:lnTo>
                          <a:lnTo>
                            <a:pt x="381" y="538"/>
                          </a:lnTo>
                          <a:lnTo>
                            <a:pt x="390" y="574"/>
                          </a:lnTo>
                          <a:lnTo>
                            <a:pt x="392" y="587"/>
                          </a:lnTo>
                          <a:lnTo>
                            <a:pt x="390" y="595"/>
                          </a:lnTo>
                          <a:lnTo>
                            <a:pt x="370" y="625"/>
                          </a:lnTo>
                          <a:lnTo>
                            <a:pt x="351" y="648"/>
                          </a:lnTo>
                          <a:lnTo>
                            <a:pt x="414" y="648"/>
                          </a:lnTo>
                          <a:lnTo>
                            <a:pt x="411" y="627"/>
                          </a:lnTo>
                          <a:lnTo>
                            <a:pt x="424" y="620"/>
                          </a:lnTo>
                          <a:lnTo>
                            <a:pt x="431" y="610"/>
                          </a:lnTo>
                          <a:lnTo>
                            <a:pt x="433" y="600"/>
                          </a:lnTo>
                          <a:lnTo>
                            <a:pt x="429" y="590"/>
                          </a:lnTo>
                          <a:lnTo>
                            <a:pt x="426" y="575"/>
                          </a:lnTo>
                          <a:lnTo>
                            <a:pt x="424" y="556"/>
                          </a:lnTo>
                          <a:lnTo>
                            <a:pt x="427" y="535"/>
                          </a:lnTo>
                          <a:lnTo>
                            <a:pt x="433" y="512"/>
                          </a:lnTo>
                          <a:lnTo>
                            <a:pt x="443" y="489"/>
                          </a:lnTo>
                          <a:lnTo>
                            <a:pt x="454" y="470"/>
                          </a:lnTo>
                          <a:lnTo>
                            <a:pt x="469" y="452"/>
                          </a:lnTo>
                          <a:lnTo>
                            <a:pt x="483" y="440"/>
                          </a:lnTo>
                          <a:lnTo>
                            <a:pt x="504" y="430"/>
                          </a:lnTo>
                          <a:lnTo>
                            <a:pt x="515" y="430"/>
                          </a:lnTo>
                          <a:lnTo>
                            <a:pt x="530" y="435"/>
                          </a:lnTo>
                          <a:lnTo>
                            <a:pt x="560" y="440"/>
                          </a:lnTo>
                          <a:lnTo>
                            <a:pt x="623" y="445"/>
                          </a:lnTo>
                          <a:lnTo>
                            <a:pt x="666" y="445"/>
                          </a:lnTo>
                          <a:lnTo>
                            <a:pt x="713" y="444"/>
                          </a:lnTo>
                          <a:lnTo>
                            <a:pt x="762" y="437"/>
                          </a:lnTo>
                          <a:lnTo>
                            <a:pt x="811" y="426"/>
                          </a:lnTo>
                          <a:lnTo>
                            <a:pt x="834" y="418"/>
                          </a:lnTo>
                          <a:lnTo>
                            <a:pt x="856" y="408"/>
                          </a:lnTo>
                          <a:lnTo>
                            <a:pt x="877" y="395"/>
                          </a:lnTo>
                          <a:lnTo>
                            <a:pt x="895" y="380"/>
                          </a:lnTo>
                          <a:lnTo>
                            <a:pt x="893" y="398"/>
                          </a:lnTo>
                          <a:lnTo>
                            <a:pt x="896" y="412"/>
                          </a:lnTo>
                          <a:lnTo>
                            <a:pt x="902" y="423"/>
                          </a:lnTo>
                          <a:lnTo>
                            <a:pt x="912" y="432"/>
                          </a:lnTo>
                          <a:lnTo>
                            <a:pt x="931" y="447"/>
                          </a:lnTo>
                          <a:lnTo>
                            <a:pt x="939" y="454"/>
                          </a:lnTo>
                          <a:lnTo>
                            <a:pt x="945" y="463"/>
                          </a:lnTo>
                          <a:lnTo>
                            <a:pt x="957" y="491"/>
                          </a:lnTo>
                          <a:lnTo>
                            <a:pt x="969" y="513"/>
                          </a:lnTo>
                          <a:lnTo>
                            <a:pt x="977" y="539"/>
                          </a:lnTo>
                          <a:lnTo>
                            <a:pt x="982" y="566"/>
                          </a:lnTo>
                          <a:lnTo>
                            <a:pt x="982" y="596"/>
                          </a:lnTo>
                          <a:lnTo>
                            <a:pt x="973" y="623"/>
                          </a:lnTo>
                          <a:lnTo>
                            <a:pt x="966" y="637"/>
                          </a:lnTo>
                          <a:lnTo>
                            <a:pt x="955" y="649"/>
                          </a:lnTo>
                          <a:lnTo>
                            <a:pt x="1021" y="649"/>
                          </a:lnTo>
                          <a:lnTo>
                            <a:pt x="1006" y="614"/>
                          </a:lnTo>
                          <a:lnTo>
                            <a:pt x="1021" y="606"/>
                          </a:lnTo>
                          <a:lnTo>
                            <a:pt x="1030" y="599"/>
                          </a:lnTo>
                          <a:lnTo>
                            <a:pt x="1033" y="589"/>
                          </a:lnTo>
                          <a:lnTo>
                            <a:pt x="1029" y="573"/>
                          </a:lnTo>
                          <a:lnTo>
                            <a:pt x="1026" y="547"/>
                          </a:lnTo>
                          <a:lnTo>
                            <a:pt x="1029" y="518"/>
                          </a:lnTo>
                          <a:lnTo>
                            <a:pt x="1037" y="490"/>
                          </a:lnTo>
                          <a:lnTo>
                            <a:pt x="1046" y="470"/>
                          </a:lnTo>
                          <a:lnTo>
                            <a:pt x="1054" y="460"/>
                          </a:lnTo>
                          <a:lnTo>
                            <a:pt x="1055" y="455"/>
                          </a:lnTo>
                          <a:lnTo>
                            <a:pt x="1037" y="435"/>
                          </a:lnTo>
                          <a:lnTo>
                            <a:pt x="1031" y="423"/>
                          </a:lnTo>
                          <a:lnTo>
                            <a:pt x="1026" y="411"/>
                          </a:lnTo>
                          <a:lnTo>
                            <a:pt x="1024" y="383"/>
                          </a:lnTo>
                          <a:lnTo>
                            <a:pt x="1030" y="351"/>
                          </a:lnTo>
                          <a:lnTo>
                            <a:pt x="1039" y="318"/>
                          </a:lnTo>
                          <a:lnTo>
                            <a:pt x="1064" y="259"/>
                          </a:lnTo>
                          <a:lnTo>
                            <a:pt x="1082" y="223"/>
                          </a:lnTo>
                          <a:lnTo>
                            <a:pt x="1091" y="203"/>
                          </a:lnTo>
                          <a:lnTo>
                            <a:pt x="1099" y="196"/>
                          </a:lnTo>
                          <a:lnTo>
                            <a:pt x="1101" y="196"/>
                          </a:lnTo>
                          <a:lnTo>
                            <a:pt x="1103" y="202"/>
                          </a:lnTo>
                          <a:lnTo>
                            <a:pt x="1101" y="237"/>
                          </a:lnTo>
                          <a:lnTo>
                            <a:pt x="1100" y="287"/>
                          </a:lnTo>
                          <a:lnTo>
                            <a:pt x="1100" y="333"/>
                          </a:lnTo>
                          <a:lnTo>
                            <a:pt x="1100" y="371"/>
                          </a:lnTo>
                          <a:lnTo>
                            <a:pt x="1098" y="386"/>
                          </a:lnTo>
                          <a:lnTo>
                            <a:pt x="1093" y="397"/>
                          </a:lnTo>
                          <a:lnTo>
                            <a:pt x="1084" y="423"/>
                          </a:lnTo>
                          <a:lnTo>
                            <a:pt x="1082" y="456"/>
                          </a:lnTo>
                          <a:lnTo>
                            <a:pt x="1085" y="494"/>
                          </a:lnTo>
                          <a:lnTo>
                            <a:pt x="1094" y="535"/>
                          </a:lnTo>
                          <a:lnTo>
                            <a:pt x="1107" y="504"/>
                          </a:lnTo>
                          <a:lnTo>
                            <a:pt x="1115" y="465"/>
                          </a:lnTo>
                          <a:lnTo>
                            <a:pt x="1117" y="428"/>
                          </a:lnTo>
                          <a:lnTo>
                            <a:pt x="1115" y="412"/>
                          </a:lnTo>
                          <a:lnTo>
                            <a:pt x="1109" y="398"/>
                          </a:lnTo>
                          <a:lnTo>
                            <a:pt x="1107" y="364"/>
                          </a:lnTo>
                          <a:lnTo>
                            <a:pt x="1110" y="299"/>
                          </a:lnTo>
                          <a:lnTo>
                            <a:pt x="1115" y="180"/>
                          </a:lnTo>
                          <a:lnTo>
                            <a:pt x="1113" y="160"/>
                          </a:lnTo>
                          <a:lnTo>
                            <a:pt x="1107" y="143"/>
                          </a:lnTo>
                          <a:lnTo>
                            <a:pt x="1098" y="130"/>
                          </a:lnTo>
                          <a:lnTo>
                            <a:pt x="1084" y="118"/>
                          </a:lnTo>
                          <a:lnTo>
                            <a:pt x="1071" y="109"/>
                          </a:lnTo>
                          <a:lnTo>
                            <a:pt x="1055" y="103"/>
                          </a:lnTo>
                          <a:lnTo>
                            <a:pt x="1039" y="98"/>
                          </a:lnTo>
                          <a:lnTo>
                            <a:pt x="1023" y="96"/>
                          </a:lnTo>
                          <a:lnTo>
                            <a:pt x="980" y="95"/>
                          </a:lnTo>
                          <a:lnTo>
                            <a:pt x="919" y="96"/>
                          </a:lnTo>
                          <a:lnTo>
                            <a:pt x="762" y="101"/>
                          </a:lnTo>
                          <a:lnTo>
                            <a:pt x="604" y="106"/>
                          </a:lnTo>
                          <a:lnTo>
                            <a:pt x="539" y="104"/>
                          </a:lnTo>
                          <a:lnTo>
                            <a:pt x="491" y="98"/>
                          </a:lnTo>
                          <a:lnTo>
                            <a:pt x="452" y="92"/>
                          </a:lnTo>
                          <a:lnTo>
                            <a:pt x="412" y="89"/>
                          </a:lnTo>
                          <a:lnTo>
                            <a:pt x="378" y="91"/>
                          </a:lnTo>
                          <a:lnTo>
                            <a:pt x="353" y="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0" name="Google Shape;1310;p9"/>
                    <p:cNvSpPr/>
                    <p:nvPr/>
                  </p:nvSpPr>
                  <p:spPr>
                    <a:xfrm>
                      <a:off x="3923" y="1701"/>
                      <a:ext cx="8" cy="31"/>
                    </a:xfrm>
                    <a:custGeom>
                      <a:rect b="b" l="l" r="r" t="t"/>
                      <a:pathLst>
                        <a:path extrusionOk="0" h="100" w="21">
                          <a:moveTo>
                            <a:pt x="2" y="77"/>
                          </a:moveTo>
                          <a:lnTo>
                            <a:pt x="0" y="58"/>
                          </a:lnTo>
                          <a:lnTo>
                            <a:pt x="2" y="31"/>
                          </a:lnTo>
                          <a:lnTo>
                            <a:pt x="8" y="3"/>
                          </a:lnTo>
                          <a:lnTo>
                            <a:pt x="9" y="0"/>
                          </a:lnTo>
                          <a:lnTo>
                            <a:pt x="11" y="1"/>
                          </a:lnTo>
                          <a:lnTo>
                            <a:pt x="17" y="20"/>
                          </a:lnTo>
                          <a:lnTo>
                            <a:pt x="21" y="55"/>
                          </a:lnTo>
                          <a:lnTo>
                            <a:pt x="21" y="86"/>
                          </a:lnTo>
                          <a:lnTo>
                            <a:pt x="17" y="100"/>
                          </a:lnTo>
                          <a:lnTo>
                            <a:pt x="15" y="100"/>
                          </a:lnTo>
                          <a:lnTo>
                            <a:pt x="11" y="98"/>
                          </a:lnTo>
                          <a:lnTo>
                            <a:pt x="7" y="88"/>
                          </a:lnTo>
                          <a:lnTo>
                            <a:pt x="2" y="7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1" name="Google Shape;1311;p9"/>
                    <p:cNvSpPr/>
                    <p:nvPr/>
                  </p:nvSpPr>
                  <p:spPr>
                    <a:xfrm>
                      <a:off x="3847" y="1715"/>
                      <a:ext cx="58" cy="50"/>
                    </a:xfrm>
                    <a:custGeom>
                      <a:rect b="b" l="l" r="r" t="t"/>
                      <a:pathLst>
                        <a:path extrusionOk="0" h="161" w="183">
                          <a:moveTo>
                            <a:pt x="105" y="0"/>
                          </a:moveTo>
                          <a:lnTo>
                            <a:pt x="90" y="10"/>
                          </a:lnTo>
                          <a:lnTo>
                            <a:pt x="61" y="26"/>
                          </a:lnTo>
                          <a:lnTo>
                            <a:pt x="28" y="39"/>
                          </a:lnTo>
                          <a:lnTo>
                            <a:pt x="14" y="45"/>
                          </a:lnTo>
                          <a:lnTo>
                            <a:pt x="0" y="47"/>
                          </a:lnTo>
                          <a:lnTo>
                            <a:pt x="2" y="60"/>
                          </a:lnTo>
                          <a:lnTo>
                            <a:pt x="13" y="74"/>
                          </a:lnTo>
                          <a:lnTo>
                            <a:pt x="24" y="89"/>
                          </a:lnTo>
                          <a:lnTo>
                            <a:pt x="35" y="98"/>
                          </a:lnTo>
                          <a:lnTo>
                            <a:pt x="30" y="129"/>
                          </a:lnTo>
                          <a:lnTo>
                            <a:pt x="30" y="137"/>
                          </a:lnTo>
                          <a:lnTo>
                            <a:pt x="34" y="140"/>
                          </a:lnTo>
                          <a:lnTo>
                            <a:pt x="39" y="139"/>
                          </a:lnTo>
                          <a:lnTo>
                            <a:pt x="44" y="133"/>
                          </a:lnTo>
                          <a:lnTo>
                            <a:pt x="57" y="108"/>
                          </a:lnTo>
                          <a:lnTo>
                            <a:pt x="66" y="111"/>
                          </a:lnTo>
                          <a:lnTo>
                            <a:pt x="76" y="115"/>
                          </a:lnTo>
                          <a:lnTo>
                            <a:pt x="70" y="141"/>
                          </a:lnTo>
                          <a:lnTo>
                            <a:pt x="71" y="149"/>
                          </a:lnTo>
                          <a:lnTo>
                            <a:pt x="75" y="153"/>
                          </a:lnTo>
                          <a:lnTo>
                            <a:pt x="81" y="152"/>
                          </a:lnTo>
                          <a:lnTo>
                            <a:pt x="86" y="146"/>
                          </a:lnTo>
                          <a:lnTo>
                            <a:pt x="92" y="136"/>
                          </a:lnTo>
                          <a:lnTo>
                            <a:pt x="96" y="120"/>
                          </a:lnTo>
                          <a:lnTo>
                            <a:pt x="118" y="124"/>
                          </a:lnTo>
                          <a:lnTo>
                            <a:pt x="117" y="152"/>
                          </a:lnTo>
                          <a:lnTo>
                            <a:pt x="119" y="158"/>
                          </a:lnTo>
                          <a:lnTo>
                            <a:pt x="124" y="161"/>
                          </a:lnTo>
                          <a:lnTo>
                            <a:pt x="128" y="159"/>
                          </a:lnTo>
                          <a:lnTo>
                            <a:pt x="133" y="154"/>
                          </a:lnTo>
                          <a:lnTo>
                            <a:pt x="141" y="128"/>
                          </a:lnTo>
                          <a:lnTo>
                            <a:pt x="183" y="121"/>
                          </a:lnTo>
                          <a:lnTo>
                            <a:pt x="162" y="86"/>
                          </a:lnTo>
                          <a:lnTo>
                            <a:pt x="151" y="68"/>
                          </a:lnTo>
                          <a:lnTo>
                            <a:pt x="135" y="54"/>
                          </a:lnTo>
                          <a:lnTo>
                            <a:pt x="119" y="43"/>
                          </a:lnTo>
                          <a:lnTo>
                            <a:pt x="111" y="30"/>
                          </a:lnTo>
                          <a:lnTo>
                            <a:pt x="108" y="15"/>
                          </a:lnTo>
                          <a:lnTo>
                            <a:pt x="105"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312" name="Google Shape;1312;p9"/>
                  <p:cNvGrpSpPr/>
                  <p:nvPr/>
                </p:nvGrpSpPr>
                <p:grpSpPr>
                  <a:xfrm>
                    <a:off x="1725" y="1540"/>
                    <a:ext cx="409" cy="436"/>
                    <a:chOff x="4089" y="1404"/>
                    <a:chExt cx="409" cy="436"/>
                  </a:xfrm>
                </p:grpSpPr>
                <p:sp>
                  <p:nvSpPr>
                    <p:cNvPr id="1313" name="Google Shape;1313;p9"/>
                    <p:cNvSpPr/>
                    <p:nvPr/>
                  </p:nvSpPr>
                  <p:spPr>
                    <a:xfrm>
                      <a:off x="4240" y="1799"/>
                      <a:ext cx="11" cy="7"/>
                    </a:xfrm>
                    <a:custGeom>
                      <a:rect b="b" l="l" r="r" t="t"/>
                      <a:pathLst>
                        <a:path extrusionOk="0" h="27" w="32">
                          <a:moveTo>
                            <a:pt x="5" y="20"/>
                          </a:moveTo>
                          <a:lnTo>
                            <a:pt x="27" y="19"/>
                          </a:lnTo>
                          <a:lnTo>
                            <a:pt x="31" y="17"/>
                          </a:lnTo>
                          <a:lnTo>
                            <a:pt x="32" y="14"/>
                          </a:lnTo>
                          <a:lnTo>
                            <a:pt x="32" y="10"/>
                          </a:lnTo>
                          <a:lnTo>
                            <a:pt x="27" y="3"/>
                          </a:lnTo>
                          <a:lnTo>
                            <a:pt x="23" y="0"/>
                          </a:lnTo>
                          <a:lnTo>
                            <a:pt x="18" y="0"/>
                          </a:lnTo>
                          <a:lnTo>
                            <a:pt x="10" y="5"/>
                          </a:lnTo>
                          <a:lnTo>
                            <a:pt x="9" y="10"/>
                          </a:lnTo>
                          <a:lnTo>
                            <a:pt x="13" y="14"/>
                          </a:lnTo>
                          <a:lnTo>
                            <a:pt x="18" y="21"/>
                          </a:lnTo>
                          <a:lnTo>
                            <a:pt x="32" y="27"/>
                          </a:lnTo>
                          <a:lnTo>
                            <a:pt x="23" y="13"/>
                          </a:lnTo>
                          <a:lnTo>
                            <a:pt x="21" y="7"/>
                          </a:lnTo>
                          <a:lnTo>
                            <a:pt x="21" y="6"/>
                          </a:lnTo>
                          <a:lnTo>
                            <a:pt x="21" y="9"/>
                          </a:lnTo>
                          <a:lnTo>
                            <a:pt x="15" y="9"/>
                          </a:lnTo>
                          <a:lnTo>
                            <a:pt x="2" y="10"/>
                          </a:lnTo>
                          <a:lnTo>
                            <a:pt x="0" y="12"/>
                          </a:lnTo>
                          <a:lnTo>
                            <a:pt x="1" y="15"/>
                          </a:lnTo>
                          <a:lnTo>
                            <a:pt x="5" y="2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4" name="Google Shape;1314;p9"/>
                    <p:cNvSpPr/>
                    <p:nvPr/>
                  </p:nvSpPr>
                  <p:spPr>
                    <a:xfrm>
                      <a:off x="4282" y="1418"/>
                      <a:ext cx="216" cy="422"/>
                    </a:xfrm>
                    <a:custGeom>
                      <a:rect b="b" l="l" r="r" t="t"/>
                      <a:pathLst>
                        <a:path extrusionOk="0" h="1332" w="668">
                          <a:moveTo>
                            <a:pt x="0" y="1198"/>
                          </a:moveTo>
                          <a:lnTo>
                            <a:pt x="0" y="1284"/>
                          </a:lnTo>
                          <a:lnTo>
                            <a:pt x="8" y="1283"/>
                          </a:lnTo>
                          <a:lnTo>
                            <a:pt x="22" y="1281"/>
                          </a:lnTo>
                          <a:lnTo>
                            <a:pt x="49" y="1275"/>
                          </a:lnTo>
                          <a:lnTo>
                            <a:pt x="53" y="1255"/>
                          </a:lnTo>
                          <a:lnTo>
                            <a:pt x="57" y="1237"/>
                          </a:lnTo>
                          <a:lnTo>
                            <a:pt x="68" y="1202"/>
                          </a:lnTo>
                          <a:lnTo>
                            <a:pt x="70" y="1186"/>
                          </a:lnTo>
                          <a:lnTo>
                            <a:pt x="70" y="1171"/>
                          </a:lnTo>
                          <a:lnTo>
                            <a:pt x="68" y="1156"/>
                          </a:lnTo>
                          <a:lnTo>
                            <a:pt x="65" y="1143"/>
                          </a:lnTo>
                          <a:lnTo>
                            <a:pt x="57" y="1116"/>
                          </a:lnTo>
                          <a:lnTo>
                            <a:pt x="54" y="1104"/>
                          </a:lnTo>
                          <a:lnTo>
                            <a:pt x="52" y="1090"/>
                          </a:lnTo>
                          <a:lnTo>
                            <a:pt x="45" y="1063"/>
                          </a:lnTo>
                          <a:lnTo>
                            <a:pt x="40" y="1036"/>
                          </a:lnTo>
                          <a:lnTo>
                            <a:pt x="38" y="1009"/>
                          </a:lnTo>
                          <a:lnTo>
                            <a:pt x="38" y="979"/>
                          </a:lnTo>
                          <a:lnTo>
                            <a:pt x="42" y="949"/>
                          </a:lnTo>
                          <a:lnTo>
                            <a:pt x="44" y="920"/>
                          </a:lnTo>
                          <a:lnTo>
                            <a:pt x="43" y="894"/>
                          </a:lnTo>
                          <a:lnTo>
                            <a:pt x="38" y="869"/>
                          </a:lnTo>
                          <a:lnTo>
                            <a:pt x="31" y="834"/>
                          </a:lnTo>
                          <a:lnTo>
                            <a:pt x="27" y="801"/>
                          </a:lnTo>
                          <a:lnTo>
                            <a:pt x="23" y="771"/>
                          </a:lnTo>
                          <a:lnTo>
                            <a:pt x="22" y="740"/>
                          </a:lnTo>
                          <a:lnTo>
                            <a:pt x="22" y="680"/>
                          </a:lnTo>
                          <a:lnTo>
                            <a:pt x="22" y="650"/>
                          </a:lnTo>
                          <a:lnTo>
                            <a:pt x="20" y="619"/>
                          </a:lnTo>
                          <a:lnTo>
                            <a:pt x="45" y="620"/>
                          </a:lnTo>
                          <a:lnTo>
                            <a:pt x="70" y="622"/>
                          </a:lnTo>
                          <a:lnTo>
                            <a:pt x="116" y="630"/>
                          </a:lnTo>
                          <a:lnTo>
                            <a:pt x="163" y="638"/>
                          </a:lnTo>
                          <a:lnTo>
                            <a:pt x="209" y="646"/>
                          </a:lnTo>
                          <a:lnTo>
                            <a:pt x="256" y="652"/>
                          </a:lnTo>
                          <a:lnTo>
                            <a:pt x="281" y="653"/>
                          </a:lnTo>
                          <a:lnTo>
                            <a:pt x="306" y="652"/>
                          </a:lnTo>
                          <a:lnTo>
                            <a:pt x="331" y="649"/>
                          </a:lnTo>
                          <a:lnTo>
                            <a:pt x="358" y="644"/>
                          </a:lnTo>
                          <a:lnTo>
                            <a:pt x="385" y="637"/>
                          </a:lnTo>
                          <a:lnTo>
                            <a:pt x="415" y="627"/>
                          </a:lnTo>
                          <a:lnTo>
                            <a:pt x="422" y="635"/>
                          </a:lnTo>
                          <a:lnTo>
                            <a:pt x="428" y="641"/>
                          </a:lnTo>
                          <a:lnTo>
                            <a:pt x="432" y="650"/>
                          </a:lnTo>
                          <a:lnTo>
                            <a:pt x="435" y="658"/>
                          </a:lnTo>
                          <a:lnTo>
                            <a:pt x="437" y="677"/>
                          </a:lnTo>
                          <a:lnTo>
                            <a:pt x="438" y="695"/>
                          </a:lnTo>
                          <a:lnTo>
                            <a:pt x="441" y="714"/>
                          </a:lnTo>
                          <a:lnTo>
                            <a:pt x="443" y="724"/>
                          </a:lnTo>
                          <a:lnTo>
                            <a:pt x="446" y="733"/>
                          </a:lnTo>
                          <a:lnTo>
                            <a:pt x="451" y="742"/>
                          </a:lnTo>
                          <a:lnTo>
                            <a:pt x="456" y="751"/>
                          </a:lnTo>
                          <a:lnTo>
                            <a:pt x="464" y="759"/>
                          </a:lnTo>
                          <a:lnTo>
                            <a:pt x="476" y="768"/>
                          </a:lnTo>
                          <a:lnTo>
                            <a:pt x="496" y="904"/>
                          </a:lnTo>
                          <a:lnTo>
                            <a:pt x="496" y="925"/>
                          </a:lnTo>
                          <a:lnTo>
                            <a:pt x="496" y="946"/>
                          </a:lnTo>
                          <a:lnTo>
                            <a:pt x="496" y="957"/>
                          </a:lnTo>
                          <a:lnTo>
                            <a:pt x="497" y="967"/>
                          </a:lnTo>
                          <a:lnTo>
                            <a:pt x="500" y="977"/>
                          </a:lnTo>
                          <a:lnTo>
                            <a:pt x="504" y="987"/>
                          </a:lnTo>
                          <a:lnTo>
                            <a:pt x="497" y="1004"/>
                          </a:lnTo>
                          <a:lnTo>
                            <a:pt x="495" y="1020"/>
                          </a:lnTo>
                          <a:lnTo>
                            <a:pt x="495" y="1036"/>
                          </a:lnTo>
                          <a:lnTo>
                            <a:pt x="500" y="1053"/>
                          </a:lnTo>
                          <a:lnTo>
                            <a:pt x="477" y="1097"/>
                          </a:lnTo>
                          <a:lnTo>
                            <a:pt x="456" y="1141"/>
                          </a:lnTo>
                          <a:lnTo>
                            <a:pt x="434" y="1186"/>
                          </a:lnTo>
                          <a:lnTo>
                            <a:pt x="421" y="1208"/>
                          </a:lnTo>
                          <a:lnTo>
                            <a:pt x="408" y="1231"/>
                          </a:lnTo>
                          <a:lnTo>
                            <a:pt x="400" y="1242"/>
                          </a:lnTo>
                          <a:lnTo>
                            <a:pt x="393" y="1253"/>
                          </a:lnTo>
                          <a:lnTo>
                            <a:pt x="385" y="1262"/>
                          </a:lnTo>
                          <a:lnTo>
                            <a:pt x="377" y="1268"/>
                          </a:lnTo>
                          <a:lnTo>
                            <a:pt x="361" y="1279"/>
                          </a:lnTo>
                          <a:lnTo>
                            <a:pt x="345" y="1285"/>
                          </a:lnTo>
                          <a:lnTo>
                            <a:pt x="331" y="1291"/>
                          </a:lnTo>
                          <a:lnTo>
                            <a:pt x="317" y="1297"/>
                          </a:lnTo>
                          <a:lnTo>
                            <a:pt x="307" y="1304"/>
                          </a:lnTo>
                          <a:lnTo>
                            <a:pt x="301" y="1309"/>
                          </a:lnTo>
                          <a:lnTo>
                            <a:pt x="298" y="1315"/>
                          </a:lnTo>
                          <a:lnTo>
                            <a:pt x="297" y="1318"/>
                          </a:lnTo>
                          <a:lnTo>
                            <a:pt x="299" y="1321"/>
                          </a:lnTo>
                          <a:lnTo>
                            <a:pt x="305" y="1323"/>
                          </a:lnTo>
                          <a:lnTo>
                            <a:pt x="312" y="1324"/>
                          </a:lnTo>
                          <a:lnTo>
                            <a:pt x="333" y="1324"/>
                          </a:lnTo>
                          <a:lnTo>
                            <a:pt x="358" y="1322"/>
                          </a:lnTo>
                          <a:lnTo>
                            <a:pt x="383" y="1317"/>
                          </a:lnTo>
                          <a:lnTo>
                            <a:pt x="403" y="1310"/>
                          </a:lnTo>
                          <a:lnTo>
                            <a:pt x="411" y="1306"/>
                          </a:lnTo>
                          <a:lnTo>
                            <a:pt x="417" y="1301"/>
                          </a:lnTo>
                          <a:lnTo>
                            <a:pt x="419" y="1297"/>
                          </a:lnTo>
                          <a:lnTo>
                            <a:pt x="419" y="1292"/>
                          </a:lnTo>
                          <a:lnTo>
                            <a:pt x="427" y="1288"/>
                          </a:lnTo>
                          <a:lnTo>
                            <a:pt x="433" y="1283"/>
                          </a:lnTo>
                          <a:lnTo>
                            <a:pt x="437" y="1279"/>
                          </a:lnTo>
                          <a:lnTo>
                            <a:pt x="441" y="1273"/>
                          </a:lnTo>
                          <a:lnTo>
                            <a:pt x="443" y="1267"/>
                          </a:lnTo>
                          <a:lnTo>
                            <a:pt x="445" y="1259"/>
                          </a:lnTo>
                          <a:lnTo>
                            <a:pt x="447" y="1240"/>
                          </a:lnTo>
                          <a:lnTo>
                            <a:pt x="458" y="1209"/>
                          </a:lnTo>
                          <a:lnTo>
                            <a:pt x="469" y="1180"/>
                          </a:lnTo>
                          <a:lnTo>
                            <a:pt x="484" y="1150"/>
                          </a:lnTo>
                          <a:lnTo>
                            <a:pt x="500" y="1123"/>
                          </a:lnTo>
                          <a:lnTo>
                            <a:pt x="532" y="1068"/>
                          </a:lnTo>
                          <a:lnTo>
                            <a:pt x="565" y="1012"/>
                          </a:lnTo>
                          <a:lnTo>
                            <a:pt x="570" y="997"/>
                          </a:lnTo>
                          <a:lnTo>
                            <a:pt x="571" y="986"/>
                          </a:lnTo>
                          <a:lnTo>
                            <a:pt x="569" y="975"/>
                          </a:lnTo>
                          <a:lnTo>
                            <a:pt x="565" y="965"/>
                          </a:lnTo>
                          <a:lnTo>
                            <a:pt x="562" y="929"/>
                          </a:lnTo>
                          <a:lnTo>
                            <a:pt x="560" y="914"/>
                          </a:lnTo>
                          <a:lnTo>
                            <a:pt x="558" y="900"/>
                          </a:lnTo>
                          <a:lnTo>
                            <a:pt x="556" y="873"/>
                          </a:lnTo>
                          <a:lnTo>
                            <a:pt x="562" y="895"/>
                          </a:lnTo>
                          <a:lnTo>
                            <a:pt x="566" y="918"/>
                          </a:lnTo>
                          <a:lnTo>
                            <a:pt x="569" y="929"/>
                          </a:lnTo>
                          <a:lnTo>
                            <a:pt x="572" y="941"/>
                          </a:lnTo>
                          <a:lnTo>
                            <a:pt x="578" y="952"/>
                          </a:lnTo>
                          <a:lnTo>
                            <a:pt x="585" y="962"/>
                          </a:lnTo>
                          <a:lnTo>
                            <a:pt x="582" y="982"/>
                          </a:lnTo>
                          <a:lnTo>
                            <a:pt x="583" y="999"/>
                          </a:lnTo>
                          <a:lnTo>
                            <a:pt x="588" y="1017"/>
                          </a:lnTo>
                          <a:lnTo>
                            <a:pt x="596" y="1035"/>
                          </a:lnTo>
                          <a:lnTo>
                            <a:pt x="585" y="1082"/>
                          </a:lnTo>
                          <a:lnTo>
                            <a:pt x="574" y="1131"/>
                          </a:lnTo>
                          <a:lnTo>
                            <a:pt x="563" y="1180"/>
                          </a:lnTo>
                          <a:lnTo>
                            <a:pt x="556" y="1205"/>
                          </a:lnTo>
                          <a:lnTo>
                            <a:pt x="547" y="1229"/>
                          </a:lnTo>
                          <a:lnTo>
                            <a:pt x="543" y="1242"/>
                          </a:lnTo>
                          <a:lnTo>
                            <a:pt x="538" y="1254"/>
                          </a:lnTo>
                          <a:lnTo>
                            <a:pt x="532" y="1263"/>
                          </a:lnTo>
                          <a:lnTo>
                            <a:pt x="526" y="1271"/>
                          </a:lnTo>
                          <a:lnTo>
                            <a:pt x="512" y="1282"/>
                          </a:lnTo>
                          <a:lnTo>
                            <a:pt x="498" y="1290"/>
                          </a:lnTo>
                          <a:lnTo>
                            <a:pt x="486" y="1296"/>
                          </a:lnTo>
                          <a:lnTo>
                            <a:pt x="473" y="1301"/>
                          </a:lnTo>
                          <a:lnTo>
                            <a:pt x="464" y="1309"/>
                          </a:lnTo>
                          <a:lnTo>
                            <a:pt x="461" y="1315"/>
                          </a:lnTo>
                          <a:lnTo>
                            <a:pt x="459" y="1322"/>
                          </a:lnTo>
                          <a:lnTo>
                            <a:pt x="459" y="1325"/>
                          </a:lnTo>
                          <a:lnTo>
                            <a:pt x="461" y="1328"/>
                          </a:lnTo>
                          <a:lnTo>
                            <a:pt x="468" y="1330"/>
                          </a:lnTo>
                          <a:lnTo>
                            <a:pt x="476" y="1332"/>
                          </a:lnTo>
                          <a:lnTo>
                            <a:pt x="496" y="1332"/>
                          </a:lnTo>
                          <a:lnTo>
                            <a:pt x="520" y="1328"/>
                          </a:lnTo>
                          <a:lnTo>
                            <a:pt x="544" y="1323"/>
                          </a:lnTo>
                          <a:lnTo>
                            <a:pt x="563" y="1316"/>
                          </a:lnTo>
                          <a:lnTo>
                            <a:pt x="570" y="1311"/>
                          </a:lnTo>
                          <a:lnTo>
                            <a:pt x="574" y="1307"/>
                          </a:lnTo>
                          <a:lnTo>
                            <a:pt x="576" y="1301"/>
                          </a:lnTo>
                          <a:lnTo>
                            <a:pt x="574" y="1297"/>
                          </a:lnTo>
                          <a:lnTo>
                            <a:pt x="581" y="1291"/>
                          </a:lnTo>
                          <a:lnTo>
                            <a:pt x="586" y="1287"/>
                          </a:lnTo>
                          <a:lnTo>
                            <a:pt x="589" y="1282"/>
                          </a:lnTo>
                          <a:lnTo>
                            <a:pt x="591" y="1276"/>
                          </a:lnTo>
                          <a:lnTo>
                            <a:pt x="593" y="1268"/>
                          </a:lnTo>
                          <a:lnTo>
                            <a:pt x="593" y="1260"/>
                          </a:lnTo>
                          <a:lnTo>
                            <a:pt x="590" y="1240"/>
                          </a:lnTo>
                          <a:lnTo>
                            <a:pt x="593" y="1206"/>
                          </a:lnTo>
                          <a:lnTo>
                            <a:pt x="597" y="1173"/>
                          </a:lnTo>
                          <a:lnTo>
                            <a:pt x="604" y="1141"/>
                          </a:lnTo>
                          <a:lnTo>
                            <a:pt x="613" y="1111"/>
                          </a:lnTo>
                          <a:lnTo>
                            <a:pt x="632" y="1051"/>
                          </a:lnTo>
                          <a:lnTo>
                            <a:pt x="653" y="991"/>
                          </a:lnTo>
                          <a:lnTo>
                            <a:pt x="654" y="975"/>
                          </a:lnTo>
                          <a:lnTo>
                            <a:pt x="651" y="961"/>
                          </a:lnTo>
                          <a:lnTo>
                            <a:pt x="646" y="950"/>
                          </a:lnTo>
                          <a:lnTo>
                            <a:pt x="640" y="938"/>
                          </a:lnTo>
                          <a:lnTo>
                            <a:pt x="633" y="912"/>
                          </a:lnTo>
                          <a:lnTo>
                            <a:pt x="628" y="887"/>
                          </a:lnTo>
                          <a:lnTo>
                            <a:pt x="619" y="840"/>
                          </a:lnTo>
                          <a:lnTo>
                            <a:pt x="613" y="793"/>
                          </a:lnTo>
                          <a:lnTo>
                            <a:pt x="605" y="745"/>
                          </a:lnTo>
                          <a:lnTo>
                            <a:pt x="613" y="763"/>
                          </a:lnTo>
                          <a:lnTo>
                            <a:pt x="619" y="784"/>
                          </a:lnTo>
                          <a:lnTo>
                            <a:pt x="622" y="808"/>
                          </a:lnTo>
                          <a:lnTo>
                            <a:pt x="622" y="835"/>
                          </a:lnTo>
                          <a:lnTo>
                            <a:pt x="623" y="805"/>
                          </a:lnTo>
                          <a:lnTo>
                            <a:pt x="623" y="777"/>
                          </a:lnTo>
                          <a:lnTo>
                            <a:pt x="621" y="756"/>
                          </a:lnTo>
                          <a:lnTo>
                            <a:pt x="619" y="747"/>
                          </a:lnTo>
                          <a:lnTo>
                            <a:pt x="615" y="739"/>
                          </a:lnTo>
                          <a:lnTo>
                            <a:pt x="620" y="742"/>
                          </a:lnTo>
                          <a:lnTo>
                            <a:pt x="623" y="747"/>
                          </a:lnTo>
                          <a:lnTo>
                            <a:pt x="625" y="754"/>
                          </a:lnTo>
                          <a:lnTo>
                            <a:pt x="628" y="762"/>
                          </a:lnTo>
                          <a:lnTo>
                            <a:pt x="630" y="782"/>
                          </a:lnTo>
                          <a:lnTo>
                            <a:pt x="631" y="807"/>
                          </a:lnTo>
                          <a:lnTo>
                            <a:pt x="633" y="776"/>
                          </a:lnTo>
                          <a:lnTo>
                            <a:pt x="634" y="747"/>
                          </a:lnTo>
                          <a:lnTo>
                            <a:pt x="632" y="722"/>
                          </a:lnTo>
                          <a:lnTo>
                            <a:pt x="630" y="712"/>
                          </a:lnTo>
                          <a:lnTo>
                            <a:pt x="627" y="703"/>
                          </a:lnTo>
                          <a:lnTo>
                            <a:pt x="632" y="704"/>
                          </a:lnTo>
                          <a:lnTo>
                            <a:pt x="637" y="707"/>
                          </a:lnTo>
                          <a:lnTo>
                            <a:pt x="639" y="715"/>
                          </a:lnTo>
                          <a:lnTo>
                            <a:pt x="640" y="724"/>
                          </a:lnTo>
                          <a:lnTo>
                            <a:pt x="640" y="743"/>
                          </a:lnTo>
                          <a:lnTo>
                            <a:pt x="641" y="754"/>
                          </a:lnTo>
                          <a:lnTo>
                            <a:pt x="644" y="762"/>
                          </a:lnTo>
                          <a:lnTo>
                            <a:pt x="646" y="730"/>
                          </a:lnTo>
                          <a:lnTo>
                            <a:pt x="647" y="705"/>
                          </a:lnTo>
                          <a:lnTo>
                            <a:pt x="646" y="695"/>
                          </a:lnTo>
                          <a:lnTo>
                            <a:pt x="644" y="684"/>
                          </a:lnTo>
                          <a:lnTo>
                            <a:pt x="640" y="677"/>
                          </a:lnTo>
                          <a:lnTo>
                            <a:pt x="636" y="669"/>
                          </a:lnTo>
                          <a:lnTo>
                            <a:pt x="641" y="672"/>
                          </a:lnTo>
                          <a:lnTo>
                            <a:pt x="646" y="675"/>
                          </a:lnTo>
                          <a:lnTo>
                            <a:pt x="651" y="681"/>
                          </a:lnTo>
                          <a:lnTo>
                            <a:pt x="657" y="694"/>
                          </a:lnTo>
                          <a:lnTo>
                            <a:pt x="648" y="654"/>
                          </a:lnTo>
                          <a:lnTo>
                            <a:pt x="653" y="660"/>
                          </a:lnTo>
                          <a:lnTo>
                            <a:pt x="657" y="663"/>
                          </a:lnTo>
                          <a:lnTo>
                            <a:pt x="663" y="670"/>
                          </a:lnTo>
                          <a:lnTo>
                            <a:pt x="668" y="682"/>
                          </a:lnTo>
                          <a:lnTo>
                            <a:pt x="665" y="665"/>
                          </a:lnTo>
                          <a:lnTo>
                            <a:pt x="662" y="650"/>
                          </a:lnTo>
                          <a:lnTo>
                            <a:pt x="656" y="638"/>
                          </a:lnTo>
                          <a:lnTo>
                            <a:pt x="650" y="628"/>
                          </a:lnTo>
                          <a:lnTo>
                            <a:pt x="640" y="609"/>
                          </a:lnTo>
                          <a:lnTo>
                            <a:pt x="636" y="598"/>
                          </a:lnTo>
                          <a:lnTo>
                            <a:pt x="633" y="586"/>
                          </a:lnTo>
                          <a:lnTo>
                            <a:pt x="636" y="533"/>
                          </a:lnTo>
                          <a:lnTo>
                            <a:pt x="634" y="508"/>
                          </a:lnTo>
                          <a:lnTo>
                            <a:pt x="633" y="483"/>
                          </a:lnTo>
                          <a:lnTo>
                            <a:pt x="631" y="459"/>
                          </a:lnTo>
                          <a:lnTo>
                            <a:pt x="627" y="436"/>
                          </a:lnTo>
                          <a:lnTo>
                            <a:pt x="621" y="414"/>
                          </a:lnTo>
                          <a:lnTo>
                            <a:pt x="614" y="392"/>
                          </a:lnTo>
                          <a:lnTo>
                            <a:pt x="604" y="369"/>
                          </a:lnTo>
                          <a:lnTo>
                            <a:pt x="593" y="349"/>
                          </a:lnTo>
                          <a:lnTo>
                            <a:pt x="580" y="328"/>
                          </a:lnTo>
                          <a:lnTo>
                            <a:pt x="565" y="310"/>
                          </a:lnTo>
                          <a:lnTo>
                            <a:pt x="551" y="293"/>
                          </a:lnTo>
                          <a:lnTo>
                            <a:pt x="534" y="279"/>
                          </a:lnTo>
                          <a:lnTo>
                            <a:pt x="517" y="265"/>
                          </a:lnTo>
                          <a:lnTo>
                            <a:pt x="500" y="254"/>
                          </a:lnTo>
                          <a:lnTo>
                            <a:pt x="480" y="223"/>
                          </a:lnTo>
                          <a:lnTo>
                            <a:pt x="462" y="190"/>
                          </a:lnTo>
                          <a:lnTo>
                            <a:pt x="453" y="175"/>
                          </a:lnTo>
                          <a:lnTo>
                            <a:pt x="443" y="161"/>
                          </a:lnTo>
                          <a:lnTo>
                            <a:pt x="432" y="149"/>
                          </a:lnTo>
                          <a:lnTo>
                            <a:pt x="420" y="139"/>
                          </a:lnTo>
                          <a:lnTo>
                            <a:pt x="412" y="122"/>
                          </a:lnTo>
                          <a:lnTo>
                            <a:pt x="404" y="107"/>
                          </a:lnTo>
                          <a:lnTo>
                            <a:pt x="395" y="94"/>
                          </a:lnTo>
                          <a:lnTo>
                            <a:pt x="385" y="80"/>
                          </a:lnTo>
                          <a:lnTo>
                            <a:pt x="374" y="69"/>
                          </a:lnTo>
                          <a:lnTo>
                            <a:pt x="362" y="57"/>
                          </a:lnTo>
                          <a:lnTo>
                            <a:pt x="351" y="47"/>
                          </a:lnTo>
                          <a:lnTo>
                            <a:pt x="337" y="39"/>
                          </a:lnTo>
                          <a:lnTo>
                            <a:pt x="325" y="30"/>
                          </a:lnTo>
                          <a:lnTo>
                            <a:pt x="310" y="23"/>
                          </a:lnTo>
                          <a:lnTo>
                            <a:pt x="280" y="12"/>
                          </a:lnTo>
                          <a:lnTo>
                            <a:pt x="246" y="4"/>
                          </a:lnTo>
                          <a:lnTo>
                            <a:pt x="210" y="0"/>
                          </a:lnTo>
                          <a:lnTo>
                            <a:pt x="182" y="1"/>
                          </a:lnTo>
                          <a:lnTo>
                            <a:pt x="157" y="3"/>
                          </a:lnTo>
                          <a:lnTo>
                            <a:pt x="137" y="8"/>
                          </a:lnTo>
                          <a:lnTo>
                            <a:pt x="120" y="13"/>
                          </a:lnTo>
                          <a:lnTo>
                            <a:pt x="105" y="19"/>
                          </a:lnTo>
                          <a:lnTo>
                            <a:pt x="93" y="27"/>
                          </a:lnTo>
                          <a:lnTo>
                            <a:pt x="82" y="35"/>
                          </a:lnTo>
                          <a:lnTo>
                            <a:pt x="74" y="43"/>
                          </a:lnTo>
                          <a:lnTo>
                            <a:pt x="62" y="60"/>
                          </a:lnTo>
                          <a:lnTo>
                            <a:pt x="52" y="77"/>
                          </a:lnTo>
                          <a:lnTo>
                            <a:pt x="42" y="91"/>
                          </a:lnTo>
                          <a:lnTo>
                            <a:pt x="35" y="98"/>
                          </a:lnTo>
                          <a:lnTo>
                            <a:pt x="28" y="103"/>
                          </a:lnTo>
                          <a:lnTo>
                            <a:pt x="0" y="107"/>
                          </a:lnTo>
                          <a:lnTo>
                            <a:pt x="0" y="1041"/>
                          </a:lnTo>
                          <a:lnTo>
                            <a:pt x="4" y="1073"/>
                          </a:lnTo>
                          <a:lnTo>
                            <a:pt x="14" y="1170"/>
                          </a:lnTo>
                          <a:lnTo>
                            <a:pt x="10" y="1177"/>
                          </a:lnTo>
                          <a:lnTo>
                            <a:pt x="5" y="1183"/>
                          </a:lnTo>
                          <a:lnTo>
                            <a:pt x="0" y="119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5" name="Google Shape;1315;p9"/>
                    <p:cNvSpPr/>
                    <p:nvPr/>
                  </p:nvSpPr>
                  <p:spPr>
                    <a:xfrm>
                      <a:off x="4089" y="1406"/>
                      <a:ext cx="195" cy="418"/>
                    </a:xfrm>
                    <a:custGeom>
                      <a:rect b="b" l="l" r="r" t="t"/>
                      <a:pathLst>
                        <a:path extrusionOk="0" h="1328" w="603">
                          <a:moveTo>
                            <a:pt x="603" y="1085"/>
                          </a:moveTo>
                          <a:lnTo>
                            <a:pt x="603" y="152"/>
                          </a:lnTo>
                          <a:lnTo>
                            <a:pt x="593" y="153"/>
                          </a:lnTo>
                          <a:lnTo>
                            <a:pt x="574" y="156"/>
                          </a:lnTo>
                          <a:lnTo>
                            <a:pt x="555" y="162"/>
                          </a:lnTo>
                          <a:lnTo>
                            <a:pt x="537" y="170"/>
                          </a:lnTo>
                          <a:lnTo>
                            <a:pt x="521" y="180"/>
                          </a:lnTo>
                          <a:lnTo>
                            <a:pt x="506" y="193"/>
                          </a:lnTo>
                          <a:lnTo>
                            <a:pt x="494" y="210"/>
                          </a:lnTo>
                          <a:lnTo>
                            <a:pt x="480" y="230"/>
                          </a:lnTo>
                          <a:lnTo>
                            <a:pt x="467" y="246"/>
                          </a:lnTo>
                          <a:lnTo>
                            <a:pt x="436" y="274"/>
                          </a:lnTo>
                          <a:lnTo>
                            <a:pt x="421" y="288"/>
                          </a:lnTo>
                          <a:lnTo>
                            <a:pt x="408" y="303"/>
                          </a:lnTo>
                          <a:lnTo>
                            <a:pt x="397" y="320"/>
                          </a:lnTo>
                          <a:lnTo>
                            <a:pt x="392" y="331"/>
                          </a:lnTo>
                          <a:lnTo>
                            <a:pt x="387" y="341"/>
                          </a:lnTo>
                          <a:lnTo>
                            <a:pt x="365" y="350"/>
                          </a:lnTo>
                          <a:lnTo>
                            <a:pt x="343" y="354"/>
                          </a:lnTo>
                          <a:lnTo>
                            <a:pt x="324" y="354"/>
                          </a:lnTo>
                          <a:lnTo>
                            <a:pt x="306" y="349"/>
                          </a:lnTo>
                          <a:lnTo>
                            <a:pt x="298" y="345"/>
                          </a:lnTo>
                          <a:lnTo>
                            <a:pt x="291" y="341"/>
                          </a:lnTo>
                          <a:lnTo>
                            <a:pt x="277" y="327"/>
                          </a:lnTo>
                          <a:lnTo>
                            <a:pt x="266" y="311"/>
                          </a:lnTo>
                          <a:lnTo>
                            <a:pt x="257" y="292"/>
                          </a:lnTo>
                          <a:lnTo>
                            <a:pt x="255" y="282"/>
                          </a:lnTo>
                          <a:lnTo>
                            <a:pt x="254" y="272"/>
                          </a:lnTo>
                          <a:lnTo>
                            <a:pt x="253" y="251"/>
                          </a:lnTo>
                          <a:lnTo>
                            <a:pt x="254" y="232"/>
                          </a:lnTo>
                          <a:lnTo>
                            <a:pt x="253" y="223"/>
                          </a:lnTo>
                          <a:lnTo>
                            <a:pt x="250" y="213"/>
                          </a:lnTo>
                          <a:lnTo>
                            <a:pt x="245" y="195"/>
                          </a:lnTo>
                          <a:lnTo>
                            <a:pt x="237" y="180"/>
                          </a:lnTo>
                          <a:lnTo>
                            <a:pt x="228" y="166"/>
                          </a:lnTo>
                          <a:lnTo>
                            <a:pt x="220" y="152"/>
                          </a:lnTo>
                          <a:lnTo>
                            <a:pt x="220" y="137"/>
                          </a:lnTo>
                          <a:lnTo>
                            <a:pt x="219" y="123"/>
                          </a:lnTo>
                          <a:lnTo>
                            <a:pt x="215" y="111"/>
                          </a:lnTo>
                          <a:lnTo>
                            <a:pt x="212" y="99"/>
                          </a:lnTo>
                          <a:lnTo>
                            <a:pt x="202" y="79"/>
                          </a:lnTo>
                          <a:lnTo>
                            <a:pt x="190" y="61"/>
                          </a:lnTo>
                          <a:lnTo>
                            <a:pt x="197" y="43"/>
                          </a:lnTo>
                          <a:lnTo>
                            <a:pt x="199" y="26"/>
                          </a:lnTo>
                          <a:lnTo>
                            <a:pt x="199" y="19"/>
                          </a:lnTo>
                          <a:lnTo>
                            <a:pt x="197" y="12"/>
                          </a:lnTo>
                          <a:lnTo>
                            <a:pt x="195" y="5"/>
                          </a:lnTo>
                          <a:lnTo>
                            <a:pt x="190" y="0"/>
                          </a:lnTo>
                          <a:lnTo>
                            <a:pt x="179" y="3"/>
                          </a:lnTo>
                          <a:lnTo>
                            <a:pt x="172" y="10"/>
                          </a:lnTo>
                          <a:lnTo>
                            <a:pt x="165" y="17"/>
                          </a:lnTo>
                          <a:lnTo>
                            <a:pt x="158" y="27"/>
                          </a:lnTo>
                          <a:lnTo>
                            <a:pt x="153" y="22"/>
                          </a:lnTo>
                          <a:lnTo>
                            <a:pt x="147" y="17"/>
                          </a:lnTo>
                          <a:lnTo>
                            <a:pt x="132" y="11"/>
                          </a:lnTo>
                          <a:lnTo>
                            <a:pt x="116" y="6"/>
                          </a:lnTo>
                          <a:lnTo>
                            <a:pt x="99" y="6"/>
                          </a:lnTo>
                          <a:lnTo>
                            <a:pt x="84" y="8"/>
                          </a:lnTo>
                          <a:lnTo>
                            <a:pt x="68" y="12"/>
                          </a:lnTo>
                          <a:lnTo>
                            <a:pt x="55" y="18"/>
                          </a:lnTo>
                          <a:lnTo>
                            <a:pt x="46" y="26"/>
                          </a:lnTo>
                          <a:lnTo>
                            <a:pt x="39" y="18"/>
                          </a:lnTo>
                          <a:lnTo>
                            <a:pt x="33" y="13"/>
                          </a:lnTo>
                          <a:lnTo>
                            <a:pt x="26" y="11"/>
                          </a:lnTo>
                          <a:lnTo>
                            <a:pt x="19" y="12"/>
                          </a:lnTo>
                          <a:lnTo>
                            <a:pt x="14" y="23"/>
                          </a:lnTo>
                          <a:lnTo>
                            <a:pt x="13" y="34"/>
                          </a:lnTo>
                          <a:lnTo>
                            <a:pt x="14" y="39"/>
                          </a:lnTo>
                          <a:lnTo>
                            <a:pt x="17" y="45"/>
                          </a:lnTo>
                          <a:lnTo>
                            <a:pt x="21" y="49"/>
                          </a:lnTo>
                          <a:lnTo>
                            <a:pt x="26" y="54"/>
                          </a:lnTo>
                          <a:lnTo>
                            <a:pt x="16" y="72"/>
                          </a:lnTo>
                          <a:lnTo>
                            <a:pt x="8" y="90"/>
                          </a:lnTo>
                          <a:lnTo>
                            <a:pt x="3" y="107"/>
                          </a:lnTo>
                          <a:lnTo>
                            <a:pt x="0" y="123"/>
                          </a:lnTo>
                          <a:lnTo>
                            <a:pt x="1" y="138"/>
                          </a:lnTo>
                          <a:lnTo>
                            <a:pt x="3" y="152"/>
                          </a:lnTo>
                          <a:lnTo>
                            <a:pt x="10" y="162"/>
                          </a:lnTo>
                          <a:lnTo>
                            <a:pt x="18" y="171"/>
                          </a:lnTo>
                          <a:lnTo>
                            <a:pt x="19" y="180"/>
                          </a:lnTo>
                          <a:lnTo>
                            <a:pt x="22" y="189"/>
                          </a:lnTo>
                          <a:lnTo>
                            <a:pt x="27" y="196"/>
                          </a:lnTo>
                          <a:lnTo>
                            <a:pt x="33" y="203"/>
                          </a:lnTo>
                          <a:lnTo>
                            <a:pt x="39" y="207"/>
                          </a:lnTo>
                          <a:lnTo>
                            <a:pt x="47" y="210"/>
                          </a:lnTo>
                          <a:lnTo>
                            <a:pt x="55" y="213"/>
                          </a:lnTo>
                          <a:lnTo>
                            <a:pt x="62" y="213"/>
                          </a:lnTo>
                          <a:lnTo>
                            <a:pt x="68" y="256"/>
                          </a:lnTo>
                          <a:lnTo>
                            <a:pt x="72" y="286"/>
                          </a:lnTo>
                          <a:lnTo>
                            <a:pt x="78" y="308"/>
                          </a:lnTo>
                          <a:lnTo>
                            <a:pt x="84" y="322"/>
                          </a:lnTo>
                          <a:lnTo>
                            <a:pt x="89" y="328"/>
                          </a:lnTo>
                          <a:lnTo>
                            <a:pt x="96" y="331"/>
                          </a:lnTo>
                          <a:lnTo>
                            <a:pt x="104" y="330"/>
                          </a:lnTo>
                          <a:lnTo>
                            <a:pt x="113" y="327"/>
                          </a:lnTo>
                          <a:lnTo>
                            <a:pt x="121" y="347"/>
                          </a:lnTo>
                          <a:lnTo>
                            <a:pt x="130" y="366"/>
                          </a:lnTo>
                          <a:lnTo>
                            <a:pt x="140" y="384"/>
                          </a:lnTo>
                          <a:lnTo>
                            <a:pt x="152" y="401"/>
                          </a:lnTo>
                          <a:lnTo>
                            <a:pt x="164" y="418"/>
                          </a:lnTo>
                          <a:lnTo>
                            <a:pt x="177" y="433"/>
                          </a:lnTo>
                          <a:lnTo>
                            <a:pt x="190" y="446"/>
                          </a:lnTo>
                          <a:lnTo>
                            <a:pt x="205" y="459"/>
                          </a:lnTo>
                          <a:lnTo>
                            <a:pt x="240" y="501"/>
                          </a:lnTo>
                          <a:lnTo>
                            <a:pt x="256" y="519"/>
                          </a:lnTo>
                          <a:lnTo>
                            <a:pt x="275" y="534"/>
                          </a:lnTo>
                          <a:lnTo>
                            <a:pt x="285" y="539"/>
                          </a:lnTo>
                          <a:lnTo>
                            <a:pt x="297" y="544"/>
                          </a:lnTo>
                          <a:lnTo>
                            <a:pt x="309" y="547"/>
                          </a:lnTo>
                          <a:lnTo>
                            <a:pt x="323" y="551"/>
                          </a:lnTo>
                          <a:lnTo>
                            <a:pt x="338" y="552"/>
                          </a:lnTo>
                          <a:lnTo>
                            <a:pt x="355" y="553"/>
                          </a:lnTo>
                          <a:lnTo>
                            <a:pt x="394" y="549"/>
                          </a:lnTo>
                          <a:lnTo>
                            <a:pt x="401" y="564"/>
                          </a:lnTo>
                          <a:lnTo>
                            <a:pt x="410" y="577"/>
                          </a:lnTo>
                          <a:lnTo>
                            <a:pt x="421" y="589"/>
                          </a:lnTo>
                          <a:lnTo>
                            <a:pt x="434" y="599"/>
                          </a:lnTo>
                          <a:lnTo>
                            <a:pt x="448" y="608"/>
                          </a:lnTo>
                          <a:lnTo>
                            <a:pt x="462" y="615"/>
                          </a:lnTo>
                          <a:lnTo>
                            <a:pt x="477" y="620"/>
                          </a:lnTo>
                          <a:lnTo>
                            <a:pt x="492" y="622"/>
                          </a:lnTo>
                          <a:lnTo>
                            <a:pt x="497" y="663"/>
                          </a:lnTo>
                          <a:lnTo>
                            <a:pt x="503" y="704"/>
                          </a:lnTo>
                          <a:lnTo>
                            <a:pt x="509" y="743"/>
                          </a:lnTo>
                          <a:lnTo>
                            <a:pt x="513" y="763"/>
                          </a:lnTo>
                          <a:lnTo>
                            <a:pt x="518" y="782"/>
                          </a:lnTo>
                          <a:lnTo>
                            <a:pt x="521" y="814"/>
                          </a:lnTo>
                          <a:lnTo>
                            <a:pt x="522" y="845"/>
                          </a:lnTo>
                          <a:lnTo>
                            <a:pt x="522" y="910"/>
                          </a:lnTo>
                          <a:lnTo>
                            <a:pt x="522" y="941"/>
                          </a:lnTo>
                          <a:lnTo>
                            <a:pt x="525" y="972"/>
                          </a:lnTo>
                          <a:lnTo>
                            <a:pt x="528" y="987"/>
                          </a:lnTo>
                          <a:lnTo>
                            <a:pt x="531" y="1002"/>
                          </a:lnTo>
                          <a:lnTo>
                            <a:pt x="536" y="1015"/>
                          </a:lnTo>
                          <a:lnTo>
                            <a:pt x="543" y="1030"/>
                          </a:lnTo>
                          <a:lnTo>
                            <a:pt x="550" y="1080"/>
                          </a:lnTo>
                          <a:lnTo>
                            <a:pt x="552" y="1107"/>
                          </a:lnTo>
                          <a:lnTo>
                            <a:pt x="554" y="1132"/>
                          </a:lnTo>
                          <a:lnTo>
                            <a:pt x="554" y="1158"/>
                          </a:lnTo>
                          <a:lnTo>
                            <a:pt x="552" y="1184"/>
                          </a:lnTo>
                          <a:lnTo>
                            <a:pt x="548" y="1209"/>
                          </a:lnTo>
                          <a:lnTo>
                            <a:pt x="540" y="1235"/>
                          </a:lnTo>
                          <a:lnTo>
                            <a:pt x="530" y="1242"/>
                          </a:lnTo>
                          <a:lnTo>
                            <a:pt x="518" y="1250"/>
                          </a:lnTo>
                          <a:lnTo>
                            <a:pt x="492" y="1264"/>
                          </a:lnTo>
                          <a:lnTo>
                            <a:pt x="480" y="1272"/>
                          </a:lnTo>
                          <a:lnTo>
                            <a:pt x="471" y="1280"/>
                          </a:lnTo>
                          <a:lnTo>
                            <a:pt x="467" y="1289"/>
                          </a:lnTo>
                          <a:lnTo>
                            <a:pt x="465" y="1292"/>
                          </a:lnTo>
                          <a:lnTo>
                            <a:pt x="465" y="1298"/>
                          </a:lnTo>
                          <a:lnTo>
                            <a:pt x="470" y="1305"/>
                          </a:lnTo>
                          <a:lnTo>
                            <a:pt x="478" y="1309"/>
                          </a:lnTo>
                          <a:lnTo>
                            <a:pt x="488" y="1313"/>
                          </a:lnTo>
                          <a:lnTo>
                            <a:pt x="500" y="1315"/>
                          </a:lnTo>
                          <a:lnTo>
                            <a:pt x="523" y="1314"/>
                          </a:lnTo>
                          <a:lnTo>
                            <a:pt x="547" y="1309"/>
                          </a:lnTo>
                          <a:lnTo>
                            <a:pt x="557" y="1318"/>
                          </a:lnTo>
                          <a:lnTo>
                            <a:pt x="569" y="1325"/>
                          </a:lnTo>
                          <a:lnTo>
                            <a:pt x="581" y="1327"/>
                          </a:lnTo>
                          <a:lnTo>
                            <a:pt x="596" y="1328"/>
                          </a:lnTo>
                          <a:lnTo>
                            <a:pt x="603" y="1328"/>
                          </a:lnTo>
                          <a:lnTo>
                            <a:pt x="603" y="1242"/>
                          </a:lnTo>
                          <a:lnTo>
                            <a:pt x="601" y="1246"/>
                          </a:lnTo>
                          <a:lnTo>
                            <a:pt x="595" y="1264"/>
                          </a:lnTo>
                          <a:lnTo>
                            <a:pt x="592" y="1273"/>
                          </a:lnTo>
                          <a:lnTo>
                            <a:pt x="587" y="1281"/>
                          </a:lnTo>
                          <a:lnTo>
                            <a:pt x="589" y="1272"/>
                          </a:lnTo>
                          <a:lnTo>
                            <a:pt x="593" y="1262"/>
                          </a:lnTo>
                          <a:lnTo>
                            <a:pt x="598" y="1243"/>
                          </a:lnTo>
                          <a:lnTo>
                            <a:pt x="601" y="1234"/>
                          </a:lnTo>
                          <a:lnTo>
                            <a:pt x="602" y="1225"/>
                          </a:lnTo>
                          <a:lnTo>
                            <a:pt x="602" y="1216"/>
                          </a:lnTo>
                          <a:lnTo>
                            <a:pt x="598" y="1207"/>
                          </a:lnTo>
                          <a:lnTo>
                            <a:pt x="595" y="1182"/>
                          </a:lnTo>
                          <a:lnTo>
                            <a:pt x="593" y="1157"/>
                          </a:lnTo>
                          <a:lnTo>
                            <a:pt x="592" y="1106"/>
                          </a:lnTo>
                          <a:lnTo>
                            <a:pt x="592" y="1055"/>
                          </a:lnTo>
                          <a:lnTo>
                            <a:pt x="590" y="1004"/>
                          </a:lnTo>
                          <a:lnTo>
                            <a:pt x="603" y="1085"/>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6" name="Google Shape;1316;p9"/>
                    <p:cNvSpPr/>
                    <p:nvPr/>
                  </p:nvSpPr>
                  <p:spPr>
                    <a:xfrm>
                      <a:off x="4290" y="1614"/>
                      <a:ext cx="127" cy="11"/>
                    </a:xfrm>
                    <a:custGeom>
                      <a:rect b="b" l="l" r="r" t="t"/>
                      <a:pathLst>
                        <a:path extrusionOk="0" h="36" w="395">
                          <a:moveTo>
                            <a:pt x="395" y="8"/>
                          </a:moveTo>
                          <a:lnTo>
                            <a:pt x="394" y="8"/>
                          </a:lnTo>
                          <a:lnTo>
                            <a:pt x="379" y="13"/>
                          </a:lnTo>
                          <a:lnTo>
                            <a:pt x="365" y="18"/>
                          </a:lnTo>
                          <a:lnTo>
                            <a:pt x="350" y="21"/>
                          </a:lnTo>
                          <a:lnTo>
                            <a:pt x="337" y="25"/>
                          </a:lnTo>
                          <a:lnTo>
                            <a:pt x="324" y="27"/>
                          </a:lnTo>
                          <a:lnTo>
                            <a:pt x="311" y="29"/>
                          </a:lnTo>
                          <a:lnTo>
                            <a:pt x="298" y="31"/>
                          </a:lnTo>
                          <a:lnTo>
                            <a:pt x="285" y="32"/>
                          </a:lnTo>
                          <a:lnTo>
                            <a:pt x="272" y="32"/>
                          </a:lnTo>
                          <a:lnTo>
                            <a:pt x="260" y="32"/>
                          </a:lnTo>
                          <a:lnTo>
                            <a:pt x="248" y="32"/>
                          </a:lnTo>
                          <a:lnTo>
                            <a:pt x="236" y="32"/>
                          </a:lnTo>
                          <a:lnTo>
                            <a:pt x="223" y="31"/>
                          </a:lnTo>
                          <a:lnTo>
                            <a:pt x="212" y="30"/>
                          </a:lnTo>
                          <a:lnTo>
                            <a:pt x="201" y="28"/>
                          </a:lnTo>
                          <a:lnTo>
                            <a:pt x="188" y="27"/>
                          </a:lnTo>
                          <a:lnTo>
                            <a:pt x="177" y="25"/>
                          </a:lnTo>
                          <a:lnTo>
                            <a:pt x="166" y="23"/>
                          </a:lnTo>
                          <a:lnTo>
                            <a:pt x="154" y="21"/>
                          </a:lnTo>
                          <a:lnTo>
                            <a:pt x="143" y="19"/>
                          </a:lnTo>
                          <a:lnTo>
                            <a:pt x="132" y="17"/>
                          </a:lnTo>
                          <a:lnTo>
                            <a:pt x="120" y="14"/>
                          </a:lnTo>
                          <a:lnTo>
                            <a:pt x="108" y="12"/>
                          </a:lnTo>
                          <a:lnTo>
                            <a:pt x="96" y="10"/>
                          </a:lnTo>
                          <a:lnTo>
                            <a:pt x="85" y="9"/>
                          </a:lnTo>
                          <a:lnTo>
                            <a:pt x="73" y="6"/>
                          </a:lnTo>
                          <a:lnTo>
                            <a:pt x="61" y="4"/>
                          </a:lnTo>
                          <a:lnTo>
                            <a:pt x="49" y="3"/>
                          </a:lnTo>
                          <a:lnTo>
                            <a:pt x="38" y="2"/>
                          </a:lnTo>
                          <a:lnTo>
                            <a:pt x="25" y="1"/>
                          </a:lnTo>
                          <a:lnTo>
                            <a:pt x="13" y="0"/>
                          </a:lnTo>
                          <a:lnTo>
                            <a:pt x="0" y="0"/>
                          </a:lnTo>
                          <a:lnTo>
                            <a:pt x="0" y="3"/>
                          </a:lnTo>
                          <a:lnTo>
                            <a:pt x="13" y="3"/>
                          </a:lnTo>
                          <a:lnTo>
                            <a:pt x="25" y="4"/>
                          </a:lnTo>
                          <a:lnTo>
                            <a:pt x="36" y="5"/>
                          </a:lnTo>
                          <a:lnTo>
                            <a:pt x="49" y="6"/>
                          </a:lnTo>
                          <a:lnTo>
                            <a:pt x="61" y="8"/>
                          </a:lnTo>
                          <a:lnTo>
                            <a:pt x="73" y="10"/>
                          </a:lnTo>
                          <a:lnTo>
                            <a:pt x="84" y="11"/>
                          </a:lnTo>
                          <a:lnTo>
                            <a:pt x="96" y="13"/>
                          </a:lnTo>
                          <a:lnTo>
                            <a:pt x="108" y="15"/>
                          </a:lnTo>
                          <a:lnTo>
                            <a:pt x="119" y="18"/>
                          </a:lnTo>
                          <a:lnTo>
                            <a:pt x="130" y="20"/>
                          </a:lnTo>
                          <a:lnTo>
                            <a:pt x="142" y="22"/>
                          </a:lnTo>
                          <a:lnTo>
                            <a:pt x="154" y="25"/>
                          </a:lnTo>
                          <a:lnTo>
                            <a:pt x="166" y="26"/>
                          </a:lnTo>
                          <a:lnTo>
                            <a:pt x="177" y="28"/>
                          </a:lnTo>
                          <a:lnTo>
                            <a:pt x="188" y="30"/>
                          </a:lnTo>
                          <a:lnTo>
                            <a:pt x="200" y="31"/>
                          </a:lnTo>
                          <a:lnTo>
                            <a:pt x="212" y="32"/>
                          </a:lnTo>
                          <a:lnTo>
                            <a:pt x="223" y="35"/>
                          </a:lnTo>
                          <a:lnTo>
                            <a:pt x="236" y="35"/>
                          </a:lnTo>
                          <a:lnTo>
                            <a:pt x="247" y="36"/>
                          </a:lnTo>
                          <a:lnTo>
                            <a:pt x="260" y="36"/>
                          </a:lnTo>
                          <a:lnTo>
                            <a:pt x="272" y="36"/>
                          </a:lnTo>
                          <a:lnTo>
                            <a:pt x="285" y="35"/>
                          </a:lnTo>
                          <a:lnTo>
                            <a:pt x="298" y="34"/>
                          </a:lnTo>
                          <a:lnTo>
                            <a:pt x="311" y="32"/>
                          </a:lnTo>
                          <a:lnTo>
                            <a:pt x="324" y="30"/>
                          </a:lnTo>
                          <a:lnTo>
                            <a:pt x="338" y="28"/>
                          </a:lnTo>
                          <a:lnTo>
                            <a:pt x="352" y="25"/>
                          </a:lnTo>
                          <a:lnTo>
                            <a:pt x="365" y="20"/>
                          </a:lnTo>
                          <a:lnTo>
                            <a:pt x="380" y="15"/>
                          </a:lnTo>
                          <a:lnTo>
                            <a:pt x="395" y="11"/>
                          </a:lnTo>
                          <a:lnTo>
                            <a:pt x="394" y="10"/>
                          </a:lnTo>
                          <a:lnTo>
                            <a:pt x="395" y="11"/>
                          </a:lnTo>
                          <a:lnTo>
                            <a:pt x="395" y="10"/>
                          </a:lnTo>
                          <a:lnTo>
                            <a:pt x="395" y="9"/>
                          </a:lnTo>
                          <a:lnTo>
                            <a:pt x="395" y="8"/>
                          </a:lnTo>
                          <a:lnTo>
                            <a:pt x="394" y="8"/>
                          </a:lnTo>
                          <a:lnTo>
                            <a:pt x="395" y="8"/>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7" name="Google Shape;1317;p9"/>
                    <p:cNvSpPr/>
                    <p:nvPr/>
                  </p:nvSpPr>
                  <p:spPr>
                    <a:xfrm>
                      <a:off x="4416" y="1615"/>
                      <a:ext cx="21" cy="46"/>
                    </a:xfrm>
                    <a:custGeom>
                      <a:rect b="b" l="l" r="r" t="t"/>
                      <a:pathLst>
                        <a:path extrusionOk="0" h="142" w="64">
                          <a:moveTo>
                            <a:pt x="64" y="141"/>
                          </a:moveTo>
                          <a:lnTo>
                            <a:pt x="63" y="140"/>
                          </a:lnTo>
                          <a:lnTo>
                            <a:pt x="57" y="136"/>
                          </a:lnTo>
                          <a:lnTo>
                            <a:pt x="53" y="131"/>
                          </a:lnTo>
                          <a:lnTo>
                            <a:pt x="48" y="128"/>
                          </a:lnTo>
                          <a:lnTo>
                            <a:pt x="45" y="123"/>
                          </a:lnTo>
                          <a:lnTo>
                            <a:pt x="41" y="119"/>
                          </a:lnTo>
                          <a:lnTo>
                            <a:pt x="38" y="114"/>
                          </a:lnTo>
                          <a:lnTo>
                            <a:pt x="36" y="110"/>
                          </a:lnTo>
                          <a:lnTo>
                            <a:pt x="34" y="106"/>
                          </a:lnTo>
                          <a:lnTo>
                            <a:pt x="32" y="100"/>
                          </a:lnTo>
                          <a:lnTo>
                            <a:pt x="31" y="97"/>
                          </a:lnTo>
                          <a:lnTo>
                            <a:pt x="30" y="91"/>
                          </a:lnTo>
                          <a:lnTo>
                            <a:pt x="29" y="88"/>
                          </a:lnTo>
                          <a:lnTo>
                            <a:pt x="28" y="82"/>
                          </a:lnTo>
                          <a:lnTo>
                            <a:pt x="28" y="78"/>
                          </a:lnTo>
                          <a:lnTo>
                            <a:pt x="28" y="73"/>
                          </a:lnTo>
                          <a:lnTo>
                            <a:pt x="28" y="69"/>
                          </a:lnTo>
                          <a:lnTo>
                            <a:pt x="26" y="64"/>
                          </a:lnTo>
                          <a:lnTo>
                            <a:pt x="26" y="60"/>
                          </a:lnTo>
                          <a:lnTo>
                            <a:pt x="26" y="54"/>
                          </a:lnTo>
                          <a:lnTo>
                            <a:pt x="25" y="49"/>
                          </a:lnTo>
                          <a:lnTo>
                            <a:pt x="25" y="45"/>
                          </a:lnTo>
                          <a:lnTo>
                            <a:pt x="24" y="40"/>
                          </a:lnTo>
                          <a:lnTo>
                            <a:pt x="24" y="36"/>
                          </a:lnTo>
                          <a:lnTo>
                            <a:pt x="23" y="31"/>
                          </a:lnTo>
                          <a:lnTo>
                            <a:pt x="22" y="27"/>
                          </a:lnTo>
                          <a:lnTo>
                            <a:pt x="20" y="22"/>
                          </a:lnTo>
                          <a:lnTo>
                            <a:pt x="19" y="19"/>
                          </a:lnTo>
                          <a:lnTo>
                            <a:pt x="16" y="14"/>
                          </a:lnTo>
                          <a:lnTo>
                            <a:pt x="13" y="11"/>
                          </a:lnTo>
                          <a:lnTo>
                            <a:pt x="9" y="6"/>
                          </a:lnTo>
                          <a:lnTo>
                            <a:pt x="6" y="3"/>
                          </a:lnTo>
                          <a:lnTo>
                            <a:pt x="2" y="0"/>
                          </a:lnTo>
                          <a:lnTo>
                            <a:pt x="0" y="2"/>
                          </a:lnTo>
                          <a:lnTo>
                            <a:pt x="5" y="5"/>
                          </a:lnTo>
                          <a:lnTo>
                            <a:pt x="8" y="9"/>
                          </a:lnTo>
                          <a:lnTo>
                            <a:pt x="12" y="12"/>
                          </a:lnTo>
                          <a:lnTo>
                            <a:pt x="14" y="17"/>
                          </a:lnTo>
                          <a:lnTo>
                            <a:pt x="16" y="20"/>
                          </a:lnTo>
                          <a:lnTo>
                            <a:pt x="17" y="24"/>
                          </a:lnTo>
                          <a:lnTo>
                            <a:pt x="20" y="28"/>
                          </a:lnTo>
                          <a:lnTo>
                            <a:pt x="21" y="32"/>
                          </a:lnTo>
                          <a:lnTo>
                            <a:pt x="22" y="37"/>
                          </a:lnTo>
                          <a:lnTo>
                            <a:pt x="22" y="41"/>
                          </a:lnTo>
                          <a:lnTo>
                            <a:pt x="23" y="46"/>
                          </a:lnTo>
                          <a:lnTo>
                            <a:pt x="23" y="51"/>
                          </a:lnTo>
                          <a:lnTo>
                            <a:pt x="24" y="55"/>
                          </a:lnTo>
                          <a:lnTo>
                            <a:pt x="24" y="60"/>
                          </a:lnTo>
                          <a:lnTo>
                            <a:pt x="24" y="64"/>
                          </a:lnTo>
                          <a:lnTo>
                            <a:pt x="24" y="69"/>
                          </a:lnTo>
                          <a:lnTo>
                            <a:pt x="25" y="73"/>
                          </a:lnTo>
                          <a:lnTo>
                            <a:pt x="25" y="79"/>
                          </a:lnTo>
                          <a:lnTo>
                            <a:pt x="25" y="83"/>
                          </a:lnTo>
                          <a:lnTo>
                            <a:pt x="26" y="88"/>
                          </a:lnTo>
                          <a:lnTo>
                            <a:pt x="28" y="92"/>
                          </a:lnTo>
                          <a:lnTo>
                            <a:pt x="29" y="97"/>
                          </a:lnTo>
                          <a:lnTo>
                            <a:pt x="30" y="103"/>
                          </a:lnTo>
                          <a:lnTo>
                            <a:pt x="32" y="107"/>
                          </a:lnTo>
                          <a:lnTo>
                            <a:pt x="33" y="112"/>
                          </a:lnTo>
                          <a:lnTo>
                            <a:pt x="37" y="116"/>
                          </a:lnTo>
                          <a:lnTo>
                            <a:pt x="39" y="121"/>
                          </a:lnTo>
                          <a:lnTo>
                            <a:pt x="42" y="125"/>
                          </a:lnTo>
                          <a:lnTo>
                            <a:pt x="47" y="130"/>
                          </a:lnTo>
                          <a:lnTo>
                            <a:pt x="51" y="134"/>
                          </a:lnTo>
                          <a:lnTo>
                            <a:pt x="56" y="138"/>
                          </a:lnTo>
                          <a:lnTo>
                            <a:pt x="62" y="142"/>
                          </a:lnTo>
                          <a:lnTo>
                            <a:pt x="62" y="141"/>
                          </a:lnTo>
                          <a:lnTo>
                            <a:pt x="62" y="142"/>
                          </a:lnTo>
                          <a:lnTo>
                            <a:pt x="63" y="142"/>
                          </a:lnTo>
                          <a:lnTo>
                            <a:pt x="64" y="142"/>
                          </a:lnTo>
                          <a:lnTo>
                            <a:pt x="64" y="141"/>
                          </a:lnTo>
                          <a:lnTo>
                            <a:pt x="64" y="140"/>
                          </a:lnTo>
                          <a:lnTo>
                            <a:pt x="63" y="140"/>
                          </a:lnTo>
                          <a:lnTo>
                            <a:pt x="64" y="14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8" name="Google Shape;1318;p9"/>
                    <p:cNvSpPr/>
                    <p:nvPr/>
                  </p:nvSpPr>
                  <p:spPr>
                    <a:xfrm>
                      <a:off x="4435" y="1661"/>
                      <a:ext cx="8" cy="43"/>
                    </a:xfrm>
                    <a:custGeom>
                      <a:rect b="b" l="l" r="r" t="t"/>
                      <a:pathLst>
                        <a:path extrusionOk="0" h="139" w="22">
                          <a:moveTo>
                            <a:pt x="22" y="137"/>
                          </a:moveTo>
                          <a:lnTo>
                            <a:pt x="22" y="137"/>
                          </a:lnTo>
                          <a:lnTo>
                            <a:pt x="2" y="0"/>
                          </a:lnTo>
                          <a:lnTo>
                            <a:pt x="0" y="0"/>
                          </a:lnTo>
                          <a:lnTo>
                            <a:pt x="20" y="137"/>
                          </a:lnTo>
                          <a:lnTo>
                            <a:pt x="20" y="139"/>
                          </a:lnTo>
                          <a:lnTo>
                            <a:pt x="21" y="139"/>
                          </a:lnTo>
                          <a:lnTo>
                            <a:pt x="22" y="139"/>
                          </a:lnTo>
                          <a:lnTo>
                            <a:pt x="22" y="13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19" name="Google Shape;1319;p9"/>
                    <p:cNvSpPr/>
                    <p:nvPr/>
                  </p:nvSpPr>
                  <p:spPr>
                    <a:xfrm>
                      <a:off x="4442" y="1704"/>
                      <a:ext cx="3" cy="27"/>
                    </a:xfrm>
                    <a:custGeom>
                      <a:rect b="b" l="l" r="r" t="t"/>
                      <a:pathLst>
                        <a:path extrusionOk="0" h="84" w="11">
                          <a:moveTo>
                            <a:pt x="11" y="83"/>
                          </a:moveTo>
                          <a:lnTo>
                            <a:pt x="11" y="82"/>
                          </a:lnTo>
                          <a:lnTo>
                            <a:pt x="10" y="80"/>
                          </a:lnTo>
                          <a:lnTo>
                            <a:pt x="9" y="77"/>
                          </a:lnTo>
                          <a:lnTo>
                            <a:pt x="8" y="75"/>
                          </a:lnTo>
                          <a:lnTo>
                            <a:pt x="7" y="72"/>
                          </a:lnTo>
                          <a:lnTo>
                            <a:pt x="6" y="69"/>
                          </a:lnTo>
                          <a:lnTo>
                            <a:pt x="6" y="67"/>
                          </a:lnTo>
                          <a:lnTo>
                            <a:pt x="4" y="65"/>
                          </a:lnTo>
                          <a:lnTo>
                            <a:pt x="4" y="63"/>
                          </a:lnTo>
                          <a:lnTo>
                            <a:pt x="3" y="60"/>
                          </a:lnTo>
                          <a:lnTo>
                            <a:pt x="3" y="57"/>
                          </a:lnTo>
                          <a:lnTo>
                            <a:pt x="3" y="55"/>
                          </a:lnTo>
                          <a:lnTo>
                            <a:pt x="3" y="52"/>
                          </a:lnTo>
                          <a:lnTo>
                            <a:pt x="2" y="50"/>
                          </a:lnTo>
                          <a:lnTo>
                            <a:pt x="2" y="47"/>
                          </a:lnTo>
                          <a:lnTo>
                            <a:pt x="2" y="45"/>
                          </a:lnTo>
                          <a:lnTo>
                            <a:pt x="2" y="42"/>
                          </a:lnTo>
                          <a:lnTo>
                            <a:pt x="2" y="40"/>
                          </a:lnTo>
                          <a:lnTo>
                            <a:pt x="2" y="37"/>
                          </a:lnTo>
                          <a:lnTo>
                            <a:pt x="2" y="34"/>
                          </a:lnTo>
                          <a:lnTo>
                            <a:pt x="3" y="32"/>
                          </a:lnTo>
                          <a:lnTo>
                            <a:pt x="3" y="29"/>
                          </a:lnTo>
                          <a:lnTo>
                            <a:pt x="3" y="26"/>
                          </a:lnTo>
                          <a:lnTo>
                            <a:pt x="3" y="24"/>
                          </a:lnTo>
                          <a:lnTo>
                            <a:pt x="3" y="22"/>
                          </a:lnTo>
                          <a:lnTo>
                            <a:pt x="3" y="18"/>
                          </a:lnTo>
                          <a:lnTo>
                            <a:pt x="3" y="16"/>
                          </a:lnTo>
                          <a:lnTo>
                            <a:pt x="3" y="14"/>
                          </a:lnTo>
                          <a:lnTo>
                            <a:pt x="3" y="11"/>
                          </a:lnTo>
                          <a:lnTo>
                            <a:pt x="3" y="8"/>
                          </a:lnTo>
                          <a:lnTo>
                            <a:pt x="3" y="6"/>
                          </a:lnTo>
                          <a:lnTo>
                            <a:pt x="3" y="4"/>
                          </a:lnTo>
                          <a:lnTo>
                            <a:pt x="3" y="0"/>
                          </a:lnTo>
                          <a:lnTo>
                            <a:pt x="1" y="0"/>
                          </a:lnTo>
                          <a:lnTo>
                            <a:pt x="1" y="4"/>
                          </a:lnTo>
                          <a:lnTo>
                            <a:pt x="1" y="6"/>
                          </a:lnTo>
                          <a:lnTo>
                            <a:pt x="1" y="8"/>
                          </a:lnTo>
                          <a:lnTo>
                            <a:pt x="1" y="11"/>
                          </a:lnTo>
                          <a:lnTo>
                            <a:pt x="1" y="14"/>
                          </a:lnTo>
                          <a:lnTo>
                            <a:pt x="1" y="16"/>
                          </a:lnTo>
                          <a:lnTo>
                            <a:pt x="1" y="18"/>
                          </a:lnTo>
                          <a:lnTo>
                            <a:pt x="1" y="21"/>
                          </a:lnTo>
                          <a:lnTo>
                            <a:pt x="1" y="24"/>
                          </a:lnTo>
                          <a:lnTo>
                            <a:pt x="1" y="26"/>
                          </a:lnTo>
                          <a:lnTo>
                            <a:pt x="0" y="29"/>
                          </a:lnTo>
                          <a:lnTo>
                            <a:pt x="0" y="31"/>
                          </a:lnTo>
                          <a:lnTo>
                            <a:pt x="0" y="34"/>
                          </a:lnTo>
                          <a:lnTo>
                            <a:pt x="0" y="37"/>
                          </a:lnTo>
                          <a:lnTo>
                            <a:pt x="0" y="40"/>
                          </a:lnTo>
                          <a:lnTo>
                            <a:pt x="0" y="42"/>
                          </a:lnTo>
                          <a:lnTo>
                            <a:pt x="0" y="45"/>
                          </a:lnTo>
                          <a:lnTo>
                            <a:pt x="0" y="48"/>
                          </a:lnTo>
                          <a:lnTo>
                            <a:pt x="0" y="50"/>
                          </a:lnTo>
                          <a:lnTo>
                            <a:pt x="0" y="52"/>
                          </a:lnTo>
                          <a:lnTo>
                            <a:pt x="1" y="55"/>
                          </a:lnTo>
                          <a:lnTo>
                            <a:pt x="1" y="58"/>
                          </a:lnTo>
                          <a:lnTo>
                            <a:pt x="1" y="60"/>
                          </a:lnTo>
                          <a:lnTo>
                            <a:pt x="2" y="63"/>
                          </a:lnTo>
                          <a:lnTo>
                            <a:pt x="2" y="66"/>
                          </a:lnTo>
                          <a:lnTo>
                            <a:pt x="2" y="68"/>
                          </a:lnTo>
                          <a:lnTo>
                            <a:pt x="3" y="71"/>
                          </a:lnTo>
                          <a:lnTo>
                            <a:pt x="4" y="73"/>
                          </a:lnTo>
                          <a:lnTo>
                            <a:pt x="6" y="76"/>
                          </a:lnTo>
                          <a:lnTo>
                            <a:pt x="7" y="79"/>
                          </a:lnTo>
                          <a:lnTo>
                            <a:pt x="8" y="81"/>
                          </a:lnTo>
                          <a:lnTo>
                            <a:pt x="9" y="83"/>
                          </a:lnTo>
                          <a:lnTo>
                            <a:pt x="9" y="82"/>
                          </a:lnTo>
                          <a:lnTo>
                            <a:pt x="9" y="83"/>
                          </a:lnTo>
                          <a:lnTo>
                            <a:pt x="9" y="84"/>
                          </a:lnTo>
                          <a:lnTo>
                            <a:pt x="10" y="84"/>
                          </a:lnTo>
                          <a:lnTo>
                            <a:pt x="10" y="83"/>
                          </a:lnTo>
                          <a:lnTo>
                            <a:pt x="11" y="83"/>
                          </a:lnTo>
                          <a:lnTo>
                            <a:pt x="11" y="82"/>
                          </a:lnTo>
                          <a:lnTo>
                            <a:pt x="11" y="8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0" name="Google Shape;1320;p9"/>
                    <p:cNvSpPr/>
                    <p:nvPr/>
                  </p:nvSpPr>
                  <p:spPr>
                    <a:xfrm>
                      <a:off x="4442" y="1729"/>
                      <a:ext cx="3" cy="22"/>
                    </a:xfrm>
                    <a:custGeom>
                      <a:rect b="b" l="l" r="r" t="t"/>
                      <a:pathLst>
                        <a:path extrusionOk="0" h="68" w="11">
                          <a:moveTo>
                            <a:pt x="6" y="67"/>
                          </a:moveTo>
                          <a:lnTo>
                            <a:pt x="7" y="66"/>
                          </a:lnTo>
                          <a:lnTo>
                            <a:pt x="6" y="63"/>
                          </a:lnTo>
                          <a:lnTo>
                            <a:pt x="6" y="61"/>
                          </a:lnTo>
                          <a:lnTo>
                            <a:pt x="4" y="59"/>
                          </a:lnTo>
                          <a:lnTo>
                            <a:pt x="4" y="58"/>
                          </a:lnTo>
                          <a:lnTo>
                            <a:pt x="3" y="56"/>
                          </a:lnTo>
                          <a:lnTo>
                            <a:pt x="3" y="53"/>
                          </a:lnTo>
                          <a:lnTo>
                            <a:pt x="3" y="51"/>
                          </a:lnTo>
                          <a:lnTo>
                            <a:pt x="3" y="50"/>
                          </a:lnTo>
                          <a:lnTo>
                            <a:pt x="2" y="48"/>
                          </a:lnTo>
                          <a:lnTo>
                            <a:pt x="2" y="45"/>
                          </a:lnTo>
                          <a:lnTo>
                            <a:pt x="2" y="44"/>
                          </a:lnTo>
                          <a:lnTo>
                            <a:pt x="2" y="42"/>
                          </a:lnTo>
                          <a:lnTo>
                            <a:pt x="2" y="40"/>
                          </a:lnTo>
                          <a:lnTo>
                            <a:pt x="2" y="38"/>
                          </a:lnTo>
                          <a:lnTo>
                            <a:pt x="2" y="36"/>
                          </a:lnTo>
                          <a:lnTo>
                            <a:pt x="2" y="34"/>
                          </a:lnTo>
                          <a:lnTo>
                            <a:pt x="2" y="33"/>
                          </a:lnTo>
                          <a:lnTo>
                            <a:pt x="2" y="31"/>
                          </a:lnTo>
                          <a:lnTo>
                            <a:pt x="3" y="28"/>
                          </a:lnTo>
                          <a:lnTo>
                            <a:pt x="3" y="27"/>
                          </a:lnTo>
                          <a:lnTo>
                            <a:pt x="3" y="25"/>
                          </a:lnTo>
                          <a:lnTo>
                            <a:pt x="4" y="23"/>
                          </a:lnTo>
                          <a:lnTo>
                            <a:pt x="4" y="21"/>
                          </a:lnTo>
                          <a:lnTo>
                            <a:pt x="6" y="19"/>
                          </a:lnTo>
                          <a:lnTo>
                            <a:pt x="6" y="17"/>
                          </a:lnTo>
                          <a:lnTo>
                            <a:pt x="7" y="15"/>
                          </a:lnTo>
                          <a:lnTo>
                            <a:pt x="7" y="12"/>
                          </a:lnTo>
                          <a:lnTo>
                            <a:pt x="8" y="10"/>
                          </a:lnTo>
                          <a:lnTo>
                            <a:pt x="9" y="8"/>
                          </a:lnTo>
                          <a:lnTo>
                            <a:pt x="9" y="6"/>
                          </a:lnTo>
                          <a:lnTo>
                            <a:pt x="10" y="4"/>
                          </a:lnTo>
                          <a:lnTo>
                            <a:pt x="11" y="1"/>
                          </a:lnTo>
                          <a:lnTo>
                            <a:pt x="9" y="0"/>
                          </a:lnTo>
                          <a:lnTo>
                            <a:pt x="8" y="2"/>
                          </a:lnTo>
                          <a:lnTo>
                            <a:pt x="8" y="4"/>
                          </a:lnTo>
                          <a:lnTo>
                            <a:pt x="7" y="7"/>
                          </a:lnTo>
                          <a:lnTo>
                            <a:pt x="6" y="9"/>
                          </a:lnTo>
                          <a:lnTo>
                            <a:pt x="4" y="11"/>
                          </a:lnTo>
                          <a:lnTo>
                            <a:pt x="4" y="14"/>
                          </a:lnTo>
                          <a:lnTo>
                            <a:pt x="3" y="16"/>
                          </a:lnTo>
                          <a:lnTo>
                            <a:pt x="3" y="18"/>
                          </a:lnTo>
                          <a:lnTo>
                            <a:pt x="2" y="20"/>
                          </a:lnTo>
                          <a:lnTo>
                            <a:pt x="2" y="23"/>
                          </a:lnTo>
                          <a:lnTo>
                            <a:pt x="1" y="24"/>
                          </a:lnTo>
                          <a:lnTo>
                            <a:pt x="1" y="26"/>
                          </a:lnTo>
                          <a:lnTo>
                            <a:pt x="0" y="28"/>
                          </a:lnTo>
                          <a:lnTo>
                            <a:pt x="0" y="31"/>
                          </a:lnTo>
                          <a:lnTo>
                            <a:pt x="0" y="32"/>
                          </a:lnTo>
                          <a:lnTo>
                            <a:pt x="0" y="34"/>
                          </a:lnTo>
                          <a:lnTo>
                            <a:pt x="0" y="36"/>
                          </a:lnTo>
                          <a:lnTo>
                            <a:pt x="0" y="38"/>
                          </a:lnTo>
                          <a:lnTo>
                            <a:pt x="0" y="40"/>
                          </a:lnTo>
                          <a:lnTo>
                            <a:pt x="0" y="42"/>
                          </a:lnTo>
                          <a:lnTo>
                            <a:pt x="0" y="44"/>
                          </a:lnTo>
                          <a:lnTo>
                            <a:pt x="0" y="45"/>
                          </a:lnTo>
                          <a:lnTo>
                            <a:pt x="0" y="48"/>
                          </a:lnTo>
                          <a:lnTo>
                            <a:pt x="0" y="50"/>
                          </a:lnTo>
                          <a:lnTo>
                            <a:pt x="1" y="52"/>
                          </a:lnTo>
                          <a:lnTo>
                            <a:pt x="1" y="54"/>
                          </a:lnTo>
                          <a:lnTo>
                            <a:pt x="1" y="56"/>
                          </a:lnTo>
                          <a:lnTo>
                            <a:pt x="2" y="58"/>
                          </a:lnTo>
                          <a:lnTo>
                            <a:pt x="2" y="60"/>
                          </a:lnTo>
                          <a:lnTo>
                            <a:pt x="3" y="62"/>
                          </a:lnTo>
                          <a:lnTo>
                            <a:pt x="3" y="65"/>
                          </a:lnTo>
                          <a:lnTo>
                            <a:pt x="4" y="67"/>
                          </a:lnTo>
                          <a:lnTo>
                            <a:pt x="4" y="66"/>
                          </a:lnTo>
                          <a:lnTo>
                            <a:pt x="4" y="67"/>
                          </a:lnTo>
                          <a:lnTo>
                            <a:pt x="4" y="68"/>
                          </a:lnTo>
                          <a:lnTo>
                            <a:pt x="6" y="68"/>
                          </a:lnTo>
                          <a:lnTo>
                            <a:pt x="6" y="67"/>
                          </a:lnTo>
                          <a:lnTo>
                            <a:pt x="7" y="67"/>
                          </a:lnTo>
                          <a:lnTo>
                            <a:pt x="7" y="66"/>
                          </a:lnTo>
                          <a:lnTo>
                            <a:pt x="6" y="6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1" name="Google Shape;1321;p9"/>
                    <p:cNvSpPr/>
                    <p:nvPr/>
                  </p:nvSpPr>
                  <p:spPr>
                    <a:xfrm>
                      <a:off x="4414" y="1750"/>
                      <a:ext cx="29" cy="56"/>
                    </a:xfrm>
                    <a:custGeom>
                      <a:rect b="b" l="l" r="r" t="t"/>
                      <a:pathLst>
                        <a:path extrusionOk="0" h="181" w="93">
                          <a:moveTo>
                            <a:pt x="2" y="180"/>
                          </a:moveTo>
                          <a:lnTo>
                            <a:pt x="2" y="180"/>
                          </a:lnTo>
                          <a:lnTo>
                            <a:pt x="5" y="174"/>
                          </a:lnTo>
                          <a:lnTo>
                            <a:pt x="9" y="169"/>
                          </a:lnTo>
                          <a:lnTo>
                            <a:pt x="12" y="163"/>
                          </a:lnTo>
                          <a:lnTo>
                            <a:pt x="15" y="157"/>
                          </a:lnTo>
                          <a:lnTo>
                            <a:pt x="19" y="152"/>
                          </a:lnTo>
                          <a:lnTo>
                            <a:pt x="22" y="146"/>
                          </a:lnTo>
                          <a:lnTo>
                            <a:pt x="26" y="140"/>
                          </a:lnTo>
                          <a:lnTo>
                            <a:pt x="28" y="134"/>
                          </a:lnTo>
                          <a:lnTo>
                            <a:pt x="31" y="130"/>
                          </a:lnTo>
                          <a:lnTo>
                            <a:pt x="34" y="123"/>
                          </a:lnTo>
                          <a:lnTo>
                            <a:pt x="37" y="119"/>
                          </a:lnTo>
                          <a:lnTo>
                            <a:pt x="40" y="113"/>
                          </a:lnTo>
                          <a:lnTo>
                            <a:pt x="43" y="107"/>
                          </a:lnTo>
                          <a:lnTo>
                            <a:pt x="45" y="102"/>
                          </a:lnTo>
                          <a:lnTo>
                            <a:pt x="48" y="96"/>
                          </a:lnTo>
                          <a:lnTo>
                            <a:pt x="51" y="90"/>
                          </a:lnTo>
                          <a:lnTo>
                            <a:pt x="53" y="85"/>
                          </a:lnTo>
                          <a:lnTo>
                            <a:pt x="56" y="79"/>
                          </a:lnTo>
                          <a:lnTo>
                            <a:pt x="59" y="73"/>
                          </a:lnTo>
                          <a:lnTo>
                            <a:pt x="61" y="69"/>
                          </a:lnTo>
                          <a:lnTo>
                            <a:pt x="64" y="63"/>
                          </a:lnTo>
                          <a:lnTo>
                            <a:pt x="66" y="57"/>
                          </a:lnTo>
                          <a:lnTo>
                            <a:pt x="69" y="52"/>
                          </a:lnTo>
                          <a:lnTo>
                            <a:pt x="72" y="46"/>
                          </a:lnTo>
                          <a:lnTo>
                            <a:pt x="74" y="40"/>
                          </a:lnTo>
                          <a:lnTo>
                            <a:pt x="77" y="35"/>
                          </a:lnTo>
                          <a:lnTo>
                            <a:pt x="79" y="29"/>
                          </a:lnTo>
                          <a:lnTo>
                            <a:pt x="82" y="25"/>
                          </a:lnTo>
                          <a:lnTo>
                            <a:pt x="85" y="19"/>
                          </a:lnTo>
                          <a:lnTo>
                            <a:pt x="88" y="13"/>
                          </a:lnTo>
                          <a:lnTo>
                            <a:pt x="90" y="8"/>
                          </a:lnTo>
                          <a:lnTo>
                            <a:pt x="93" y="2"/>
                          </a:lnTo>
                          <a:lnTo>
                            <a:pt x="91" y="0"/>
                          </a:lnTo>
                          <a:lnTo>
                            <a:pt x="88" y="5"/>
                          </a:lnTo>
                          <a:lnTo>
                            <a:pt x="86" y="11"/>
                          </a:lnTo>
                          <a:lnTo>
                            <a:pt x="82" y="17"/>
                          </a:lnTo>
                          <a:lnTo>
                            <a:pt x="80" y="22"/>
                          </a:lnTo>
                          <a:lnTo>
                            <a:pt x="78" y="28"/>
                          </a:lnTo>
                          <a:lnTo>
                            <a:pt x="74" y="34"/>
                          </a:lnTo>
                          <a:lnTo>
                            <a:pt x="72" y="39"/>
                          </a:lnTo>
                          <a:lnTo>
                            <a:pt x="70" y="45"/>
                          </a:lnTo>
                          <a:lnTo>
                            <a:pt x="66" y="49"/>
                          </a:lnTo>
                          <a:lnTo>
                            <a:pt x="64" y="56"/>
                          </a:lnTo>
                          <a:lnTo>
                            <a:pt x="62" y="61"/>
                          </a:lnTo>
                          <a:lnTo>
                            <a:pt x="60" y="66"/>
                          </a:lnTo>
                          <a:lnTo>
                            <a:pt x="56" y="72"/>
                          </a:lnTo>
                          <a:lnTo>
                            <a:pt x="54" y="78"/>
                          </a:lnTo>
                          <a:lnTo>
                            <a:pt x="52" y="83"/>
                          </a:lnTo>
                          <a:lnTo>
                            <a:pt x="48" y="89"/>
                          </a:lnTo>
                          <a:lnTo>
                            <a:pt x="46" y="95"/>
                          </a:lnTo>
                          <a:lnTo>
                            <a:pt x="44" y="100"/>
                          </a:lnTo>
                          <a:lnTo>
                            <a:pt x="40" y="105"/>
                          </a:lnTo>
                          <a:lnTo>
                            <a:pt x="38" y="111"/>
                          </a:lnTo>
                          <a:lnTo>
                            <a:pt x="35" y="116"/>
                          </a:lnTo>
                          <a:lnTo>
                            <a:pt x="32" y="122"/>
                          </a:lnTo>
                          <a:lnTo>
                            <a:pt x="29" y="128"/>
                          </a:lnTo>
                          <a:lnTo>
                            <a:pt x="26" y="133"/>
                          </a:lnTo>
                          <a:lnTo>
                            <a:pt x="23" y="139"/>
                          </a:lnTo>
                          <a:lnTo>
                            <a:pt x="20" y="145"/>
                          </a:lnTo>
                          <a:lnTo>
                            <a:pt x="17" y="150"/>
                          </a:lnTo>
                          <a:lnTo>
                            <a:pt x="13" y="156"/>
                          </a:lnTo>
                          <a:lnTo>
                            <a:pt x="10" y="161"/>
                          </a:lnTo>
                          <a:lnTo>
                            <a:pt x="6" y="166"/>
                          </a:lnTo>
                          <a:lnTo>
                            <a:pt x="3" y="172"/>
                          </a:lnTo>
                          <a:lnTo>
                            <a:pt x="0" y="178"/>
                          </a:lnTo>
                          <a:lnTo>
                            <a:pt x="0" y="179"/>
                          </a:lnTo>
                          <a:lnTo>
                            <a:pt x="0" y="180"/>
                          </a:lnTo>
                          <a:lnTo>
                            <a:pt x="1" y="181"/>
                          </a:lnTo>
                          <a:lnTo>
                            <a:pt x="1" y="180"/>
                          </a:lnTo>
                          <a:lnTo>
                            <a:pt x="2" y="18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2" name="Google Shape;1322;p9"/>
                    <p:cNvSpPr/>
                    <p:nvPr/>
                  </p:nvSpPr>
                  <p:spPr>
                    <a:xfrm>
                      <a:off x="4379" y="1806"/>
                      <a:ext cx="35" cy="27"/>
                    </a:xfrm>
                    <a:custGeom>
                      <a:rect b="b" l="l" r="r" t="t"/>
                      <a:pathLst>
                        <a:path extrusionOk="0" h="86" w="111">
                          <a:moveTo>
                            <a:pt x="2" y="86"/>
                          </a:moveTo>
                          <a:lnTo>
                            <a:pt x="2" y="85"/>
                          </a:lnTo>
                          <a:lnTo>
                            <a:pt x="3" y="82"/>
                          </a:lnTo>
                          <a:lnTo>
                            <a:pt x="5" y="80"/>
                          </a:lnTo>
                          <a:lnTo>
                            <a:pt x="8" y="77"/>
                          </a:lnTo>
                          <a:lnTo>
                            <a:pt x="10" y="76"/>
                          </a:lnTo>
                          <a:lnTo>
                            <a:pt x="12" y="73"/>
                          </a:lnTo>
                          <a:lnTo>
                            <a:pt x="14" y="71"/>
                          </a:lnTo>
                          <a:lnTo>
                            <a:pt x="18" y="70"/>
                          </a:lnTo>
                          <a:lnTo>
                            <a:pt x="21" y="68"/>
                          </a:lnTo>
                          <a:lnTo>
                            <a:pt x="23" y="67"/>
                          </a:lnTo>
                          <a:lnTo>
                            <a:pt x="27" y="65"/>
                          </a:lnTo>
                          <a:lnTo>
                            <a:pt x="30" y="64"/>
                          </a:lnTo>
                          <a:lnTo>
                            <a:pt x="34" y="63"/>
                          </a:lnTo>
                          <a:lnTo>
                            <a:pt x="37" y="62"/>
                          </a:lnTo>
                          <a:lnTo>
                            <a:pt x="40" y="61"/>
                          </a:lnTo>
                          <a:lnTo>
                            <a:pt x="45" y="59"/>
                          </a:lnTo>
                          <a:lnTo>
                            <a:pt x="48" y="58"/>
                          </a:lnTo>
                          <a:lnTo>
                            <a:pt x="53" y="56"/>
                          </a:lnTo>
                          <a:lnTo>
                            <a:pt x="56" y="54"/>
                          </a:lnTo>
                          <a:lnTo>
                            <a:pt x="60" y="53"/>
                          </a:lnTo>
                          <a:lnTo>
                            <a:pt x="64" y="51"/>
                          </a:lnTo>
                          <a:lnTo>
                            <a:pt x="68" y="48"/>
                          </a:lnTo>
                          <a:lnTo>
                            <a:pt x="72" y="46"/>
                          </a:lnTo>
                          <a:lnTo>
                            <a:pt x="77" y="43"/>
                          </a:lnTo>
                          <a:lnTo>
                            <a:pt x="80" y="39"/>
                          </a:lnTo>
                          <a:lnTo>
                            <a:pt x="85" y="36"/>
                          </a:lnTo>
                          <a:lnTo>
                            <a:pt x="88" y="33"/>
                          </a:lnTo>
                          <a:lnTo>
                            <a:pt x="93" y="28"/>
                          </a:lnTo>
                          <a:lnTo>
                            <a:pt x="96" y="24"/>
                          </a:lnTo>
                          <a:lnTo>
                            <a:pt x="101" y="19"/>
                          </a:lnTo>
                          <a:lnTo>
                            <a:pt x="104" y="13"/>
                          </a:lnTo>
                          <a:lnTo>
                            <a:pt x="107" y="8"/>
                          </a:lnTo>
                          <a:lnTo>
                            <a:pt x="111" y="1"/>
                          </a:lnTo>
                          <a:lnTo>
                            <a:pt x="110" y="0"/>
                          </a:lnTo>
                          <a:lnTo>
                            <a:pt x="106" y="5"/>
                          </a:lnTo>
                          <a:lnTo>
                            <a:pt x="102" y="11"/>
                          </a:lnTo>
                          <a:lnTo>
                            <a:pt x="98" y="17"/>
                          </a:lnTo>
                          <a:lnTo>
                            <a:pt x="95" y="21"/>
                          </a:lnTo>
                          <a:lnTo>
                            <a:pt x="90" y="26"/>
                          </a:lnTo>
                          <a:lnTo>
                            <a:pt x="87" y="30"/>
                          </a:lnTo>
                          <a:lnTo>
                            <a:pt x="82" y="34"/>
                          </a:lnTo>
                          <a:lnTo>
                            <a:pt x="79" y="37"/>
                          </a:lnTo>
                          <a:lnTo>
                            <a:pt x="74" y="41"/>
                          </a:lnTo>
                          <a:lnTo>
                            <a:pt x="71" y="43"/>
                          </a:lnTo>
                          <a:lnTo>
                            <a:pt x="68" y="45"/>
                          </a:lnTo>
                          <a:lnTo>
                            <a:pt x="63" y="47"/>
                          </a:lnTo>
                          <a:lnTo>
                            <a:pt x="60" y="50"/>
                          </a:lnTo>
                          <a:lnTo>
                            <a:pt x="55" y="52"/>
                          </a:lnTo>
                          <a:lnTo>
                            <a:pt x="52" y="53"/>
                          </a:lnTo>
                          <a:lnTo>
                            <a:pt x="48" y="54"/>
                          </a:lnTo>
                          <a:lnTo>
                            <a:pt x="44" y="56"/>
                          </a:lnTo>
                          <a:lnTo>
                            <a:pt x="40" y="58"/>
                          </a:lnTo>
                          <a:lnTo>
                            <a:pt x="37" y="59"/>
                          </a:lnTo>
                          <a:lnTo>
                            <a:pt x="32" y="60"/>
                          </a:lnTo>
                          <a:lnTo>
                            <a:pt x="29" y="61"/>
                          </a:lnTo>
                          <a:lnTo>
                            <a:pt x="26" y="62"/>
                          </a:lnTo>
                          <a:lnTo>
                            <a:pt x="23" y="64"/>
                          </a:lnTo>
                          <a:lnTo>
                            <a:pt x="20" y="65"/>
                          </a:lnTo>
                          <a:lnTo>
                            <a:pt x="17" y="67"/>
                          </a:lnTo>
                          <a:lnTo>
                            <a:pt x="14" y="69"/>
                          </a:lnTo>
                          <a:lnTo>
                            <a:pt x="11" y="71"/>
                          </a:lnTo>
                          <a:lnTo>
                            <a:pt x="9" y="72"/>
                          </a:lnTo>
                          <a:lnTo>
                            <a:pt x="6" y="75"/>
                          </a:lnTo>
                          <a:lnTo>
                            <a:pt x="3" y="78"/>
                          </a:lnTo>
                          <a:lnTo>
                            <a:pt x="2" y="80"/>
                          </a:lnTo>
                          <a:lnTo>
                            <a:pt x="0" y="84"/>
                          </a:lnTo>
                          <a:lnTo>
                            <a:pt x="0" y="85"/>
                          </a:lnTo>
                          <a:lnTo>
                            <a:pt x="0" y="86"/>
                          </a:lnTo>
                          <a:lnTo>
                            <a:pt x="1" y="86"/>
                          </a:lnTo>
                          <a:lnTo>
                            <a:pt x="2" y="86"/>
                          </a:lnTo>
                          <a:lnTo>
                            <a:pt x="2" y="85"/>
                          </a:lnTo>
                          <a:lnTo>
                            <a:pt x="2" y="8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3" name="Google Shape;1323;p9"/>
                    <p:cNvSpPr/>
                    <p:nvPr/>
                  </p:nvSpPr>
                  <p:spPr>
                    <a:xfrm>
                      <a:off x="4377" y="1825"/>
                      <a:ext cx="40" cy="11"/>
                    </a:xfrm>
                    <a:custGeom>
                      <a:rect b="b" l="l" r="r" t="t"/>
                      <a:pathLst>
                        <a:path extrusionOk="0" h="36" w="125">
                          <a:moveTo>
                            <a:pt x="123" y="0"/>
                          </a:moveTo>
                          <a:lnTo>
                            <a:pt x="123" y="2"/>
                          </a:lnTo>
                          <a:lnTo>
                            <a:pt x="123" y="4"/>
                          </a:lnTo>
                          <a:lnTo>
                            <a:pt x="123" y="7"/>
                          </a:lnTo>
                          <a:lnTo>
                            <a:pt x="122" y="8"/>
                          </a:lnTo>
                          <a:lnTo>
                            <a:pt x="121" y="10"/>
                          </a:lnTo>
                          <a:lnTo>
                            <a:pt x="118" y="12"/>
                          </a:lnTo>
                          <a:lnTo>
                            <a:pt x="115" y="15"/>
                          </a:lnTo>
                          <a:lnTo>
                            <a:pt x="112" y="17"/>
                          </a:lnTo>
                          <a:lnTo>
                            <a:pt x="108" y="18"/>
                          </a:lnTo>
                          <a:lnTo>
                            <a:pt x="104" y="20"/>
                          </a:lnTo>
                          <a:lnTo>
                            <a:pt x="98" y="21"/>
                          </a:lnTo>
                          <a:lnTo>
                            <a:pt x="92" y="24"/>
                          </a:lnTo>
                          <a:lnTo>
                            <a:pt x="87" y="25"/>
                          </a:lnTo>
                          <a:lnTo>
                            <a:pt x="81" y="27"/>
                          </a:lnTo>
                          <a:lnTo>
                            <a:pt x="75" y="28"/>
                          </a:lnTo>
                          <a:lnTo>
                            <a:pt x="68" y="29"/>
                          </a:lnTo>
                          <a:lnTo>
                            <a:pt x="63" y="29"/>
                          </a:lnTo>
                          <a:lnTo>
                            <a:pt x="56" y="30"/>
                          </a:lnTo>
                          <a:lnTo>
                            <a:pt x="50" y="32"/>
                          </a:lnTo>
                          <a:lnTo>
                            <a:pt x="44" y="33"/>
                          </a:lnTo>
                          <a:lnTo>
                            <a:pt x="38" y="33"/>
                          </a:lnTo>
                          <a:lnTo>
                            <a:pt x="32" y="33"/>
                          </a:lnTo>
                          <a:lnTo>
                            <a:pt x="27" y="33"/>
                          </a:lnTo>
                          <a:lnTo>
                            <a:pt x="22" y="33"/>
                          </a:lnTo>
                          <a:lnTo>
                            <a:pt x="17" y="33"/>
                          </a:lnTo>
                          <a:lnTo>
                            <a:pt x="13" y="32"/>
                          </a:lnTo>
                          <a:lnTo>
                            <a:pt x="10" y="32"/>
                          </a:lnTo>
                          <a:lnTo>
                            <a:pt x="7" y="30"/>
                          </a:lnTo>
                          <a:lnTo>
                            <a:pt x="4" y="29"/>
                          </a:lnTo>
                          <a:lnTo>
                            <a:pt x="3" y="28"/>
                          </a:lnTo>
                          <a:lnTo>
                            <a:pt x="3" y="27"/>
                          </a:lnTo>
                          <a:lnTo>
                            <a:pt x="3" y="26"/>
                          </a:lnTo>
                          <a:lnTo>
                            <a:pt x="2" y="24"/>
                          </a:lnTo>
                          <a:lnTo>
                            <a:pt x="0" y="26"/>
                          </a:lnTo>
                          <a:lnTo>
                            <a:pt x="0" y="28"/>
                          </a:lnTo>
                          <a:lnTo>
                            <a:pt x="2" y="30"/>
                          </a:lnTo>
                          <a:lnTo>
                            <a:pt x="4" y="33"/>
                          </a:lnTo>
                          <a:lnTo>
                            <a:pt x="6" y="34"/>
                          </a:lnTo>
                          <a:lnTo>
                            <a:pt x="10" y="34"/>
                          </a:lnTo>
                          <a:lnTo>
                            <a:pt x="13" y="35"/>
                          </a:lnTo>
                          <a:lnTo>
                            <a:pt x="17" y="35"/>
                          </a:lnTo>
                          <a:lnTo>
                            <a:pt x="22" y="36"/>
                          </a:lnTo>
                          <a:lnTo>
                            <a:pt x="27" y="36"/>
                          </a:lnTo>
                          <a:lnTo>
                            <a:pt x="32" y="36"/>
                          </a:lnTo>
                          <a:lnTo>
                            <a:pt x="38" y="35"/>
                          </a:lnTo>
                          <a:lnTo>
                            <a:pt x="44" y="35"/>
                          </a:lnTo>
                          <a:lnTo>
                            <a:pt x="50" y="35"/>
                          </a:lnTo>
                          <a:lnTo>
                            <a:pt x="56" y="34"/>
                          </a:lnTo>
                          <a:lnTo>
                            <a:pt x="63" y="33"/>
                          </a:lnTo>
                          <a:lnTo>
                            <a:pt x="70" y="32"/>
                          </a:lnTo>
                          <a:lnTo>
                            <a:pt x="75" y="30"/>
                          </a:lnTo>
                          <a:lnTo>
                            <a:pt x="81" y="29"/>
                          </a:lnTo>
                          <a:lnTo>
                            <a:pt x="88" y="28"/>
                          </a:lnTo>
                          <a:lnTo>
                            <a:pt x="93" y="27"/>
                          </a:lnTo>
                          <a:lnTo>
                            <a:pt x="99" y="25"/>
                          </a:lnTo>
                          <a:lnTo>
                            <a:pt x="104" y="22"/>
                          </a:lnTo>
                          <a:lnTo>
                            <a:pt x="108" y="21"/>
                          </a:lnTo>
                          <a:lnTo>
                            <a:pt x="113" y="19"/>
                          </a:lnTo>
                          <a:lnTo>
                            <a:pt x="116" y="17"/>
                          </a:lnTo>
                          <a:lnTo>
                            <a:pt x="120" y="15"/>
                          </a:lnTo>
                          <a:lnTo>
                            <a:pt x="122" y="12"/>
                          </a:lnTo>
                          <a:lnTo>
                            <a:pt x="124" y="10"/>
                          </a:lnTo>
                          <a:lnTo>
                            <a:pt x="125" y="7"/>
                          </a:lnTo>
                          <a:lnTo>
                            <a:pt x="125" y="4"/>
                          </a:lnTo>
                          <a:lnTo>
                            <a:pt x="124" y="1"/>
                          </a:lnTo>
                          <a:lnTo>
                            <a:pt x="124" y="3"/>
                          </a:lnTo>
                          <a:lnTo>
                            <a:pt x="124" y="1"/>
                          </a:lnTo>
                          <a:lnTo>
                            <a:pt x="124" y="0"/>
                          </a:lnTo>
                          <a:lnTo>
                            <a:pt x="123" y="0"/>
                          </a:lnTo>
                          <a:lnTo>
                            <a:pt x="123" y="1"/>
                          </a:lnTo>
                          <a:lnTo>
                            <a:pt x="122" y="1"/>
                          </a:lnTo>
                          <a:lnTo>
                            <a:pt x="122" y="2"/>
                          </a:lnTo>
                          <a:lnTo>
                            <a:pt x="123" y="2"/>
                          </a:lnTo>
                          <a:lnTo>
                            <a:pt x="12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4" name="Google Shape;1324;p9"/>
                    <p:cNvSpPr/>
                    <p:nvPr/>
                  </p:nvSpPr>
                  <p:spPr>
                    <a:xfrm>
                      <a:off x="4417" y="1810"/>
                      <a:ext cx="10" cy="17"/>
                    </a:xfrm>
                    <a:custGeom>
                      <a:rect b="b" l="l" r="r" t="t"/>
                      <a:pathLst>
                        <a:path extrusionOk="0" h="54" w="29">
                          <a:moveTo>
                            <a:pt x="27" y="1"/>
                          </a:moveTo>
                          <a:lnTo>
                            <a:pt x="27" y="1"/>
                          </a:lnTo>
                          <a:lnTo>
                            <a:pt x="27" y="3"/>
                          </a:lnTo>
                          <a:lnTo>
                            <a:pt x="27" y="7"/>
                          </a:lnTo>
                          <a:lnTo>
                            <a:pt x="27" y="9"/>
                          </a:lnTo>
                          <a:lnTo>
                            <a:pt x="26" y="11"/>
                          </a:lnTo>
                          <a:lnTo>
                            <a:pt x="26" y="13"/>
                          </a:lnTo>
                          <a:lnTo>
                            <a:pt x="26" y="16"/>
                          </a:lnTo>
                          <a:lnTo>
                            <a:pt x="25" y="18"/>
                          </a:lnTo>
                          <a:lnTo>
                            <a:pt x="25" y="20"/>
                          </a:lnTo>
                          <a:lnTo>
                            <a:pt x="25" y="22"/>
                          </a:lnTo>
                          <a:lnTo>
                            <a:pt x="24" y="24"/>
                          </a:lnTo>
                          <a:lnTo>
                            <a:pt x="24" y="26"/>
                          </a:lnTo>
                          <a:lnTo>
                            <a:pt x="24" y="27"/>
                          </a:lnTo>
                          <a:lnTo>
                            <a:pt x="23" y="29"/>
                          </a:lnTo>
                          <a:lnTo>
                            <a:pt x="23" y="30"/>
                          </a:lnTo>
                          <a:lnTo>
                            <a:pt x="21" y="32"/>
                          </a:lnTo>
                          <a:lnTo>
                            <a:pt x="21" y="34"/>
                          </a:lnTo>
                          <a:lnTo>
                            <a:pt x="20" y="35"/>
                          </a:lnTo>
                          <a:lnTo>
                            <a:pt x="19" y="36"/>
                          </a:lnTo>
                          <a:lnTo>
                            <a:pt x="19" y="37"/>
                          </a:lnTo>
                          <a:lnTo>
                            <a:pt x="18" y="38"/>
                          </a:lnTo>
                          <a:lnTo>
                            <a:pt x="17" y="39"/>
                          </a:lnTo>
                          <a:lnTo>
                            <a:pt x="16" y="41"/>
                          </a:lnTo>
                          <a:lnTo>
                            <a:pt x="15" y="42"/>
                          </a:lnTo>
                          <a:lnTo>
                            <a:pt x="14" y="43"/>
                          </a:lnTo>
                          <a:lnTo>
                            <a:pt x="12" y="44"/>
                          </a:lnTo>
                          <a:lnTo>
                            <a:pt x="11" y="45"/>
                          </a:lnTo>
                          <a:lnTo>
                            <a:pt x="9" y="46"/>
                          </a:lnTo>
                          <a:lnTo>
                            <a:pt x="8" y="47"/>
                          </a:lnTo>
                          <a:lnTo>
                            <a:pt x="6" y="49"/>
                          </a:lnTo>
                          <a:lnTo>
                            <a:pt x="3" y="50"/>
                          </a:lnTo>
                          <a:lnTo>
                            <a:pt x="2" y="51"/>
                          </a:lnTo>
                          <a:lnTo>
                            <a:pt x="0" y="52"/>
                          </a:lnTo>
                          <a:lnTo>
                            <a:pt x="0" y="54"/>
                          </a:lnTo>
                          <a:lnTo>
                            <a:pt x="2" y="53"/>
                          </a:lnTo>
                          <a:lnTo>
                            <a:pt x="4" y="52"/>
                          </a:lnTo>
                          <a:lnTo>
                            <a:pt x="7" y="51"/>
                          </a:lnTo>
                          <a:lnTo>
                            <a:pt x="9" y="50"/>
                          </a:lnTo>
                          <a:lnTo>
                            <a:pt x="10" y="49"/>
                          </a:lnTo>
                          <a:lnTo>
                            <a:pt x="12" y="47"/>
                          </a:lnTo>
                          <a:lnTo>
                            <a:pt x="14" y="47"/>
                          </a:lnTo>
                          <a:lnTo>
                            <a:pt x="15" y="45"/>
                          </a:lnTo>
                          <a:lnTo>
                            <a:pt x="16" y="44"/>
                          </a:lnTo>
                          <a:lnTo>
                            <a:pt x="18" y="43"/>
                          </a:lnTo>
                          <a:lnTo>
                            <a:pt x="19" y="42"/>
                          </a:lnTo>
                          <a:lnTo>
                            <a:pt x="19" y="41"/>
                          </a:lnTo>
                          <a:lnTo>
                            <a:pt x="20" y="39"/>
                          </a:lnTo>
                          <a:lnTo>
                            <a:pt x="21" y="38"/>
                          </a:lnTo>
                          <a:lnTo>
                            <a:pt x="23" y="36"/>
                          </a:lnTo>
                          <a:lnTo>
                            <a:pt x="24" y="35"/>
                          </a:lnTo>
                          <a:lnTo>
                            <a:pt x="24" y="34"/>
                          </a:lnTo>
                          <a:lnTo>
                            <a:pt x="25" y="32"/>
                          </a:lnTo>
                          <a:lnTo>
                            <a:pt x="25" y="30"/>
                          </a:lnTo>
                          <a:lnTo>
                            <a:pt x="26" y="28"/>
                          </a:lnTo>
                          <a:lnTo>
                            <a:pt x="26" y="27"/>
                          </a:lnTo>
                          <a:lnTo>
                            <a:pt x="27" y="25"/>
                          </a:lnTo>
                          <a:lnTo>
                            <a:pt x="27" y="22"/>
                          </a:lnTo>
                          <a:lnTo>
                            <a:pt x="27" y="20"/>
                          </a:lnTo>
                          <a:lnTo>
                            <a:pt x="28" y="19"/>
                          </a:lnTo>
                          <a:lnTo>
                            <a:pt x="28" y="17"/>
                          </a:lnTo>
                          <a:lnTo>
                            <a:pt x="28" y="15"/>
                          </a:lnTo>
                          <a:lnTo>
                            <a:pt x="28" y="12"/>
                          </a:lnTo>
                          <a:lnTo>
                            <a:pt x="29" y="9"/>
                          </a:lnTo>
                          <a:lnTo>
                            <a:pt x="29" y="7"/>
                          </a:lnTo>
                          <a:lnTo>
                            <a:pt x="29" y="4"/>
                          </a:lnTo>
                          <a:lnTo>
                            <a:pt x="29" y="1"/>
                          </a:lnTo>
                          <a:lnTo>
                            <a:pt x="29" y="2"/>
                          </a:lnTo>
                          <a:lnTo>
                            <a:pt x="29" y="1"/>
                          </a:lnTo>
                          <a:lnTo>
                            <a:pt x="29" y="0"/>
                          </a:lnTo>
                          <a:lnTo>
                            <a:pt x="28" y="0"/>
                          </a:lnTo>
                          <a:lnTo>
                            <a:pt x="27" y="0"/>
                          </a:lnTo>
                          <a:lnTo>
                            <a:pt x="27"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5" name="Google Shape;1325;p9"/>
                    <p:cNvSpPr/>
                    <p:nvPr/>
                  </p:nvSpPr>
                  <p:spPr>
                    <a:xfrm>
                      <a:off x="4427" y="1737"/>
                      <a:ext cx="39" cy="73"/>
                    </a:xfrm>
                    <a:custGeom>
                      <a:rect b="b" l="l" r="r" t="t"/>
                      <a:pathLst>
                        <a:path extrusionOk="0" h="229" w="120">
                          <a:moveTo>
                            <a:pt x="118" y="0"/>
                          </a:moveTo>
                          <a:lnTo>
                            <a:pt x="118" y="0"/>
                          </a:lnTo>
                          <a:lnTo>
                            <a:pt x="115" y="8"/>
                          </a:lnTo>
                          <a:lnTo>
                            <a:pt x="110" y="15"/>
                          </a:lnTo>
                          <a:lnTo>
                            <a:pt x="106" y="21"/>
                          </a:lnTo>
                          <a:lnTo>
                            <a:pt x="102" y="28"/>
                          </a:lnTo>
                          <a:lnTo>
                            <a:pt x="98" y="35"/>
                          </a:lnTo>
                          <a:lnTo>
                            <a:pt x="93" y="42"/>
                          </a:lnTo>
                          <a:lnTo>
                            <a:pt x="89" y="49"/>
                          </a:lnTo>
                          <a:lnTo>
                            <a:pt x="85" y="55"/>
                          </a:lnTo>
                          <a:lnTo>
                            <a:pt x="81" y="62"/>
                          </a:lnTo>
                          <a:lnTo>
                            <a:pt x="76" y="69"/>
                          </a:lnTo>
                          <a:lnTo>
                            <a:pt x="73" y="76"/>
                          </a:lnTo>
                          <a:lnTo>
                            <a:pt x="68" y="83"/>
                          </a:lnTo>
                          <a:lnTo>
                            <a:pt x="64" y="89"/>
                          </a:lnTo>
                          <a:lnTo>
                            <a:pt x="59" y="96"/>
                          </a:lnTo>
                          <a:lnTo>
                            <a:pt x="56" y="104"/>
                          </a:lnTo>
                          <a:lnTo>
                            <a:pt x="51" y="111"/>
                          </a:lnTo>
                          <a:lnTo>
                            <a:pt x="48" y="118"/>
                          </a:lnTo>
                          <a:lnTo>
                            <a:pt x="43" y="125"/>
                          </a:lnTo>
                          <a:lnTo>
                            <a:pt x="40" y="131"/>
                          </a:lnTo>
                          <a:lnTo>
                            <a:pt x="37" y="139"/>
                          </a:lnTo>
                          <a:lnTo>
                            <a:pt x="32" y="146"/>
                          </a:lnTo>
                          <a:lnTo>
                            <a:pt x="29" y="153"/>
                          </a:lnTo>
                          <a:lnTo>
                            <a:pt x="25" y="161"/>
                          </a:lnTo>
                          <a:lnTo>
                            <a:pt x="22" y="168"/>
                          </a:lnTo>
                          <a:lnTo>
                            <a:pt x="18" y="174"/>
                          </a:lnTo>
                          <a:lnTo>
                            <a:pt x="16" y="182"/>
                          </a:lnTo>
                          <a:lnTo>
                            <a:pt x="13" y="190"/>
                          </a:lnTo>
                          <a:lnTo>
                            <a:pt x="9" y="197"/>
                          </a:lnTo>
                          <a:lnTo>
                            <a:pt x="7" y="205"/>
                          </a:lnTo>
                          <a:lnTo>
                            <a:pt x="5" y="213"/>
                          </a:lnTo>
                          <a:lnTo>
                            <a:pt x="3" y="221"/>
                          </a:lnTo>
                          <a:lnTo>
                            <a:pt x="0" y="228"/>
                          </a:lnTo>
                          <a:lnTo>
                            <a:pt x="3" y="229"/>
                          </a:lnTo>
                          <a:lnTo>
                            <a:pt x="5" y="221"/>
                          </a:lnTo>
                          <a:lnTo>
                            <a:pt x="7" y="214"/>
                          </a:lnTo>
                          <a:lnTo>
                            <a:pt x="9" y="206"/>
                          </a:lnTo>
                          <a:lnTo>
                            <a:pt x="12" y="198"/>
                          </a:lnTo>
                          <a:lnTo>
                            <a:pt x="15" y="192"/>
                          </a:lnTo>
                          <a:lnTo>
                            <a:pt x="18" y="184"/>
                          </a:lnTo>
                          <a:lnTo>
                            <a:pt x="21" y="177"/>
                          </a:lnTo>
                          <a:lnTo>
                            <a:pt x="24" y="169"/>
                          </a:lnTo>
                          <a:lnTo>
                            <a:pt x="27" y="162"/>
                          </a:lnTo>
                          <a:lnTo>
                            <a:pt x="31" y="155"/>
                          </a:lnTo>
                          <a:lnTo>
                            <a:pt x="34" y="147"/>
                          </a:lnTo>
                          <a:lnTo>
                            <a:pt x="38" y="140"/>
                          </a:lnTo>
                          <a:lnTo>
                            <a:pt x="42" y="134"/>
                          </a:lnTo>
                          <a:lnTo>
                            <a:pt x="46" y="127"/>
                          </a:lnTo>
                          <a:lnTo>
                            <a:pt x="50" y="119"/>
                          </a:lnTo>
                          <a:lnTo>
                            <a:pt x="54" y="112"/>
                          </a:lnTo>
                          <a:lnTo>
                            <a:pt x="58" y="105"/>
                          </a:lnTo>
                          <a:lnTo>
                            <a:pt x="61" y="99"/>
                          </a:lnTo>
                          <a:lnTo>
                            <a:pt x="66" y="92"/>
                          </a:lnTo>
                          <a:lnTo>
                            <a:pt x="71" y="85"/>
                          </a:lnTo>
                          <a:lnTo>
                            <a:pt x="74" y="78"/>
                          </a:lnTo>
                          <a:lnTo>
                            <a:pt x="78" y="71"/>
                          </a:lnTo>
                          <a:lnTo>
                            <a:pt x="83" y="65"/>
                          </a:lnTo>
                          <a:lnTo>
                            <a:pt x="88" y="58"/>
                          </a:lnTo>
                          <a:lnTo>
                            <a:pt x="91" y="51"/>
                          </a:lnTo>
                          <a:lnTo>
                            <a:pt x="95" y="43"/>
                          </a:lnTo>
                          <a:lnTo>
                            <a:pt x="100" y="36"/>
                          </a:lnTo>
                          <a:lnTo>
                            <a:pt x="103" y="29"/>
                          </a:lnTo>
                          <a:lnTo>
                            <a:pt x="108" y="23"/>
                          </a:lnTo>
                          <a:lnTo>
                            <a:pt x="112" y="16"/>
                          </a:lnTo>
                          <a:lnTo>
                            <a:pt x="116" y="9"/>
                          </a:lnTo>
                          <a:lnTo>
                            <a:pt x="120" y="2"/>
                          </a:lnTo>
                          <a:lnTo>
                            <a:pt x="120" y="1"/>
                          </a:lnTo>
                          <a:lnTo>
                            <a:pt x="120" y="0"/>
                          </a:lnTo>
                          <a:lnTo>
                            <a:pt x="119" y="0"/>
                          </a:lnTo>
                          <a:lnTo>
                            <a:pt x="118"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6" name="Google Shape;1326;p9"/>
                    <p:cNvSpPr/>
                    <p:nvPr/>
                  </p:nvSpPr>
                  <p:spPr>
                    <a:xfrm>
                      <a:off x="4464" y="1723"/>
                      <a:ext cx="3" cy="16"/>
                    </a:xfrm>
                    <a:custGeom>
                      <a:rect b="b" l="l" r="r" t="t"/>
                      <a:pathLst>
                        <a:path extrusionOk="0" h="50" w="9">
                          <a:moveTo>
                            <a:pt x="0" y="3"/>
                          </a:moveTo>
                          <a:lnTo>
                            <a:pt x="0" y="3"/>
                          </a:lnTo>
                          <a:lnTo>
                            <a:pt x="1" y="4"/>
                          </a:lnTo>
                          <a:lnTo>
                            <a:pt x="1" y="5"/>
                          </a:lnTo>
                          <a:lnTo>
                            <a:pt x="2" y="6"/>
                          </a:lnTo>
                          <a:lnTo>
                            <a:pt x="2" y="8"/>
                          </a:lnTo>
                          <a:lnTo>
                            <a:pt x="2" y="9"/>
                          </a:lnTo>
                          <a:lnTo>
                            <a:pt x="3" y="10"/>
                          </a:lnTo>
                          <a:lnTo>
                            <a:pt x="3" y="12"/>
                          </a:lnTo>
                          <a:lnTo>
                            <a:pt x="5" y="13"/>
                          </a:lnTo>
                          <a:lnTo>
                            <a:pt x="5" y="14"/>
                          </a:lnTo>
                          <a:lnTo>
                            <a:pt x="5" y="15"/>
                          </a:lnTo>
                          <a:lnTo>
                            <a:pt x="5" y="16"/>
                          </a:lnTo>
                          <a:lnTo>
                            <a:pt x="6" y="17"/>
                          </a:lnTo>
                          <a:lnTo>
                            <a:pt x="6" y="20"/>
                          </a:lnTo>
                          <a:lnTo>
                            <a:pt x="6" y="21"/>
                          </a:lnTo>
                          <a:lnTo>
                            <a:pt x="6" y="22"/>
                          </a:lnTo>
                          <a:lnTo>
                            <a:pt x="6" y="23"/>
                          </a:lnTo>
                          <a:lnTo>
                            <a:pt x="6" y="24"/>
                          </a:lnTo>
                          <a:lnTo>
                            <a:pt x="6" y="25"/>
                          </a:lnTo>
                          <a:lnTo>
                            <a:pt x="6" y="27"/>
                          </a:lnTo>
                          <a:lnTo>
                            <a:pt x="6" y="29"/>
                          </a:lnTo>
                          <a:lnTo>
                            <a:pt x="6" y="30"/>
                          </a:lnTo>
                          <a:lnTo>
                            <a:pt x="6" y="32"/>
                          </a:lnTo>
                          <a:lnTo>
                            <a:pt x="6" y="33"/>
                          </a:lnTo>
                          <a:lnTo>
                            <a:pt x="6" y="34"/>
                          </a:lnTo>
                          <a:lnTo>
                            <a:pt x="5" y="37"/>
                          </a:lnTo>
                          <a:lnTo>
                            <a:pt x="5" y="38"/>
                          </a:lnTo>
                          <a:lnTo>
                            <a:pt x="5" y="40"/>
                          </a:lnTo>
                          <a:lnTo>
                            <a:pt x="3" y="41"/>
                          </a:lnTo>
                          <a:lnTo>
                            <a:pt x="3" y="43"/>
                          </a:lnTo>
                          <a:lnTo>
                            <a:pt x="2" y="46"/>
                          </a:lnTo>
                          <a:lnTo>
                            <a:pt x="2" y="47"/>
                          </a:lnTo>
                          <a:lnTo>
                            <a:pt x="1" y="49"/>
                          </a:lnTo>
                          <a:lnTo>
                            <a:pt x="3" y="50"/>
                          </a:lnTo>
                          <a:lnTo>
                            <a:pt x="3" y="48"/>
                          </a:lnTo>
                          <a:lnTo>
                            <a:pt x="5" y="47"/>
                          </a:lnTo>
                          <a:lnTo>
                            <a:pt x="6" y="44"/>
                          </a:lnTo>
                          <a:lnTo>
                            <a:pt x="6" y="42"/>
                          </a:lnTo>
                          <a:lnTo>
                            <a:pt x="7" y="41"/>
                          </a:lnTo>
                          <a:lnTo>
                            <a:pt x="7" y="39"/>
                          </a:lnTo>
                          <a:lnTo>
                            <a:pt x="8" y="38"/>
                          </a:lnTo>
                          <a:lnTo>
                            <a:pt x="8" y="35"/>
                          </a:lnTo>
                          <a:lnTo>
                            <a:pt x="8" y="34"/>
                          </a:lnTo>
                          <a:lnTo>
                            <a:pt x="8" y="32"/>
                          </a:lnTo>
                          <a:lnTo>
                            <a:pt x="9" y="31"/>
                          </a:lnTo>
                          <a:lnTo>
                            <a:pt x="9" y="29"/>
                          </a:lnTo>
                          <a:lnTo>
                            <a:pt x="9" y="27"/>
                          </a:lnTo>
                          <a:lnTo>
                            <a:pt x="9" y="25"/>
                          </a:lnTo>
                          <a:lnTo>
                            <a:pt x="9" y="24"/>
                          </a:lnTo>
                          <a:lnTo>
                            <a:pt x="9" y="23"/>
                          </a:lnTo>
                          <a:lnTo>
                            <a:pt x="8" y="22"/>
                          </a:lnTo>
                          <a:lnTo>
                            <a:pt x="8" y="20"/>
                          </a:lnTo>
                          <a:lnTo>
                            <a:pt x="8" y="18"/>
                          </a:lnTo>
                          <a:lnTo>
                            <a:pt x="8" y="17"/>
                          </a:lnTo>
                          <a:lnTo>
                            <a:pt x="8" y="16"/>
                          </a:lnTo>
                          <a:lnTo>
                            <a:pt x="7" y="14"/>
                          </a:lnTo>
                          <a:lnTo>
                            <a:pt x="7" y="13"/>
                          </a:lnTo>
                          <a:lnTo>
                            <a:pt x="7" y="12"/>
                          </a:lnTo>
                          <a:lnTo>
                            <a:pt x="6" y="10"/>
                          </a:lnTo>
                          <a:lnTo>
                            <a:pt x="6" y="9"/>
                          </a:lnTo>
                          <a:lnTo>
                            <a:pt x="5" y="8"/>
                          </a:lnTo>
                          <a:lnTo>
                            <a:pt x="5" y="6"/>
                          </a:lnTo>
                          <a:lnTo>
                            <a:pt x="5" y="5"/>
                          </a:lnTo>
                          <a:lnTo>
                            <a:pt x="3" y="4"/>
                          </a:lnTo>
                          <a:lnTo>
                            <a:pt x="3" y="3"/>
                          </a:lnTo>
                          <a:lnTo>
                            <a:pt x="2" y="1"/>
                          </a:lnTo>
                          <a:lnTo>
                            <a:pt x="2" y="0"/>
                          </a:lnTo>
                          <a:lnTo>
                            <a:pt x="1" y="0"/>
                          </a:lnTo>
                          <a:lnTo>
                            <a:pt x="1" y="1"/>
                          </a:lnTo>
                          <a:lnTo>
                            <a:pt x="0" y="1"/>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7" name="Google Shape;1327;p9"/>
                    <p:cNvSpPr/>
                    <p:nvPr/>
                  </p:nvSpPr>
                  <p:spPr>
                    <a:xfrm>
                      <a:off x="4462" y="1693"/>
                      <a:ext cx="4" cy="30"/>
                    </a:xfrm>
                    <a:custGeom>
                      <a:rect b="b" l="l" r="r" t="t"/>
                      <a:pathLst>
                        <a:path extrusionOk="0" h="93" w="12">
                          <a:moveTo>
                            <a:pt x="2" y="2"/>
                          </a:moveTo>
                          <a:lnTo>
                            <a:pt x="0" y="2"/>
                          </a:lnTo>
                          <a:lnTo>
                            <a:pt x="0" y="6"/>
                          </a:lnTo>
                          <a:lnTo>
                            <a:pt x="0" y="11"/>
                          </a:lnTo>
                          <a:lnTo>
                            <a:pt x="0" y="14"/>
                          </a:lnTo>
                          <a:lnTo>
                            <a:pt x="1" y="17"/>
                          </a:lnTo>
                          <a:lnTo>
                            <a:pt x="1" y="21"/>
                          </a:lnTo>
                          <a:lnTo>
                            <a:pt x="1" y="24"/>
                          </a:lnTo>
                          <a:lnTo>
                            <a:pt x="1" y="27"/>
                          </a:lnTo>
                          <a:lnTo>
                            <a:pt x="2" y="29"/>
                          </a:lnTo>
                          <a:lnTo>
                            <a:pt x="2" y="31"/>
                          </a:lnTo>
                          <a:lnTo>
                            <a:pt x="2" y="33"/>
                          </a:lnTo>
                          <a:lnTo>
                            <a:pt x="2" y="34"/>
                          </a:lnTo>
                          <a:lnTo>
                            <a:pt x="2" y="37"/>
                          </a:lnTo>
                          <a:lnTo>
                            <a:pt x="2" y="38"/>
                          </a:lnTo>
                          <a:lnTo>
                            <a:pt x="4" y="40"/>
                          </a:lnTo>
                          <a:lnTo>
                            <a:pt x="4" y="41"/>
                          </a:lnTo>
                          <a:lnTo>
                            <a:pt x="4" y="42"/>
                          </a:lnTo>
                          <a:lnTo>
                            <a:pt x="4" y="44"/>
                          </a:lnTo>
                          <a:lnTo>
                            <a:pt x="4" y="46"/>
                          </a:lnTo>
                          <a:lnTo>
                            <a:pt x="5" y="47"/>
                          </a:lnTo>
                          <a:lnTo>
                            <a:pt x="5" y="49"/>
                          </a:lnTo>
                          <a:lnTo>
                            <a:pt x="5" y="51"/>
                          </a:lnTo>
                          <a:lnTo>
                            <a:pt x="5" y="54"/>
                          </a:lnTo>
                          <a:lnTo>
                            <a:pt x="6" y="56"/>
                          </a:lnTo>
                          <a:lnTo>
                            <a:pt x="6" y="58"/>
                          </a:lnTo>
                          <a:lnTo>
                            <a:pt x="6" y="62"/>
                          </a:lnTo>
                          <a:lnTo>
                            <a:pt x="7" y="65"/>
                          </a:lnTo>
                          <a:lnTo>
                            <a:pt x="7" y="68"/>
                          </a:lnTo>
                          <a:lnTo>
                            <a:pt x="7" y="73"/>
                          </a:lnTo>
                          <a:lnTo>
                            <a:pt x="8" y="78"/>
                          </a:lnTo>
                          <a:lnTo>
                            <a:pt x="8" y="82"/>
                          </a:lnTo>
                          <a:lnTo>
                            <a:pt x="8" y="88"/>
                          </a:lnTo>
                          <a:lnTo>
                            <a:pt x="9" y="93"/>
                          </a:lnTo>
                          <a:lnTo>
                            <a:pt x="12" y="93"/>
                          </a:lnTo>
                          <a:lnTo>
                            <a:pt x="12" y="88"/>
                          </a:lnTo>
                          <a:lnTo>
                            <a:pt x="10" y="82"/>
                          </a:lnTo>
                          <a:lnTo>
                            <a:pt x="10" y="78"/>
                          </a:lnTo>
                          <a:lnTo>
                            <a:pt x="9" y="73"/>
                          </a:lnTo>
                          <a:lnTo>
                            <a:pt x="9" y="68"/>
                          </a:lnTo>
                          <a:lnTo>
                            <a:pt x="9" y="65"/>
                          </a:lnTo>
                          <a:lnTo>
                            <a:pt x="8" y="62"/>
                          </a:lnTo>
                          <a:lnTo>
                            <a:pt x="8" y="58"/>
                          </a:lnTo>
                          <a:lnTo>
                            <a:pt x="8" y="56"/>
                          </a:lnTo>
                          <a:lnTo>
                            <a:pt x="7" y="53"/>
                          </a:lnTo>
                          <a:lnTo>
                            <a:pt x="7" y="50"/>
                          </a:lnTo>
                          <a:lnTo>
                            <a:pt x="7" y="49"/>
                          </a:lnTo>
                          <a:lnTo>
                            <a:pt x="7" y="47"/>
                          </a:lnTo>
                          <a:lnTo>
                            <a:pt x="7" y="45"/>
                          </a:lnTo>
                          <a:lnTo>
                            <a:pt x="6" y="44"/>
                          </a:lnTo>
                          <a:lnTo>
                            <a:pt x="6" y="42"/>
                          </a:lnTo>
                          <a:lnTo>
                            <a:pt x="6" y="40"/>
                          </a:lnTo>
                          <a:lnTo>
                            <a:pt x="6" y="39"/>
                          </a:lnTo>
                          <a:lnTo>
                            <a:pt x="6" y="38"/>
                          </a:lnTo>
                          <a:lnTo>
                            <a:pt x="5" y="36"/>
                          </a:lnTo>
                          <a:lnTo>
                            <a:pt x="5" y="34"/>
                          </a:lnTo>
                          <a:lnTo>
                            <a:pt x="5" y="32"/>
                          </a:lnTo>
                          <a:lnTo>
                            <a:pt x="5" y="31"/>
                          </a:lnTo>
                          <a:lnTo>
                            <a:pt x="5" y="29"/>
                          </a:lnTo>
                          <a:lnTo>
                            <a:pt x="5" y="27"/>
                          </a:lnTo>
                          <a:lnTo>
                            <a:pt x="4" y="23"/>
                          </a:lnTo>
                          <a:lnTo>
                            <a:pt x="4" y="21"/>
                          </a:lnTo>
                          <a:lnTo>
                            <a:pt x="4" y="17"/>
                          </a:lnTo>
                          <a:lnTo>
                            <a:pt x="4" y="14"/>
                          </a:lnTo>
                          <a:lnTo>
                            <a:pt x="4" y="11"/>
                          </a:lnTo>
                          <a:lnTo>
                            <a:pt x="2" y="6"/>
                          </a:lnTo>
                          <a:lnTo>
                            <a:pt x="2" y="2"/>
                          </a:lnTo>
                          <a:lnTo>
                            <a:pt x="0" y="3"/>
                          </a:lnTo>
                          <a:lnTo>
                            <a:pt x="2" y="2"/>
                          </a:lnTo>
                          <a:lnTo>
                            <a:pt x="2" y="0"/>
                          </a:lnTo>
                          <a:lnTo>
                            <a:pt x="1" y="0"/>
                          </a:lnTo>
                          <a:lnTo>
                            <a:pt x="0" y="0"/>
                          </a:lnTo>
                          <a:lnTo>
                            <a:pt x="0" y="2"/>
                          </a:lnTo>
                          <a:lnTo>
                            <a:pt x="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8" name="Google Shape;1328;p9"/>
                    <p:cNvSpPr/>
                    <p:nvPr/>
                  </p:nvSpPr>
                  <p:spPr>
                    <a:xfrm>
                      <a:off x="4461" y="1694"/>
                      <a:ext cx="11" cy="29"/>
                    </a:xfrm>
                    <a:custGeom>
                      <a:rect b="b" l="l" r="r" t="t"/>
                      <a:pathLst>
                        <a:path extrusionOk="0" h="90" w="32">
                          <a:moveTo>
                            <a:pt x="32" y="89"/>
                          </a:moveTo>
                          <a:lnTo>
                            <a:pt x="31" y="88"/>
                          </a:lnTo>
                          <a:lnTo>
                            <a:pt x="30" y="86"/>
                          </a:lnTo>
                          <a:lnTo>
                            <a:pt x="27" y="82"/>
                          </a:lnTo>
                          <a:lnTo>
                            <a:pt x="26" y="80"/>
                          </a:lnTo>
                          <a:lnTo>
                            <a:pt x="24" y="78"/>
                          </a:lnTo>
                          <a:lnTo>
                            <a:pt x="23" y="74"/>
                          </a:lnTo>
                          <a:lnTo>
                            <a:pt x="22" y="72"/>
                          </a:lnTo>
                          <a:lnTo>
                            <a:pt x="21" y="69"/>
                          </a:lnTo>
                          <a:lnTo>
                            <a:pt x="19" y="66"/>
                          </a:lnTo>
                          <a:lnTo>
                            <a:pt x="18" y="64"/>
                          </a:lnTo>
                          <a:lnTo>
                            <a:pt x="17" y="61"/>
                          </a:lnTo>
                          <a:lnTo>
                            <a:pt x="16" y="57"/>
                          </a:lnTo>
                          <a:lnTo>
                            <a:pt x="15" y="55"/>
                          </a:lnTo>
                          <a:lnTo>
                            <a:pt x="15" y="53"/>
                          </a:lnTo>
                          <a:lnTo>
                            <a:pt x="14" y="49"/>
                          </a:lnTo>
                          <a:lnTo>
                            <a:pt x="14" y="47"/>
                          </a:lnTo>
                          <a:lnTo>
                            <a:pt x="13" y="44"/>
                          </a:lnTo>
                          <a:lnTo>
                            <a:pt x="11" y="42"/>
                          </a:lnTo>
                          <a:lnTo>
                            <a:pt x="11" y="38"/>
                          </a:lnTo>
                          <a:lnTo>
                            <a:pt x="10" y="36"/>
                          </a:lnTo>
                          <a:lnTo>
                            <a:pt x="10" y="32"/>
                          </a:lnTo>
                          <a:lnTo>
                            <a:pt x="10" y="30"/>
                          </a:lnTo>
                          <a:lnTo>
                            <a:pt x="9" y="27"/>
                          </a:lnTo>
                          <a:lnTo>
                            <a:pt x="9" y="25"/>
                          </a:lnTo>
                          <a:lnTo>
                            <a:pt x="8" y="21"/>
                          </a:lnTo>
                          <a:lnTo>
                            <a:pt x="8" y="19"/>
                          </a:lnTo>
                          <a:lnTo>
                            <a:pt x="7" y="15"/>
                          </a:lnTo>
                          <a:lnTo>
                            <a:pt x="7" y="13"/>
                          </a:lnTo>
                          <a:lnTo>
                            <a:pt x="6" y="10"/>
                          </a:lnTo>
                          <a:lnTo>
                            <a:pt x="6" y="8"/>
                          </a:lnTo>
                          <a:lnTo>
                            <a:pt x="5" y="5"/>
                          </a:lnTo>
                          <a:lnTo>
                            <a:pt x="3" y="2"/>
                          </a:lnTo>
                          <a:lnTo>
                            <a:pt x="2" y="0"/>
                          </a:lnTo>
                          <a:lnTo>
                            <a:pt x="0" y="1"/>
                          </a:lnTo>
                          <a:lnTo>
                            <a:pt x="1" y="3"/>
                          </a:lnTo>
                          <a:lnTo>
                            <a:pt x="2" y="5"/>
                          </a:lnTo>
                          <a:lnTo>
                            <a:pt x="2" y="9"/>
                          </a:lnTo>
                          <a:lnTo>
                            <a:pt x="3" y="11"/>
                          </a:lnTo>
                          <a:lnTo>
                            <a:pt x="3" y="13"/>
                          </a:lnTo>
                          <a:lnTo>
                            <a:pt x="5" y="17"/>
                          </a:lnTo>
                          <a:lnTo>
                            <a:pt x="6" y="19"/>
                          </a:lnTo>
                          <a:lnTo>
                            <a:pt x="6" y="22"/>
                          </a:lnTo>
                          <a:lnTo>
                            <a:pt x="6" y="25"/>
                          </a:lnTo>
                          <a:lnTo>
                            <a:pt x="7" y="28"/>
                          </a:lnTo>
                          <a:lnTo>
                            <a:pt x="7" y="30"/>
                          </a:lnTo>
                          <a:lnTo>
                            <a:pt x="8" y="34"/>
                          </a:lnTo>
                          <a:lnTo>
                            <a:pt x="8" y="36"/>
                          </a:lnTo>
                          <a:lnTo>
                            <a:pt x="9" y="39"/>
                          </a:lnTo>
                          <a:lnTo>
                            <a:pt x="9" y="42"/>
                          </a:lnTo>
                          <a:lnTo>
                            <a:pt x="10" y="45"/>
                          </a:lnTo>
                          <a:lnTo>
                            <a:pt x="10" y="47"/>
                          </a:lnTo>
                          <a:lnTo>
                            <a:pt x="11" y="51"/>
                          </a:lnTo>
                          <a:lnTo>
                            <a:pt x="13" y="53"/>
                          </a:lnTo>
                          <a:lnTo>
                            <a:pt x="13" y="56"/>
                          </a:lnTo>
                          <a:lnTo>
                            <a:pt x="14" y="59"/>
                          </a:lnTo>
                          <a:lnTo>
                            <a:pt x="15" y="62"/>
                          </a:lnTo>
                          <a:lnTo>
                            <a:pt x="16" y="65"/>
                          </a:lnTo>
                          <a:lnTo>
                            <a:pt x="17" y="68"/>
                          </a:lnTo>
                          <a:lnTo>
                            <a:pt x="18" y="71"/>
                          </a:lnTo>
                          <a:lnTo>
                            <a:pt x="19" y="73"/>
                          </a:lnTo>
                          <a:lnTo>
                            <a:pt x="21" y="77"/>
                          </a:lnTo>
                          <a:lnTo>
                            <a:pt x="22" y="79"/>
                          </a:lnTo>
                          <a:lnTo>
                            <a:pt x="24" y="82"/>
                          </a:lnTo>
                          <a:lnTo>
                            <a:pt x="25" y="85"/>
                          </a:lnTo>
                          <a:lnTo>
                            <a:pt x="27" y="87"/>
                          </a:lnTo>
                          <a:lnTo>
                            <a:pt x="30" y="90"/>
                          </a:lnTo>
                          <a:lnTo>
                            <a:pt x="28" y="89"/>
                          </a:lnTo>
                          <a:lnTo>
                            <a:pt x="30" y="90"/>
                          </a:lnTo>
                          <a:lnTo>
                            <a:pt x="31" y="90"/>
                          </a:lnTo>
                          <a:lnTo>
                            <a:pt x="31" y="89"/>
                          </a:lnTo>
                          <a:lnTo>
                            <a:pt x="32" y="89"/>
                          </a:lnTo>
                          <a:lnTo>
                            <a:pt x="32" y="88"/>
                          </a:lnTo>
                          <a:lnTo>
                            <a:pt x="31" y="88"/>
                          </a:lnTo>
                          <a:lnTo>
                            <a:pt x="32" y="8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29" name="Google Shape;1329;p9"/>
                    <p:cNvSpPr/>
                    <p:nvPr/>
                  </p:nvSpPr>
                  <p:spPr>
                    <a:xfrm>
                      <a:off x="4471" y="1721"/>
                      <a:ext cx="4" cy="24"/>
                    </a:xfrm>
                    <a:custGeom>
                      <a:rect b="b" l="l" r="r" t="t"/>
                      <a:pathLst>
                        <a:path extrusionOk="0" h="75" w="16">
                          <a:moveTo>
                            <a:pt x="16" y="74"/>
                          </a:moveTo>
                          <a:lnTo>
                            <a:pt x="16" y="73"/>
                          </a:lnTo>
                          <a:lnTo>
                            <a:pt x="15" y="70"/>
                          </a:lnTo>
                          <a:lnTo>
                            <a:pt x="14" y="67"/>
                          </a:lnTo>
                          <a:lnTo>
                            <a:pt x="13" y="65"/>
                          </a:lnTo>
                          <a:lnTo>
                            <a:pt x="12" y="62"/>
                          </a:lnTo>
                          <a:lnTo>
                            <a:pt x="10" y="60"/>
                          </a:lnTo>
                          <a:lnTo>
                            <a:pt x="9" y="58"/>
                          </a:lnTo>
                          <a:lnTo>
                            <a:pt x="9" y="56"/>
                          </a:lnTo>
                          <a:lnTo>
                            <a:pt x="8" y="55"/>
                          </a:lnTo>
                          <a:lnTo>
                            <a:pt x="8" y="52"/>
                          </a:lnTo>
                          <a:lnTo>
                            <a:pt x="7" y="50"/>
                          </a:lnTo>
                          <a:lnTo>
                            <a:pt x="6" y="48"/>
                          </a:lnTo>
                          <a:lnTo>
                            <a:pt x="6" y="45"/>
                          </a:lnTo>
                          <a:lnTo>
                            <a:pt x="5" y="43"/>
                          </a:lnTo>
                          <a:lnTo>
                            <a:pt x="5" y="42"/>
                          </a:lnTo>
                          <a:lnTo>
                            <a:pt x="5" y="40"/>
                          </a:lnTo>
                          <a:lnTo>
                            <a:pt x="4" y="38"/>
                          </a:lnTo>
                          <a:lnTo>
                            <a:pt x="4" y="35"/>
                          </a:lnTo>
                          <a:lnTo>
                            <a:pt x="4" y="33"/>
                          </a:lnTo>
                          <a:lnTo>
                            <a:pt x="4" y="32"/>
                          </a:lnTo>
                          <a:lnTo>
                            <a:pt x="4" y="30"/>
                          </a:lnTo>
                          <a:lnTo>
                            <a:pt x="4" y="27"/>
                          </a:lnTo>
                          <a:lnTo>
                            <a:pt x="2" y="25"/>
                          </a:lnTo>
                          <a:lnTo>
                            <a:pt x="2" y="23"/>
                          </a:lnTo>
                          <a:lnTo>
                            <a:pt x="4" y="21"/>
                          </a:lnTo>
                          <a:lnTo>
                            <a:pt x="4" y="18"/>
                          </a:lnTo>
                          <a:lnTo>
                            <a:pt x="4" y="16"/>
                          </a:lnTo>
                          <a:lnTo>
                            <a:pt x="4" y="14"/>
                          </a:lnTo>
                          <a:lnTo>
                            <a:pt x="4" y="11"/>
                          </a:lnTo>
                          <a:lnTo>
                            <a:pt x="4" y="9"/>
                          </a:lnTo>
                          <a:lnTo>
                            <a:pt x="5" y="7"/>
                          </a:lnTo>
                          <a:lnTo>
                            <a:pt x="5" y="4"/>
                          </a:lnTo>
                          <a:lnTo>
                            <a:pt x="5" y="1"/>
                          </a:lnTo>
                          <a:lnTo>
                            <a:pt x="2" y="0"/>
                          </a:lnTo>
                          <a:lnTo>
                            <a:pt x="2" y="4"/>
                          </a:lnTo>
                          <a:lnTo>
                            <a:pt x="2" y="6"/>
                          </a:lnTo>
                          <a:lnTo>
                            <a:pt x="1" y="8"/>
                          </a:lnTo>
                          <a:lnTo>
                            <a:pt x="1" y="11"/>
                          </a:lnTo>
                          <a:lnTo>
                            <a:pt x="1" y="14"/>
                          </a:lnTo>
                          <a:lnTo>
                            <a:pt x="0" y="16"/>
                          </a:lnTo>
                          <a:lnTo>
                            <a:pt x="0" y="18"/>
                          </a:lnTo>
                          <a:lnTo>
                            <a:pt x="0" y="21"/>
                          </a:lnTo>
                          <a:lnTo>
                            <a:pt x="0" y="23"/>
                          </a:lnTo>
                          <a:lnTo>
                            <a:pt x="0" y="25"/>
                          </a:lnTo>
                          <a:lnTo>
                            <a:pt x="0" y="27"/>
                          </a:lnTo>
                          <a:lnTo>
                            <a:pt x="0" y="30"/>
                          </a:lnTo>
                          <a:lnTo>
                            <a:pt x="0" y="32"/>
                          </a:lnTo>
                          <a:lnTo>
                            <a:pt x="1" y="34"/>
                          </a:lnTo>
                          <a:lnTo>
                            <a:pt x="1" y="36"/>
                          </a:lnTo>
                          <a:lnTo>
                            <a:pt x="1" y="39"/>
                          </a:lnTo>
                          <a:lnTo>
                            <a:pt x="2" y="40"/>
                          </a:lnTo>
                          <a:lnTo>
                            <a:pt x="2" y="42"/>
                          </a:lnTo>
                          <a:lnTo>
                            <a:pt x="2" y="44"/>
                          </a:lnTo>
                          <a:lnTo>
                            <a:pt x="4" y="47"/>
                          </a:lnTo>
                          <a:lnTo>
                            <a:pt x="4" y="49"/>
                          </a:lnTo>
                          <a:lnTo>
                            <a:pt x="5" y="51"/>
                          </a:lnTo>
                          <a:lnTo>
                            <a:pt x="5" y="53"/>
                          </a:lnTo>
                          <a:lnTo>
                            <a:pt x="6" y="56"/>
                          </a:lnTo>
                          <a:lnTo>
                            <a:pt x="7" y="58"/>
                          </a:lnTo>
                          <a:lnTo>
                            <a:pt x="8" y="60"/>
                          </a:lnTo>
                          <a:lnTo>
                            <a:pt x="8" y="61"/>
                          </a:lnTo>
                          <a:lnTo>
                            <a:pt x="9" y="65"/>
                          </a:lnTo>
                          <a:lnTo>
                            <a:pt x="10" y="67"/>
                          </a:lnTo>
                          <a:lnTo>
                            <a:pt x="12" y="69"/>
                          </a:lnTo>
                          <a:lnTo>
                            <a:pt x="13" y="72"/>
                          </a:lnTo>
                          <a:lnTo>
                            <a:pt x="14" y="74"/>
                          </a:lnTo>
                          <a:lnTo>
                            <a:pt x="14" y="73"/>
                          </a:lnTo>
                          <a:lnTo>
                            <a:pt x="14" y="74"/>
                          </a:lnTo>
                          <a:lnTo>
                            <a:pt x="14" y="75"/>
                          </a:lnTo>
                          <a:lnTo>
                            <a:pt x="15" y="75"/>
                          </a:lnTo>
                          <a:lnTo>
                            <a:pt x="16" y="74"/>
                          </a:lnTo>
                          <a:lnTo>
                            <a:pt x="16" y="73"/>
                          </a:lnTo>
                          <a:lnTo>
                            <a:pt x="16"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0" name="Google Shape;1330;p9"/>
                    <p:cNvSpPr/>
                    <p:nvPr/>
                  </p:nvSpPr>
                  <p:spPr>
                    <a:xfrm>
                      <a:off x="4459" y="1745"/>
                      <a:ext cx="16" cy="61"/>
                    </a:xfrm>
                    <a:custGeom>
                      <a:rect b="b" l="l" r="r" t="t"/>
                      <a:pathLst>
                        <a:path extrusionOk="0" h="197" w="50">
                          <a:moveTo>
                            <a:pt x="2" y="196"/>
                          </a:moveTo>
                          <a:lnTo>
                            <a:pt x="5" y="189"/>
                          </a:lnTo>
                          <a:lnTo>
                            <a:pt x="7" y="183"/>
                          </a:lnTo>
                          <a:lnTo>
                            <a:pt x="9" y="176"/>
                          </a:lnTo>
                          <a:lnTo>
                            <a:pt x="11" y="171"/>
                          </a:lnTo>
                          <a:lnTo>
                            <a:pt x="12" y="165"/>
                          </a:lnTo>
                          <a:lnTo>
                            <a:pt x="15" y="158"/>
                          </a:lnTo>
                          <a:lnTo>
                            <a:pt x="16" y="153"/>
                          </a:lnTo>
                          <a:lnTo>
                            <a:pt x="18" y="146"/>
                          </a:lnTo>
                          <a:lnTo>
                            <a:pt x="19" y="140"/>
                          </a:lnTo>
                          <a:lnTo>
                            <a:pt x="22" y="134"/>
                          </a:lnTo>
                          <a:lnTo>
                            <a:pt x="23" y="128"/>
                          </a:lnTo>
                          <a:lnTo>
                            <a:pt x="24" y="122"/>
                          </a:lnTo>
                          <a:lnTo>
                            <a:pt x="26" y="116"/>
                          </a:lnTo>
                          <a:lnTo>
                            <a:pt x="27" y="110"/>
                          </a:lnTo>
                          <a:lnTo>
                            <a:pt x="28" y="104"/>
                          </a:lnTo>
                          <a:lnTo>
                            <a:pt x="30" y="98"/>
                          </a:lnTo>
                          <a:lnTo>
                            <a:pt x="31" y="91"/>
                          </a:lnTo>
                          <a:lnTo>
                            <a:pt x="32" y="86"/>
                          </a:lnTo>
                          <a:lnTo>
                            <a:pt x="33" y="79"/>
                          </a:lnTo>
                          <a:lnTo>
                            <a:pt x="35" y="73"/>
                          </a:lnTo>
                          <a:lnTo>
                            <a:pt x="36" y="68"/>
                          </a:lnTo>
                          <a:lnTo>
                            <a:pt x="37" y="61"/>
                          </a:lnTo>
                          <a:lnTo>
                            <a:pt x="39" y="55"/>
                          </a:lnTo>
                          <a:lnTo>
                            <a:pt x="40" y="49"/>
                          </a:lnTo>
                          <a:lnTo>
                            <a:pt x="41" y="43"/>
                          </a:lnTo>
                          <a:lnTo>
                            <a:pt x="42" y="37"/>
                          </a:lnTo>
                          <a:lnTo>
                            <a:pt x="43" y="31"/>
                          </a:lnTo>
                          <a:lnTo>
                            <a:pt x="44" y="25"/>
                          </a:lnTo>
                          <a:lnTo>
                            <a:pt x="47" y="19"/>
                          </a:lnTo>
                          <a:lnTo>
                            <a:pt x="48" y="13"/>
                          </a:lnTo>
                          <a:lnTo>
                            <a:pt x="49" y="6"/>
                          </a:lnTo>
                          <a:lnTo>
                            <a:pt x="50" y="1"/>
                          </a:lnTo>
                          <a:lnTo>
                            <a:pt x="48" y="0"/>
                          </a:lnTo>
                          <a:lnTo>
                            <a:pt x="47" y="6"/>
                          </a:lnTo>
                          <a:lnTo>
                            <a:pt x="45" y="12"/>
                          </a:lnTo>
                          <a:lnTo>
                            <a:pt x="44" y="19"/>
                          </a:lnTo>
                          <a:lnTo>
                            <a:pt x="42" y="25"/>
                          </a:lnTo>
                          <a:lnTo>
                            <a:pt x="41" y="30"/>
                          </a:lnTo>
                          <a:lnTo>
                            <a:pt x="40" y="36"/>
                          </a:lnTo>
                          <a:lnTo>
                            <a:pt x="39" y="43"/>
                          </a:lnTo>
                          <a:lnTo>
                            <a:pt x="37" y="48"/>
                          </a:lnTo>
                          <a:lnTo>
                            <a:pt x="36" y="54"/>
                          </a:lnTo>
                          <a:lnTo>
                            <a:pt x="35" y="61"/>
                          </a:lnTo>
                          <a:lnTo>
                            <a:pt x="33" y="66"/>
                          </a:lnTo>
                          <a:lnTo>
                            <a:pt x="32" y="72"/>
                          </a:lnTo>
                          <a:lnTo>
                            <a:pt x="31" y="79"/>
                          </a:lnTo>
                          <a:lnTo>
                            <a:pt x="30" y="85"/>
                          </a:lnTo>
                          <a:lnTo>
                            <a:pt x="28" y="90"/>
                          </a:lnTo>
                          <a:lnTo>
                            <a:pt x="27" y="97"/>
                          </a:lnTo>
                          <a:lnTo>
                            <a:pt x="26" y="103"/>
                          </a:lnTo>
                          <a:lnTo>
                            <a:pt x="25" y="110"/>
                          </a:lnTo>
                          <a:lnTo>
                            <a:pt x="23" y="115"/>
                          </a:lnTo>
                          <a:lnTo>
                            <a:pt x="22" y="121"/>
                          </a:lnTo>
                          <a:lnTo>
                            <a:pt x="20" y="128"/>
                          </a:lnTo>
                          <a:lnTo>
                            <a:pt x="19" y="133"/>
                          </a:lnTo>
                          <a:lnTo>
                            <a:pt x="17" y="139"/>
                          </a:lnTo>
                          <a:lnTo>
                            <a:pt x="16" y="146"/>
                          </a:lnTo>
                          <a:lnTo>
                            <a:pt x="14" y="151"/>
                          </a:lnTo>
                          <a:lnTo>
                            <a:pt x="12" y="157"/>
                          </a:lnTo>
                          <a:lnTo>
                            <a:pt x="10" y="164"/>
                          </a:lnTo>
                          <a:lnTo>
                            <a:pt x="8" y="170"/>
                          </a:lnTo>
                          <a:lnTo>
                            <a:pt x="7" y="175"/>
                          </a:lnTo>
                          <a:lnTo>
                            <a:pt x="5" y="182"/>
                          </a:lnTo>
                          <a:lnTo>
                            <a:pt x="2" y="188"/>
                          </a:lnTo>
                          <a:lnTo>
                            <a:pt x="0" y="195"/>
                          </a:lnTo>
                          <a:lnTo>
                            <a:pt x="0" y="196"/>
                          </a:lnTo>
                          <a:lnTo>
                            <a:pt x="0" y="197"/>
                          </a:lnTo>
                          <a:lnTo>
                            <a:pt x="1" y="197"/>
                          </a:lnTo>
                          <a:lnTo>
                            <a:pt x="1" y="196"/>
                          </a:lnTo>
                          <a:lnTo>
                            <a:pt x="2" y="19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1" name="Google Shape;1331;p9"/>
                    <p:cNvSpPr/>
                    <p:nvPr/>
                  </p:nvSpPr>
                  <p:spPr>
                    <a:xfrm>
                      <a:off x="4430" y="1806"/>
                      <a:ext cx="29" cy="30"/>
                    </a:xfrm>
                    <a:custGeom>
                      <a:rect b="b" l="l" r="r" t="t"/>
                      <a:pathLst>
                        <a:path extrusionOk="0" h="94" w="90">
                          <a:moveTo>
                            <a:pt x="2" y="93"/>
                          </a:moveTo>
                          <a:lnTo>
                            <a:pt x="3" y="89"/>
                          </a:lnTo>
                          <a:lnTo>
                            <a:pt x="4" y="86"/>
                          </a:lnTo>
                          <a:lnTo>
                            <a:pt x="5" y="83"/>
                          </a:lnTo>
                          <a:lnTo>
                            <a:pt x="8" y="81"/>
                          </a:lnTo>
                          <a:lnTo>
                            <a:pt x="10" y="79"/>
                          </a:lnTo>
                          <a:lnTo>
                            <a:pt x="12" y="78"/>
                          </a:lnTo>
                          <a:lnTo>
                            <a:pt x="14" y="76"/>
                          </a:lnTo>
                          <a:lnTo>
                            <a:pt x="17" y="73"/>
                          </a:lnTo>
                          <a:lnTo>
                            <a:pt x="19" y="72"/>
                          </a:lnTo>
                          <a:lnTo>
                            <a:pt x="22" y="71"/>
                          </a:lnTo>
                          <a:lnTo>
                            <a:pt x="25" y="70"/>
                          </a:lnTo>
                          <a:lnTo>
                            <a:pt x="28" y="68"/>
                          </a:lnTo>
                          <a:lnTo>
                            <a:pt x="31" y="66"/>
                          </a:lnTo>
                          <a:lnTo>
                            <a:pt x="35" y="65"/>
                          </a:lnTo>
                          <a:lnTo>
                            <a:pt x="38" y="63"/>
                          </a:lnTo>
                          <a:lnTo>
                            <a:pt x="42" y="62"/>
                          </a:lnTo>
                          <a:lnTo>
                            <a:pt x="45" y="60"/>
                          </a:lnTo>
                          <a:lnTo>
                            <a:pt x="48" y="59"/>
                          </a:lnTo>
                          <a:lnTo>
                            <a:pt x="52" y="56"/>
                          </a:lnTo>
                          <a:lnTo>
                            <a:pt x="55" y="54"/>
                          </a:lnTo>
                          <a:lnTo>
                            <a:pt x="59" y="52"/>
                          </a:lnTo>
                          <a:lnTo>
                            <a:pt x="62" y="48"/>
                          </a:lnTo>
                          <a:lnTo>
                            <a:pt x="65" y="46"/>
                          </a:lnTo>
                          <a:lnTo>
                            <a:pt x="69" y="43"/>
                          </a:lnTo>
                          <a:lnTo>
                            <a:pt x="72" y="38"/>
                          </a:lnTo>
                          <a:lnTo>
                            <a:pt x="76" y="35"/>
                          </a:lnTo>
                          <a:lnTo>
                            <a:pt x="78" y="30"/>
                          </a:lnTo>
                          <a:lnTo>
                            <a:pt x="81" y="25"/>
                          </a:lnTo>
                          <a:lnTo>
                            <a:pt x="83" y="20"/>
                          </a:lnTo>
                          <a:lnTo>
                            <a:pt x="86" y="13"/>
                          </a:lnTo>
                          <a:lnTo>
                            <a:pt x="89" y="8"/>
                          </a:lnTo>
                          <a:lnTo>
                            <a:pt x="90" y="1"/>
                          </a:lnTo>
                          <a:lnTo>
                            <a:pt x="88" y="0"/>
                          </a:lnTo>
                          <a:lnTo>
                            <a:pt x="86" y="6"/>
                          </a:lnTo>
                          <a:lnTo>
                            <a:pt x="85" y="12"/>
                          </a:lnTo>
                          <a:lnTo>
                            <a:pt x="81" y="18"/>
                          </a:lnTo>
                          <a:lnTo>
                            <a:pt x="79" y="23"/>
                          </a:lnTo>
                          <a:lnTo>
                            <a:pt x="77" y="28"/>
                          </a:lnTo>
                          <a:lnTo>
                            <a:pt x="73" y="32"/>
                          </a:lnTo>
                          <a:lnTo>
                            <a:pt x="71" y="36"/>
                          </a:lnTo>
                          <a:lnTo>
                            <a:pt x="68" y="40"/>
                          </a:lnTo>
                          <a:lnTo>
                            <a:pt x="64" y="43"/>
                          </a:lnTo>
                          <a:lnTo>
                            <a:pt x="61" y="46"/>
                          </a:lnTo>
                          <a:lnTo>
                            <a:pt x="57" y="48"/>
                          </a:lnTo>
                          <a:lnTo>
                            <a:pt x="54" y="52"/>
                          </a:lnTo>
                          <a:lnTo>
                            <a:pt x="51" y="53"/>
                          </a:lnTo>
                          <a:lnTo>
                            <a:pt x="47" y="55"/>
                          </a:lnTo>
                          <a:lnTo>
                            <a:pt x="44" y="57"/>
                          </a:lnTo>
                          <a:lnTo>
                            <a:pt x="40" y="59"/>
                          </a:lnTo>
                          <a:lnTo>
                            <a:pt x="37" y="61"/>
                          </a:lnTo>
                          <a:lnTo>
                            <a:pt x="34" y="62"/>
                          </a:lnTo>
                          <a:lnTo>
                            <a:pt x="30" y="63"/>
                          </a:lnTo>
                          <a:lnTo>
                            <a:pt x="28" y="65"/>
                          </a:lnTo>
                          <a:lnTo>
                            <a:pt x="25" y="66"/>
                          </a:lnTo>
                          <a:lnTo>
                            <a:pt x="21" y="68"/>
                          </a:lnTo>
                          <a:lnTo>
                            <a:pt x="19" y="70"/>
                          </a:lnTo>
                          <a:lnTo>
                            <a:pt x="15" y="71"/>
                          </a:lnTo>
                          <a:lnTo>
                            <a:pt x="12" y="73"/>
                          </a:lnTo>
                          <a:lnTo>
                            <a:pt x="10" y="74"/>
                          </a:lnTo>
                          <a:lnTo>
                            <a:pt x="8" y="77"/>
                          </a:lnTo>
                          <a:lnTo>
                            <a:pt x="5" y="79"/>
                          </a:lnTo>
                          <a:lnTo>
                            <a:pt x="4" y="81"/>
                          </a:lnTo>
                          <a:lnTo>
                            <a:pt x="2" y="85"/>
                          </a:lnTo>
                          <a:lnTo>
                            <a:pt x="1" y="87"/>
                          </a:lnTo>
                          <a:lnTo>
                            <a:pt x="0" y="91"/>
                          </a:lnTo>
                          <a:lnTo>
                            <a:pt x="0" y="93"/>
                          </a:lnTo>
                          <a:lnTo>
                            <a:pt x="1" y="93"/>
                          </a:lnTo>
                          <a:lnTo>
                            <a:pt x="1" y="94"/>
                          </a:lnTo>
                          <a:lnTo>
                            <a:pt x="1" y="93"/>
                          </a:lnTo>
                          <a:lnTo>
                            <a:pt x="2" y="9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2" name="Google Shape;1332;p9"/>
                    <p:cNvSpPr/>
                    <p:nvPr/>
                  </p:nvSpPr>
                  <p:spPr>
                    <a:xfrm>
                      <a:off x="4430" y="1827"/>
                      <a:ext cx="39" cy="13"/>
                    </a:xfrm>
                    <a:custGeom>
                      <a:rect b="b" l="l" r="r" t="t"/>
                      <a:pathLst>
                        <a:path extrusionOk="0" h="39" w="121">
                          <a:moveTo>
                            <a:pt x="117" y="0"/>
                          </a:moveTo>
                          <a:lnTo>
                            <a:pt x="116" y="3"/>
                          </a:lnTo>
                          <a:lnTo>
                            <a:pt x="118" y="5"/>
                          </a:lnTo>
                          <a:lnTo>
                            <a:pt x="118" y="7"/>
                          </a:lnTo>
                          <a:lnTo>
                            <a:pt x="118" y="9"/>
                          </a:lnTo>
                          <a:lnTo>
                            <a:pt x="117" y="12"/>
                          </a:lnTo>
                          <a:lnTo>
                            <a:pt x="115" y="14"/>
                          </a:lnTo>
                          <a:lnTo>
                            <a:pt x="113" y="16"/>
                          </a:lnTo>
                          <a:lnTo>
                            <a:pt x="110" y="18"/>
                          </a:lnTo>
                          <a:lnTo>
                            <a:pt x="106" y="20"/>
                          </a:lnTo>
                          <a:lnTo>
                            <a:pt x="102" y="22"/>
                          </a:lnTo>
                          <a:lnTo>
                            <a:pt x="98" y="24"/>
                          </a:lnTo>
                          <a:lnTo>
                            <a:pt x="92" y="25"/>
                          </a:lnTo>
                          <a:lnTo>
                            <a:pt x="87" y="28"/>
                          </a:lnTo>
                          <a:lnTo>
                            <a:pt x="81" y="29"/>
                          </a:lnTo>
                          <a:lnTo>
                            <a:pt x="75" y="31"/>
                          </a:lnTo>
                          <a:lnTo>
                            <a:pt x="70" y="32"/>
                          </a:lnTo>
                          <a:lnTo>
                            <a:pt x="64" y="33"/>
                          </a:lnTo>
                          <a:lnTo>
                            <a:pt x="57" y="34"/>
                          </a:lnTo>
                          <a:lnTo>
                            <a:pt x="51" y="34"/>
                          </a:lnTo>
                          <a:lnTo>
                            <a:pt x="46" y="35"/>
                          </a:lnTo>
                          <a:lnTo>
                            <a:pt x="40" y="35"/>
                          </a:lnTo>
                          <a:lnTo>
                            <a:pt x="34" y="35"/>
                          </a:lnTo>
                          <a:lnTo>
                            <a:pt x="29" y="35"/>
                          </a:lnTo>
                          <a:lnTo>
                            <a:pt x="24" y="35"/>
                          </a:lnTo>
                          <a:lnTo>
                            <a:pt x="20" y="35"/>
                          </a:lnTo>
                          <a:lnTo>
                            <a:pt x="15" y="35"/>
                          </a:lnTo>
                          <a:lnTo>
                            <a:pt x="12" y="34"/>
                          </a:lnTo>
                          <a:lnTo>
                            <a:pt x="8" y="33"/>
                          </a:lnTo>
                          <a:lnTo>
                            <a:pt x="6" y="32"/>
                          </a:lnTo>
                          <a:lnTo>
                            <a:pt x="4" y="31"/>
                          </a:lnTo>
                          <a:lnTo>
                            <a:pt x="3" y="30"/>
                          </a:lnTo>
                          <a:lnTo>
                            <a:pt x="3" y="29"/>
                          </a:lnTo>
                          <a:lnTo>
                            <a:pt x="3" y="28"/>
                          </a:lnTo>
                          <a:lnTo>
                            <a:pt x="0" y="26"/>
                          </a:lnTo>
                          <a:lnTo>
                            <a:pt x="0" y="29"/>
                          </a:lnTo>
                          <a:lnTo>
                            <a:pt x="2" y="31"/>
                          </a:lnTo>
                          <a:lnTo>
                            <a:pt x="3" y="34"/>
                          </a:lnTo>
                          <a:lnTo>
                            <a:pt x="5" y="35"/>
                          </a:lnTo>
                          <a:lnTo>
                            <a:pt x="7" y="37"/>
                          </a:lnTo>
                          <a:lnTo>
                            <a:pt x="11" y="38"/>
                          </a:lnTo>
                          <a:lnTo>
                            <a:pt x="15" y="38"/>
                          </a:lnTo>
                          <a:lnTo>
                            <a:pt x="19" y="39"/>
                          </a:lnTo>
                          <a:lnTo>
                            <a:pt x="24" y="39"/>
                          </a:lnTo>
                          <a:lnTo>
                            <a:pt x="29" y="39"/>
                          </a:lnTo>
                          <a:lnTo>
                            <a:pt x="34" y="39"/>
                          </a:lnTo>
                          <a:lnTo>
                            <a:pt x="40" y="39"/>
                          </a:lnTo>
                          <a:lnTo>
                            <a:pt x="46" y="38"/>
                          </a:lnTo>
                          <a:lnTo>
                            <a:pt x="51" y="38"/>
                          </a:lnTo>
                          <a:lnTo>
                            <a:pt x="58" y="37"/>
                          </a:lnTo>
                          <a:lnTo>
                            <a:pt x="64" y="35"/>
                          </a:lnTo>
                          <a:lnTo>
                            <a:pt x="71" y="34"/>
                          </a:lnTo>
                          <a:lnTo>
                            <a:pt x="76" y="33"/>
                          </a:lnTo>
                          <a:lnTo>
                            <a:pt x="82" y="32"/>
                          </a:lnTo>
                          <a:lnTo>
                            <a:pt x="88" y="31"/>
                          </a:lnTo>
                          <a:lnTo>
                            <a:pt x="93" y="29"/>
                          </a:lnTo>
                          <a:lnTo>
                            <a:pt x="98" y="28"/>
                          </a:lnTo>
                          <a:lnTo>
                            <a:pt x="102" y="25"/>
                          </a:lnTo>
                          <a:lnTo>
                            <a:pt x="107" y="23"/>
                          </a:lnTo>
                          <a:lnTo>
                            <a:pt x="110" y="21"/>
                          </a:lnTo>
                          <a:lnTo>
                            <a:pt x="114" y="18"/>
                          </a:lnTo>
                          <a:lnTo>
                            <a:pt x="117" y="16"/>
                          </a:lnTo>
                          <a:lnTo>
                            <a:pt x="120" y="14"/>
                          </a:lnTo>
                          <a:lnTo>
                            <a:pt x="121" y="11"/>
                          </a:lnTo>
                          <a:lnTo>
                            <a:pt x="121" y="7"/>
                          </a:lnTo>
                          <a:lnTo>
                            <a:pt x="120" y="4"/>
                          </a:lnTo>
                          <a:lnTo>
                            <a:pt x="118" y="1"/>
                          </a:lnTo>
                          <a:lnTo>
                            <a:pt x="118" y="4"/>
                          </a:lnTo>
                          <a:lnTo>
                            <a:pt x="118" y="1"/>
                          </a:lnTo>
                          <a:lnTo>
                            <a:pt x="118" y="0"/>
                          </a:lnTo>
                          <a:lnTo>
                            <a:pt x="117" y="0"/>
                          </a:lnTo>
                          <a:lnTo>
                            <a:pt x="117" y="1"/>
                          </a:lnTo>
                          <a:lnTo>
                            <a:pt x="116" y="1"/>
                          </a:lnTo>
                          <a:lnTo>
                            <a:pt x="116" y="3"/>
                          </a:lnTo>
                          <a:lnTo>
                            <a:pt x="117"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3" name="Google Shape;1333;p9"/>
                    <p:cNvSpPr/>
                    <p:nvPr/>
                  </p:nvSpPr>
                  <p:spPr>
                    <a:xfrm>
                      <a:off x="4467" y="1810"/>
                      <a:ext cx="7" cy="19"/>
                    </a:xfrm>
                    <a:custGeom>
                      <a:rect b="b" l="l" r="r" t="t"/>
                      <a:pathLst>
                        <a:path extrusionOk="0" h="59" w="21">
                          <a:moveTo>
                            <a:pt x="16" y="1"/>
                          </a:moveTo>
                          <a:lnTo>
                            <a:pt x="16" y="1"/>
                          </a:lnTo>
                          <a:lnTo>
                            <a:pt x="16" y="4"/>
                          </a:lnTo>
                          <a:lnTo>
                            <a:pt x="16" y="7"/>
                          </a:lnTo>
                          <a:lnTo>
                            <a:pt x="16" y="10"/>
                          </a:lnTo>
                          <a:lnTo>
                            <a:pt x="17" y="12"/>
                          </a:lnTo>
                          <a:lnTo>
                            <a:pt x="17" y="16"/>
                          </a:lnTo>
                          <a:lnTo>
                            <a:pt x="17" y="18"/>
                          </a:lnTo>
                          <a:lnTo>
                            <a:pt x="17" y="20"/>
                          </a:lnTo>
                          <a:lnTo>
                            <a:pt x="18" y="22"/>
                          </a:lnTo>
                          <a:lnTo>
                            <a:pt x="18" y="25"/>
                          </a:lnTo>
                          <a:lnTo>
                            <a:pt x="18" y="27"/>
                          </a:lnTo>
                          <a:lnTo>
                            <a:pt x="18" y="28"/>
                          </a:lnTo>
                          <a:lnTo>
                            <a:pt x="18" y="30"/>
                          </a:lnTo>
                          <a:lnTo>
                            <a:pt x="18" y="33"/>
                          </a:lnTo>
                          <a:lnTo>
                            <a:pt x="17" y="34"/>
                          </a:lnTo>
                          <a:lnTo>
                            <a:pt x="17" y="35"/>
                          </a:lnTo>
                          <a:lnTo>
                            <a:pt x="17" y="37"/>
                          </a:lnTo>
                          <a:lnTo>
                            <a:pt x="17" y="38"/>
                          </a:lnTo>
                          <a:lnTo>
                            <a:pt x="16" y="39"/>
                          </a:lnTo>
                          <a:lnTo>
                            <a:pt x="16" y="41"/>
                          </a:lnTo>
                          <a:lnTo>
                            <a:pt x="15" y="42"/>
                          </a:lnTo>
                          <a:lnTo>
                            <a:pt x="15" y="44"/>
                          </a:lnTo>
                          <a:lnTo>
                            <a:pt x="14" y="45"/>
                          </a:lnTo>
                          <a:lnTo>
                            <a:pt x="13" y="46"/>
                          </a:lnTo>
                          <a:lnTo>
                            <a:pt x="12" y="47"/>
                          </a:lnTo>
                          <a:lnTo>
                            <a:pt x="12" y="49"/>
                          </a:lnTo>
                          <a:lnTo>
                            <a:pt x="10" y="50"/>
                          </a:lnTo>
                          <a:lnTo>
                            <a:pt x="8" y="51"/>
                          </a:lnTo>
                          <a:lnTo>
                            <a:pt x="7" y="52"/>
                          </a:lnTo>
                          <a:lnTo>
                            <a:pt x="6" y="53"/>
                          </a:lnTo>
                          <a:lnTo>
                            <a:pt x="4" y="54"/>
                          </a:lnTo>
                          <a:lnTo>
                            <a:pt x="3" y="55"/>
                          </a:lnTo>
                          <a:lnTo>
                            <a:pt x="0" y="56"/>
                          </a:lnTo>
                          <a:lnTo>
                            <a:pt x="1" y="59"/>
                          </a:lnTo>
                          <a:lnTo>
                            <a:pt x="4" y="58"/>
                          </a:lnTo>
                          <a:lnTo>
                            <a:pt x="5" y="56"/>
                          </a:lnTo>
                          <a:lnTo>
                            <a:pt x="7" y="55"/>
                          </a:lnTo>
                          <a:lnTo>
                            <a:pt x="8" y="54"/>
                          </a:lnTo>
                          <a:lnTo>
                            <a:pt x="10" y="53"/>
                          </a:lnTo>
                          <a:lnTo>
                            <a:pt x="12" y="52"/>
                          </a:lnTo>
                          <a:lnTo>
                            <a:pt x="13" y="51"/>
                          </a:lnTo>
                          <a:lnTo>
                            <a:pt x="14" y="50"/>
                          </a:lnTo>
                          <a:lnTo>
                            <a:pt x="15" y="49"/>
                          </a:lnTo>
                          <a:lnTo>
                            <a:pt x="16" y="46"/>
                          </a:lnTo>
                          <a:lnTo>
                            <a:pt x="17" y="45"/>
                          </a:lnTo>
                          <a:lnTo>
                            <a:pt x="17" y="44"/>
                          </a:lnTo>
                          <a:lnTo>
                            <a:pt x="18" y="42"/>
                          </a:lnTo>
                          <a:lnTo>
                            <a:pt x="18" y="41"/>
                          </a:lnTo>
                          <a:lnTo>
                            <a:pt x="20" y="39"/>
                          </a:lnTo>
                          <a:lnTo>
                            <a:pt x="20" y="37"/>
                          </a:lnTo>
                          <a:lnTo>
                            <a:pt x="21" y="36"/>
                          </a:lnTo>
                          <a:lnTo>
                            <a:pt x="21" y="34"/>
                          </a:lnTo>
                          <a:lnTo>
                            <a:pt x="21" y="33"/>
                          </a:lnTo>
                          <a:lnTo>
                            <a:pt x="21" y="30"/>
                          </a:lnTo>
                          <a:lnTo>
                            <a:pt x="21" y="28"/>
                          </a:lnTo>
                          <a:lnTo>
                            <a:pt x="21" y="26"/>
                          </a:lnTo>
                          <a:lnTo>
                            <a:pt x="21" y="25"/>
                          </a:lnTo>
                          <a:lnTo>
                            <a:pt x="21" y="22"/>
                          </a:lnTo>
                          <a:lnTo>
                            <a:pt x="21" y="20"/>
                          </a:lnTo>
                          <a:lnTo>
                            <a:pt x="21" y="18"/>
                          </a:lnTo>
                          <a:lnTo>
                            <a:pt x="20" y="15"/>
                          </a:lnTo>
                          <a:lnTo>
                            <a:pt x="20" y="12"/>
                          </a:lnTo>
                          <a:lnTo>
                            <a:pt x="20" y="10"/>
                          </a:lnTo>
                          <a:lnTo>
                            <a:pt x="18" y="7"/>
                          </a:lnTo>
                          <a:lnTo>
                            <a:pt x="18" y="3"/>
                          </a:lnTo>
                          <a:lnTo>
                            <a:pt x="18" y="1"/>
                          </a:lnTo>
                          <a:lnTo>
                            <a:pt x="18" y="0"/>
                          </a:lnTo>
                          <a:lnTo>
                            <a:pt x="17" y="0"/>
                          </a:lnTo>
                          <a:lnTo>
                            <a:pt x="16" y="0"/>
                          </a:lnTo>
                          <a:lnTo>
                            <a:pt x="16"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4" name="Google Shape;1334;p9"/>
                    <p:cNvSpPr/>
                    <p:nvPr/>
                  </p:nvSpPr>
                  <p:spPr>
                    <a:xfrm>
                      <a:off x="4472" y="1731"/>
                      <a:ext cx="21" cy="79"/>
                    </a:xfrm>
                    <a:custGeom>
                      <a:rect b="b" l="l" r="r" t="t"/>
                      <a:pathLst>
                        <a:path extrusionOk="0" h="252" w="66">
                          <a:moveTo>
                            <a:pt x="62" y="2"/>
                          </a:moveTo>
                          <a:lnTo>
                            <a:pt x="62" y="2"/>
                          </a:lnTo>
                          <a:lnTo>
                            <a:pt x="60" y="9"/>
                          </a:lnTo>
                          <a:lnTo>
                            <a:pt x="58" y="17"/>
                          </a:lnTo>
                          <a:lnTo>
                            <a:pt x="56" y="24"/>
                          </a:lnTo>
                          <a:lnTo>
                            <a:pt x="53" y="32"/>
                          </a:lnTo>
                          <a:lnTo>
                            <a:pt x="51" y="40"/>
                          </a:lnTo>
                          <a:lnTo>
                            <a:pt x="48" y="47"/>
                          </a:lnTo>
                          <a:lnTo>
                            <a:pt x="45" y="55"/>
                          </a:lnTo>
                          <a:lnTo>
                            <a:pt x="43" y="63"/>
                          </a:lnTo>
                          <a:lnTo>
                            <a:pt x="41" y="69"/>
                          </a:lnTo>
                          <a:lnTo>
                            <a:pt x="37" y="77"/>
                          </a:lnTo>
                          <a:lnTo>
                            <a:pt x="35" y="85"/>
                          </a:lnTo>
                          <a:lnTo>
                            <a:pt x="33" y="92"/>
                          </a:lnTo>
                          <a:lnTo>
                            <a:pt x="31" y="100"/>
                          </a:lnTo>
                          <a:lnTo>
                            <a:pt x="28" y="108"/>
                          </a:lnTo>
                          <a:lnTo>
                            <a:pt x="25" y="115"/>
                          </a:lnTo>
                          <a:lnTo>
                            <a:pt x="23" y="123"/>
                          </a:lnTo>
                          <a:lnTo>
                            <a:pt x="20" y="131"/>
                          </a:lnTo>
                          <a:lnTo>
                            <a:pt x="18" y="139"/>
                          </a:lnTo>
                          <a:lnTo>
                            <a:pt x="17" y="145"/>
                          </a:lnTo>
                          <a:lnTo>
                            <a:pt x="15" y="153"/>
                          </a:lnTo>
                          <a:lnTo>
                            <a:pt x="12" y="161"/>
                          </a:lnTo>
                          <a:lnTo>
                            <a:pt x="11" y="169"/>
                          </a:lnTo>
                          <a:lnTo>
                            <a:pt x="9" y="177"/>
                          </a:lnTo>
                          <a:lnTo>
                            <a:pt x="8" y="185"/>
                          </a:lnTo>
                          <a:lnTo>
                            <a:pt x="6" y="193"/>
                          </a:lnTo>
                          <a:lnTo>
                            <a:pt x="5" y="201"/>
                          </a:lnTo>
                          <a:lnTo>
                            <a:pt x="3" y="209"/>
                          </a:lnTo>
                          <a:lnTo>
                            <a:pt x="2" y="218"/>
                          </a:lnTo>
                          <a:lnTo>
                            <a:pt x="2" y="226"/>
                          </a:lnTo>
                          <a:lnTo>
                            <a:pt x="1" y="234"/>
                          </a:lnTo>
                          <a:lnTo>
                            <a:pt x="1" y="243"/>
                          </a:lnTo>
                          <a:lnTo>
                            <a:pt x="0" y="251"/>
                          </a:lnTo>
                          <a:lnTo>
                            <a:pt x="3" y="252"/>
                          </a:lnTo>
                          <a:lnTo>
                            <a:pt x="3" y="243"/>
                          </a:lnTo>
                          <a:lnTo>
                            <a:pt x="3" y="235"/>
                          </a:lnTo>
                          <a:lnTo>
                            <a:pt x="5" y="226"/>
                          </a:lnTo>
                          <a:lnTo>
                            <a:pt x="6" y="218"/>
                          </a:lnTo>
                          <a:lnTo>
                            <a:pt x="6" y="210"/>
                          </a:lnTo>
                          <a:lnTo>
                            <a:pt x="8" y="202"/>
                          </a:lnTo>
                          <a:lnTo>
                            <a:pt x="9" y="194"/>
                          </a:lnTo>
                          <a:lnTo>
                            <a:pt x="10" y="186"/>
                          </a:lnTo>
                          <a:lnTo>
                            <a:pt x="11" y="178"/>
                          </a:lnTo>
                          <a:lnTo>
                            <a:pt x="14" y="170"/>
                          </a:lnTo>
                          <a:lnTo>
                            <a:pt x="15" y="162"/>
                          </a:lnTo>
                          <a:lnTo>
                            <a:pt x="17" y="154"/>
                          </a:lnTo>
                          <a:lnTo>
                            <a:pt x="19" y="146"/>
                          </a:lnTo>
                          <a:lnTo>
                            <a:pt x="20" y="139"/>
                          </a:lnTo>
                          <a:lnTo>
                            <a:pt x="23" y="131"/>
                          </a:lnTo>
                          <a:lnTo>
                            <a:pt x="25" y="124"/>
                          </a:lnTo>
                          <a:lnTo>
                            <a:pt x="28" y="116"/>
                          </a:lnTo>
                          <a:lnTo>
                            <a:pt x="31" y="108"/>
                          </a:lnTo>
                          <a:lnTo>
                            <a:pt x="33" y="101"/>
                          </a:lnTo>
                          <a:lnTo>
                            <a:pt x="35" y="93"/>
                          </a:lnTo>
                          <a:lnTo>
                            <a:pt x="37" y="85"/>
                          </a:lnTo>
                          <a:lnTo>
                            <a:pt x="40" y="78"/>
                          </a:lnTo>
                          <a:lnTo>
                            <a:pt x="43" y="71"/>
                          </a:lnTo>
                          <a:lnTo>
                            <a:pt x="45" y="64"/>
                          </a:lnTo>
                          <a:lnTo>
                            <a:pt x="48" y="56"/>
                          </a:lnTo>
                          <a:lnTo>
                            <a:pt x="50" y="48"/>
                          </a:lnTo>
                          <a:lnTo>
                            <a:pt x="53" y="41"/>
                          </a:lnTo>
                          <a:lnTo>
                            <a:pt x="56" y="33"/>
                          </a:lnTo>
                          <a:lnTo>
                            <a:pt x="58" y="25"/>
                          </a:lnTo>
                          <a:lnTo>
                            <a:pt x="60" y="18"/>
                          </a:lnTo>
                          <a:lnTo>
                            <a:pt x="62" y="10"/>
                          </a:lnTo>
                          <a:lnTo>
                            <a:pt x="65" y="2"/>
                          </a:lnTo>
                          <a:lnTo>
                            <a:pt x="66" y="2"/>
                          </a:lnTo>
                          <a:lnTo>
                            <a:pt x="65" y="2"/>
                          </a:lnTo>
                          <a:lnTo>
                            <a:pt x="65" y="1"/>
                          </a:lnTo>
                          <a:lnTo>
                            <a:pt x="63" y="0"/>
                          </a:lnTo>
                          <a:lnTo>
                            <a:pt x="63" y="1"/>
                          </a:lnTo>
                          <a:lnTo>
                            <a:pt x="62" y="1"/>
                          </a:lnTo>
                          <a:lnTo>
                            <a:pt x="62"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5" name="Google Shape;1335;p9"/>
                    <p:cNvSpPr/>
                    <p:nvPr/>
                  </p:nvSpPr>
                  <p:spPr>
                    <a:xfrm>
                      <a:off x="4488" y="1713"/>
                      <a:ext cx="5" cy="18"/>
                    </a:xfrm>
                    <a:custGeom>
                      <a:rect b="b" l="l" r="r" t="t"/>
                      <a:pathLst>
                        <a:path extrusionOk="0" h="55" w="16">
                          <a:moveTo>
                            <a:pt x="0" y="2"/>
                          </a:moveTo>
                          <a:lnTo>
                            <a:pt x="0" y="4"/>
                          </a:lnTo>
                          <a:lnTo>
                            <a:pt x="1" y="5"/>
                          </a:lnTo>
                          <a:lnTo>
                            <a:pt x="2" y="6"/>
                          </a:lnTo>
                          <a:lnTo>
                            <a:pt x="3" y="7"/>
                          </a:lnTo>
                          <a:lnTo>
                            <a:pt x="3" y="8"/>
                          </a:lnTo>
                          <a:lnTo>
                            <a:pt x="5" y="10"/>
                          </a:lnTo>
                          <a:lnTo>
                            <a:pt x="6" y="12"/>
                          </a:lnTo>
                          <a:lnTo>
                            <a:pt x="6" y="13"/>
                          </a:lnTo>
                          <a:lnTo>
                            <a:pt x="7" y="14"/>
                          </a:lnTo>
                          <a:lnTo>
                            <a:pt x="7" y="15"/>
                          </a:lnTo>
                          <a:lnTo>
                            <a:pt x="8" y="17"/>
                          </a:lnTo>
                          <a:lnTo>
                            <a:pt x="8" y="18"/>
                          </a:lnTo>
                          <a:lnTo>
                            <a:pt x="9" y="19"/>
                          </a:lnTo>
                          <a:lnTo>
                            <a:pt x="9" y="21"/>
                          </a:lnTo>
                          <a:lnTo>
                            <a:pt x="10" y="23"/>
                          </a:lnTo>
                          <a:lnTo>
                            <a:pt x="10" y="24"/>
                          </a:lnTo>
                          <a:lnTo>
                            <a:pt x="11" y="25"/>
                          </a:lnTo>
                          <a:lnTo>
                            <a:pt x="11" y="27"/>
                          </a:lnTo>
                          <a:lnTo>
                            <a:pt x="11" y="29"/>
                          </a:lnTo>
                          <a:lnTo>
                            <a:pt x="12" y="30"/>
                          </a:lnTo>
                          <a:lnTo>
                            <a:pt x="12" y="32"/>
                          </a:lnTo>
                          <a:lnTo>
                            <a:pt x="12" y="33"/>
                          </a:lnTo>
                          <a:lnTo>
                            <a:pt x="12" y="35"/>
                          </a:lnTo>
                          <a:lnTo>
                            <a:pt x="14" y="36"/>
                          </a:lnTo>
                          <a:lnTo>
                            <a:pt x="14" y="39"/>
                          </a:lnTo>
                          <a:lnTo>
                            <a:pt x="14" y="40"/>
                          </a:lnTo>
                          <a:lnTo>
                            <a:pt x="14" y="42"/>
                          </a:lnTo>
                          <a:lnTo>
                            <a:pt x="14" y="43"/>
                          </a:lnTo>
                          <a:lnTo>
                            <a:pt x="14" y="46"/>
                          </a:lnTo>
                          <a:lnTo>
                            <a:pt x="12" y="48"/>
                          </a:lnTo>
                          <a:lnTo>
                            <a:pt x="12" y="50"/>
                          </a:lnTo>
                          <a:lnTo>
                            <a:pt x="12" y="51"/>
                          </a:lnTo>
                          <a:lnTo>
                            <a:pt x="12" y="53"/>
                          </a:lnTo>
                          <a:lnTo>
                            <a:pt x="15" y="55"/>
                          </a:lnTo>
                          <a:lnTo>
                            <a:pt x="15" y="52"/>
                          </a:lnTo>
                          <a:lnTo>
                            <a:pt x="16" y="50"/>
                          </a:lnTo>
                          <a:lnTo>
                            <a:pt x="16" y="48"/>
                          </a:lnTo>
                          <a:lnTo>
                            <a:pt x="16" y="46"/>
                          </a:lnTo>
                          <a:lnTo>
                            <a:pt x="16" y="43"/>
                          </a:lnTo>
                          <a:lnTo>
                            <a:pt x="16" y="42"/>
                          </a:lnTo>
                          <a:lnTo>
                            <a:pt x="16" y="40"/>
                          </a:lnTo>
                          <a:lnTo>
                            <a:pt x="16" y="38"/>
                          </a:lnTo>
                          <a:lnTo>
                            <a:pt x="16" y="36"/>
                          </a:lnTo>
                          <a:lnTo>
                            <a:pt x="16" y="34"/>
                          </a:lnTo>
                          <a:lnTo>
                            <a:pt x="15" y="33"/>
                          </a:lnTo>
                          <a:lnTo>
                            <a:pt x="15" y="31"/>
                          </a:lnTo>
                          <a:lnTo>
                            <a:pt x="15" y="30"/>
                          </a:lnTo>
                          <a:lnTo>
                            <a:pt x="15" y="27"/>
                          </a:lnTo>
                          <a:lnTo>
                            <a:pt x="14" y="26"/>
                          </a:lnTo>
                          <a:lnTo>
                            <a:pt x="14" y="24"/>
                          </a:lnTo>
                          <a:lnTo>
                            <a:pt x="12" y="23"/>
                          </a:lnTo>
                          <a:lnTo>
                            <a:pt x="12" y="22"/>
                          </a:lnTo>
                          <a:lnTo>
                            <a:pt x="12" y="19"/>
                          </a:lnTo>
                          <a:lnTo>
                            <a:pt x="11" y="18"/>
                          </a:lnTo>
                          <a:lnTo>
                            <a:pt x="10" y="17"/>
                          </a:lnTo>
                          <a:lnTo>
                            <a:pt x="10" y="15"/>
                          </a:lnTo>
                          <a:lnTo>
                            <a:pt x="9" y="14"/>
                          </a:lnTo>
                          <a:lnTo>
                            <a:pt x="9" y="13"/>
                          </a:lnTo>
                          <a:lnTo>
                            <a:pt x="8" y="12"/>
                          </a:lnTo>
                          <a:lnTo>
                            <a:pt x="8" y="9"/>
                          </a:lnTo>
                          <a:lnTo>
                            <a:pt x="7" y="8"/>
                          </a:lnTo>
                          <a:lnTo>
                            <a:pt x="6" y="7"/>
                          </a:lnTo>
                          <a:lnTo>
                            <a:pt x="5" y="6"/>
                          </a:lnTo>
                          <a:lnTo>
                            <a:pt x="5" y="4"/>
                          </a:lnTo>
                          <a:lnTo>
                            <a:pt x="3" y="2"/>
                          </a:lnTo>
                          <a:lnTo>
                            <a:pt x="2" y="1"/>
                          </a:lnTo>
                          <a:lnTo>
                            <a:pt x="1" y="0"/>
                          </a:lnTo>
                          <a:lnTo>
                            <a:pt x="1" y="1"/>
                          </a:lnTo>
                          <a:lnTo>
                            <a:pt x="0" y="1"/>
                          </a:lnTo>
                          <a:lnTo>
                            <a:pt x="0" y="2"/>
                          </a:lnTo>
                          <a:lnTo>
                            <a:pt x="0" y="4"/>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6" name="Google Shape;1336;p9"/>
                    <p:cNvSpPr/>
                    <p:nvPr/>
                  </p:nvSpPr>
                  <p:spPr>
                    <a:xfrm>
                      <a:off x="4477" y="1653"/>
                      <a:ext cx="13" cy="62"/>
                    </a:xfrm>
                    <a:custGeom>
                      <a:rect b="b" l="l" r="r" t="t"/>
                      <a:pathLst>
                        <a:path extrusionOk="0" h="195" w="38">
                          <a:moveTo>
                            <a:pt x="3" y="0"/>
                          </a:moveTo>
                          <a:lnTo>
                            <a:pt x="1" y="1"/>
                          </a:lnTo>
                          <a:lnTo>
                            <a:pt x="1" y="8"/>
                          </a:lnTo>
                          <a:lnTo>
                            <a:pt x="2" y="14"/>
                          </a:lnTo>
                          <a:lnTo>
                            <a:pt x="3" y="21"/>
                          </a:lnTo>
                          <a:lnTo>
                            <a:pt x="4" y="26"/>
                          </a:lnTo>
                          <a:lnTo>
                            <a:pt x="6" y="32"/>
                          </a:lnTo>
                          <a:lnTo>
                            <a:pt x="7" y="39"/>
                          </a:lnTo>
                          <a:lnTo>
                            <a:pt x="7" y="45"/>
                          </a:lnTo>
                          <a:lnTo>
                            <a:pt x="8" y="50"/>
                          </a:lnTo>
                          <a:lnTo>
                            <a:pt x="9" y="56"/>
                          </a:lnTo>
                          <a:lnTo>
                            <a:pt x="9" y="63"/>
                          </a:lnTo>
                          <a:lnTo>
                            <a:pt x="10" y="68"/>
                          </a:lnTo>
                          <a:lnTo>
                            <a:pt x="11" y="74"/>
                          </a:lnTo>
                          <a:lnTo>
                            <a:pt x="11" y="80"/>
                          </a:lnTo>
                          <a:lnTo>
                            <a:pt x="12" y="85"/>
                          </a:lnTo>
                          <a:lnTo>
                            <a:pt x="13" y="91"/>
                          </a:lnTo>
                          <a:lnTo>
                            <a:pt x="15" y="97"/>
                          </a:lnTo>
                          <a:lnTo>
                            <a:pt x="15" y="102"/>
                          </a:lnTo>
                          <a:lnTo>
                            <a:pt x="16" y="108"/>
                          </a:lnTo>
                          <a:lnTo>
                            <a:pt x="17" y="115"/>
                          </a:lnTo>
                          <a:lnTo>
                            <a:pt x="18" y="120"/>
                          </a:lnTo>
                          <a:lnTo>
                            <a:pt x="19" y="126"/>
                          </a:lnTo>
                          <a:lnTo>
                            <a:pt x="20" y="133"/>
                          </a:lnTo>
                          <a:lnTo>
                            <a:pt x="21" y="139"/>
                          </a:lnTo>
                          <a:lnTo>
                            <a:pt x="23" y="144"/>
                          </a:lnTo>
                          <a:lnTo>
                            <a:pt x="24" y="151"/>
                          </a:lnTo>
                          <a:lnTo>
                            <a:pt x="26" y="157"/>
                          </a:lnTo>
                          <a:lnTo>
                            <a:pt x="27" y="164"/>
                          </a:lnTo>
                          <a:lnTo>
                            <a:pt x="28" y="169"/>
                          </a:lnTo>
                          <a:lnTo>
                            <a:pt x="30" y="176"/>
                          </a:lnTo>
                          <a:lnTo>
                            <a:pt x="32" y="183"/>
                          </a:lnTo>
                          <a:lnTo>
                            <a:pt x="34" y="189"/>
                          </a:lnTo>
                          <a:lnTo>
                            <a:pt x="36" y="195"/>
                          </a:lnTo>
                          <a:lnTo>
                            <a:pt x="38" y="194"/>
                          </a:lnTo>
                          <a:lnTo>
                            <a:pt x="36" y="189"/>
                          </a:lnTo>
                          <a:lnTo>
                            <a:pt x="34" y="182"/>
                          </a:lnTo>
                          <a:lnTo>
                            <a:pt x="33" y="175"/>
                          </a:lnTo>
                          <a:lnTo>
                            <a:pt x="30" y="169"/>
                          </a:lnTo>
                          <a:lnTo>
                            <a:pt x="29" y="162"/>
                          </a:lnTo>
                          <a:lnTo>
                            <a:pt x="27" y="156"/>
                          </a:lnTo>
                          <a:lnTo>
                            <a:pt x="26" y="150"/>
                          </a:lnTo>
                          <a:lnTo>
                            <a:pt x="25" y="144"/>
                          </a:lnTo>
                          <a:lnTo>
                            <a:pt x="24" y="138"/>
                          </a:lnTo>
                          <a:lnTo>
                            <a:pt x="23" y="132"/>
                          </a:lnTo>
                          <a:lnTo>
                            <a:pt x="21" y="126"/>
                          </a:lnTo>
                          <a:lnTo>
                            <a:pt x="20" y="119"/>
                          </a:lnTo>
                          <a:lnTo>
                            <a:pt x="19" y="114"/>
                          </a:lnTo>
                          <a:lnTo>
                            <a:pt x="18" y="108"/>
                          </a:lnTo>
                          <a:lnTo>
                            <a:pt x="18" y="102"/>
                          </a:lnTo>
                          <a:lnTo>
                            <a:pt x="17" y="97"/>
                          </a:lnTo>
                          <a:lnTo>
                            <a:pt x="16" y="91"/>
                          </a:lnTo>
                          <a:lnTo>
                            <a:pt x="15" y="84"/>
                          </a:lnTo>
                          <a:lnTo>
                            <a:pt x="15" y="79"/>
                          </a:lnTo>
                          <a:lnTo>
                            <a:pt x="13" y="73"/>
                          </a:lnTo>
                          <a:lnTo>
                            <a:pt x="12" y="67"/>
                          </a:lnTo>
                          <a:lnTo>
                            <a:pt x="12" y="62"/>
                          </a:lnTo>
                          <a:lnTo>
                            <a:pt x="11" y="56"/>
                          </a:lnTo>
                          <a:lnTo>
                            <a:pt x="10" y="50"/>
                          </a:lnTo>
                          <a:lnTo>
                            <a:pt x="9" y="43"/>
                          </a:lnTo>
                          <a:lnTo>
                            <a:pt x="9" y="38"/>
                          </a:lnTo>
                          <a:lnTo>
                            <a:pt x="8" y="32"/>
                          </a:lnTo>
                          <a:lnTo>
                            <a:pt x="7" y="26"/>
                          </a:lnTo>
                          <a:lnTo>
                            <a:pt x="6" y="20"/>
                          </a:lnTo>
                          <a:lnTo>
                            <a:pt x="6" y="14"/>
                          </a:lnTo>
                          <a:lnTo>
                            <a:pt x="4" y="7"/>
                          </a:lnTo>
                          <a:lnTo>
                            <a:pt x="3" y="1"/>
                          </a:lnTo>
                          <a:lnTo>
                            <a:pt x="1" y="3"/>
                          </a:lnTo>
                          <a:lnTo>
                            <a:pt x="3" y="1"/>
                          </a:lnTo>
                          <a:lnTo>
                            <a:pt x="3" y="0"/>
                          </a:lnTo>
                          <a:lnTo>
                            <a:pt x="2" y="0"/>
                          </a:lnTo>
                          <a:lnTo>
                            <a:pt x="1" y="0"/>
                          </a:lnTo>
                          <a:lnTo>
                            <a:pt x="1" y="1"/>
                          </a:lnTo>
                          <a:lnTo>
                            <a:pt x="0" y="1"/>
                          </a:lnTo>
                          <a:lnTo>
                            <a:pt x="1" y="1"/>
                          </a:lnTo>
                          <a:lnTo>
                            <a:pt x="3"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7" name="Google Shape;1337;p9"/>
                    <p:cNvSpPr/>
                    <p:nvPr/>
                  </p:nvSpPr>
                  <p:spPr>
                    <a:xfrm>
                      <a:off x="4477" y="1653"/>
                      <a:ext cx="6" cy="29"/>
                    </a:xfrm>
                    <a:custGeom>
                      <a:rect b="b" l="l" r="r" t="t"/>
                      <a:pathLst>
                        <a:path extrusionOk="0" h="93" w="19">
                          <a:moveTo>
                            <a:pt x="16" y="92"/>
                          </a:moveTo>
                          <a:lnTo>
                            <a:pt x="19" y="92"/>
                          </a:lnTo>
                          <a:lnTo>
                            <a:pt x="19" y="88"/>
                          </a:lnTo>
                          <a:lnTo>
                            <a:pt x="19" y="84"/>
                          </a:lnTo>
                          <a:lnTo>
                            <a:pt x="19" y="81"/>
                          </a:lnTo>
                          <a:lnTo>
                            <a:pt x="19" y="78"/>
                          </a:lnTo>
                          <a:lnTo>
                            <a:pt x="19" y="74"/>
                          </a:lnTo>
                          <a:lnTo>
                            <a:pt x="18" y="71"/>
                          </a:lnTo>
                          <a:lnTo>
                            <a:pt x="18" y="67"/>
                          </a:lnTo>
                          <a:lnTo>
                            <a:pt x="18" y="65"/>
                          </a:lnTo>
                          <a:lnTo>
                            <a:pt x="18" y="62"/>
                          </a:lnTo>
                          <a:lnTo>
                            <a:pt x="18" y="58"/>
                          </a:lnTo>
                          <a:lnTo>
                            <a:pt x="17" y="55"/>
                          </a:lnTo>
                          <a:lnTo>
                            <a:pt x="17" y="53"/>
                          </a:lnTo>
                          <a:lnTo>
                            <a:pt x="17" y="49"/>
                          </a:lnTo>
                          <a:lnTo>
                            <a:pt x="16" y="46"/>
                          </a:lnTo>
                          <a:lnTo>
                            <a:pt x="16" y="44"/>
                          </a:lnTo>
                          <a:lnTo>
                            <a:pt x="16" y="40"/>
                          </a:lnTo>
                          <a:lnTo>
                            <a:pt x="15" y="38"/>
                          </a:lnTo>
                          <a:lnTo>
                            <a:pt x="15" y="34"/>
                          </a:lnTo>
                          <a:lnTo>
                            <a:pt x="14" y="32"/>
                          </a:lnTo>
                          <a:lnTo>
                            <a:pt x="12" y="30"/>
                          </a:lnTo>
                          <a:lnTo>
                            <a:pt x="12" y="27"/>
                          </a:lnTo>
                          <a:lnTo>
                            <a:pt x="11" y="24"/>
                          </a:lnTo>
                          <a:lnTo>
                            <a:pt x="10" y="22"/>
                          </a:lnTo>
                          <a:lnTo>
                            <a:pt x="10" y="20"/>
                          </a:lnTo>
                          <a:lnTo>
                            <a:pt x="9" y="17"/>
                          </a:lnTo>
                          <a:lnTo>
                            <a:pt x="8" y="14"/>
                          </a:lnTo>
                          <a:lnTo>
                            <a:pt x="7" y="12"/>
                          </a:lnTo>
                          <a:lnTo>
                            <a:pt x="6" y="10"/>
                          </a:lnTo>
                          <a:lnTo>
                            <a:pt x="5" y="7"/>
                          </a:lnTo>
                          <a:lnTo>
                            <a:pt x="3" y="5"/>
                          </a:lnTo>
                          <a:lnTo>
                            <a:pt x="3" y="3"/>
                          </a:lnTo>
                          <a:lnTo>
                            <a:pt x="1" y="0"/>
                          </a:lnTo>
                          <a:lnTo>
                            <a:pt x="0" y="2"/>
                          </a:lnTo>
                          <a:lnTo>
                            <a:pt x="1" y="4"/>
                          </a:lnTo>
                          <a:lnTo>
                            <a:pt x="2" y="6"/>
                          </a:lnTo>
                          <a:lnTo>
                            <a:pt x="3" y="8"/>
                          </a:lnTo>
                          <a:lnTo>
                            <a:pt x="3" y="11"/>
                          </a:lnTo>
                          <a:lnTo>
                            <a:pt x="5" y="13"/>
                          </a:lnTo>
                          <a:lnTo>
                            <a:pt x="6" y="16"/>
                          </a:lnTo>
                          <a:lnTo>
                            <a:pt x="7" y="17"/>
                          </a:lnTo>
                          <a:lnTo>
                            <a:pt x="8" y="21"/>
                          </a:lnTo>
                          <a:lnTo>
                            <a:pt x="8" y="23"/>
                          </a:lnTo>
                          <a:lnTo>
                            <a:pt x="9" y="25"/>
                          </a:lnTo>
                          <a:lnTo>
                            <a:pt x="10" y="28"/>
                          </a:lnTo>
                          <a:lnTo>
                            <a:pt x="10" y="30"/>
                          </a:lnTo>
                          <a:lnTo>
                            <a:pt x="11" y="33"/>
                          </a:lnTo>
                          <a:lnTo>
                            <a:pt x="12" y="36"/>
                          </a:lnTo>
                          <a:lnTo>
                            <a:pt x="12" y="38"/>
                          </a:lnTo>
                          <a:lnTo>
                            <a:pt x="12" y="41"/>
                          </a:lnTo>
                          <a:lnTo>
                            <a:pt x="14" y="44"/>
                          </a:lnTo>
                          <a:lnTo>
                            <a:pt x="14" y="47"/>
                          </a:lnTo>
                          <a:lnTo>
                            <a:pt x="15" y="49"/>
                          </a:lnTo>
                          <a:lnTo>
                            <a:pt x="15" y="53"/>
                          </a:lnTo>
                          <a:lnTo>
                            <a:pt x="15" y="56"/>
                          </a:lnTo>
                          <a:lnTo>
                            <a:pt x="16" y="58"/>
                          </a:lnTo>
                          <a:lnTo>
                            <a:pt x="16" y="62"/>
                          </a:lnTo>
                          <a:lnTo>
                            <a:pt x="16" y="65"/>
                          </a:lnTo>
                          <a:lnTo>
                            <a:pt x="16" y="67"/>
                          </a:lnTo>
                          <a:lnTo>
                            <a:pt x="16" y="71"/>
                          </a:lnTo>
                          <a:lnTo>
                            <a:pt x="16" y="74"/>
                          </a:lnTo>
                          <a:lnTo>
                            <a:pt x="16" y="78"/>
                          </a:lnTo>
                          <a:lnTo>
                            <a:pt x="16" y="81"/>
                          </a:lnTo>
                          <a:lnTo>
                            <a:pt x="16" y="84"/>
                          </a:lnTo>
                          <a:lnTo>
                            <a:pt x="16" y="88"/>
                          </a:lnTo>
                          <a:lnTo>
                            <a:pt x="16" y="92"/>
                          </a:lnTo>
                          <a:lnTo>
                            <a:pt x="18" y="92"/>
                          </a:lnTo>
                          <a:lnTo>
                            <a:pt x="16" y="92"/>
                          </a:lnTo>
                          <a:lnTo>
                            <a:pt x="16" y="93"/>
                          </a:lnTo>
                          <a:lnTo>
                            <a:pt x="17" y="93"/>
                          </a:lnTo>
                          <a:lnTo>
                            <a:pt x="18" y="93"/>
                          </a:lnTo>
                          <a:lnTo>
                            <a:pt x="18" y="92"/>
                          </a:lnTo>
                          <a:lnTo>
                            <a:pt x="16" y="9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8" name="Google Shape;1338;p9"/>
                    <p:cNvSpPr/>
                    <p:nvPr/>
                  </p:nvSpPr>
                  <p:spPr>
                    <a:xfrm>
                      <a:off x="4480" y="1652"/>
                      <a:ext cx="3" cy="30"/>
                    </a:xfrm>
                    <a:custGeom>
                      <a:rect b="b" l="l" r="r" t="t"/>
                      <a:pathLst>
                        <a:path extrusionOk="0" h="97" w="11">
                          <a:moveTo>
                            <a:pt x="2" y="0"/>
                          </a:moveTo>
                          <a:lnTo>
                            <a:pt x="1" y="2"/>
                          </a:lnTo>
                          <a:lnTo>
                            <a:pt x="1" y="4"/>
                          </a:lnTo>
                          <a:lnTo>
                            <a:pt x="2" y="5"/>
                          </a:lnTo>
                          <a:lnTo>
                            <a:pt x="3" y="8"/>
                          </a:lnTo>
                          <a:lnTo>
                            <a:pt x="3" y="10"/>
                          </a:lnTo>
                          <a:lnTo>
                            <a:pt x="4" y="12"/>
                          </a:lnTo>
                          <a:lnTo>
                            <a:pt x="4" y="13"/>
                          </a:lnTo>
                          <a:lnTo>
                            <a:pt x="6" y="16"/>
                          </a:lnTo>
                          <a:lnTo>
                            <a:pt x="6" y="19"/>
                          </a:lnTo>
                          <a:lnTo>
                            <a:pt x="7" y="21"/>
                          </a:lnTo>
                          <a:lnTo>
                            <a:pt x="7" y="23"/>
                          </a:lnTo>
                          <a:lnTo>
                            <a:pt x="7" y="26"/>
                          </a:lnTo>
                          <a:lnTo>
                            <a:pt x="8" y="28"/>
                          </a:lnTo>
                          <a:lnTo>
                            <a:pt x="8" y="31"/>
                          </a:lnTo>
                          <a:lnTo>
                            <a:pt x="8" y="35"/>
                          </a:lnTo>
                          <a:lnTo>
                            <a:pt x="8" y="37"/>
                          </a:lnTo>
                          <a:lnTo>
                            <a:pt x="8" y="40"/>
                          </a:lnTo>
                          <a:lnTo>
                            <a:pt x="9" y="43"/>
                          </a:lnTo>
                          <a:lnTo>
                            <a:pt x="9" y="46"/>
                          </a:lnTo>
                          <a:lnTo>
                            <a:pt x="9" y="50"/>
                          </a:lnTo>
                          <a:lnTo>
                            <a:pt x="9" y="53"/>
                          </a:lnTo>
                          <a:lnTo>
                            <a:pt x="9" y="56"/>
                          </a:lnTo>
                          <a:lnTo>
                            <a:pt x="9" y="60"/>
                          </a:lnTo>
                          <a:lnTo>
                            <a:pt x="9" y="63"/>
                          </a:lnTo>
                          <a:lnTo>
                            <a:pt x="9" y="67"/>
                          </a:lnTo>
                          <a:lnTo>
                            <a:pt x="9" y="70"/>
                          </a:lnTo>
                          <a:lnTo>
                            <a:pt x="8" y="74"/>
                          </a:lnTo>
                          <a:lnTo>
                            <a:pt x="8" y="78"/>
                          </a:lnTo>
                          <a:lnTo>
                            <a:pt x="8" y="81"/>
                          </a:lnTo>
                          <a:lnTo>
                            <a:pt x="8" y="86"/>
                          </a:lnTo>
                          <a:lnTo>
                            <a:pt x="8" y="89"/>
                          </a:lnTo>
                          <a:lnTo>
                            <a:pt x="8" y="93"/>
                          </a:lnTo>
                          <a:lnTo>
                            <a:pt x="7" y="97"/>
                          </a:lnTo>
                          <a:lnTo>
                            <a:pt x="10" y="97"/>
                          </a:lnTo>
                          <a:lnTo>
                            <a:pt x="10" y="94"/>
                          </a:lnTo>
                          <a:lnTo>
                            <a:pt x="10" y="89"/>
                          </a:lnTo>
                          <a:lnTo>
                            <a:pt x="10" y="86"/>
                          </a:lnTo>
                          <a:lnTo>
                            <a:pt x="10" y="81"/>
                          </a:lnTo>
                          <a:lnTo>
                            <a:pt x="10" y="78"/>
                          </a:lnTo>
                          <a:lnTo>
                            <a:pt x="11" y="74"/>
                          </a:lnTo>
                          <a:lnTo>
                            <a:pt x="11" y="70"/>
                          </a:lnTo>
                          <a:lnTo>
                            <a:pt x="11" y="67"/>
                          </a:lnTo>
                          <a:lnTo>
                            <a:pt x="11" y="63"/>
                          </a:lnTo>
                          <a:lnTo>
                            <a:pt x="11" y="60"/>
                          </a:lnTo>
                          <a:lnTo>
                            <a:pt x="11" y="56"/>
                          </a:lnTo>
                          <a:lnTo>
                            <a:pt x="11" y="53"/>
                          </a:lnTo>
                          <a:lnTo>
                            <a:pt x="11" y="50"/>
                          </a:lnTo>
                          <a:lnTo>
                            <a:pt x="11" y="46"/>
                          </a:lnTo>
                          <a:lnTo>
                            <a:pt x="11" y="43"/>
                          </a:lnTo>
                          <a:lnTo>
                            <a:pt x="11" y="40"/>
                          </a:lnTo>
                          <a:lnTo>
                            <a:pt x="10" y="37"/>
                          </a:lnTo>
                          <a:lnTo>
                            <a:pt x="10" y="34"/>
                          </a:lnTo>
                          <a:lnTo>
                            <a:pt x="10" y="31"/>
                          </a:lnTo>
                          <a:lnTo>
                            <a:pt x="10" y="28"/>
                          </a:lnTo>
                          <a:lnTo>
                            <a:pt x="10" y="26"/>
                          </a:lnTo>
                          <a:lnTo>
                            <a:pt x="9" y="22"/>
                          </a:lnTo>
                          <a:lnTo>
                            <a:pt x="9" y="20"/>
                          </a:lnTo>
                          <a:lnTo>
                            <a:pt x="8" y="18"/>
                          </a:lnTo>
                          <a:lnTo>
                            <a:pt x="8" y="16"/>
                          </a:lnTo>
                          <a:lnTo>
                            <a:pt x="7" y="13"/>
                          </a:lnTo>
                          <a:lnTo>
                            <a:pt x="7" y="11"/>
                          </a:lnTo>
                          <a:lnTo>
                            <a:pt x="6" y="9"/>
                          </a:lnTo>
                          <a:lnTo>
                            <a:pt x="6" y="6"/>
                          </a:lnTo>
                          <a:lnTo>
                            <a:pt x="4" y="4"/>
                          </a:lnTo>
                          <a:lnTo>
                            <a:pt x="3" y="2"/>
                          </a:lnTo>
                          <a:lnTo>
                            <a:pt x="2" y="1"/>
                          </a:lnTo>
                          <a:lnTo>
                            <a:pt x="1" y="3"/>
                          </a:lnTo>
                          <a:lnTo>
                            <a:pt x="2" y="1"/>
                          </a:lnTo>
                          <a:lnTo>
                            <a:pt x="2" y="0"/>
                          </a:lnTo>
                          <a:lnTo>
                            <a:pt x="1" y="0"/>
                          </a:lnTo>
                          <a:lnTo>
                            <a:pt x="1" y="1"/>
                          </a:lnTo>
                          <a:lnTo>
                            <a:pt x="0" y="1"/>
                          </a:lnTo>
                          <a:lnTo>
                            <a:pt x="0" y="2"/>
                          </a:lnTo>
                          <a:lnTo>
                            <a:pt x="1"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39" name="Google Shape;1339;p9"/>
                    <p:cNvSpPr/>
                    <p:nvPr/>
                  </p:nvSpPr>
                  <p:spPr>
                    <a:xfrm>
                      <a:off x="4480" y="1652"/>
                      <a:ext cx="7" cy="22"/>
                    </a:xfrm>
                    <a:custGeom>
                      <a:rect b="b" l="l" r="r" t="t"/>
                      <a:pathLst>
                        <a:path extrusionOk="0" h="70" w="18">
                          <a:moveTo>
                            <a:pt x="16" y="69"/>
                          </a:moveTo>
                          <a:lnTo>
                            <a:pt x="18" y="69"/>
                          </a:lnTo>
                          <a:lnTo>
                            <a:pt x="18" y="65"/>
                          </a:lnTo>
                          <a:lnTo>
                            <a:pt x="18" y="62"/>
                          </a:lnTo>
                          <a:lnTo>
                            <a:pt x="17" y="59"/>
                          </a:lnTo>
                          <a:lnTo>
                            <a:pt x="17" y="55"/>
                          </a:lnTo>
                          <a:lnTo>
                            <a:pt x="17" y="53"/>
                          </a:lnTo>
                          <a:lnTo>
                            <a:pt x="17" y="50"/>
                          </a:lnTo>
                          <a:lnTo>
                            <a:pt x="17" y="47"/>
                          </a:lnTo>
                          <a:lnTo>
                            <a:pt x="17" y="44"/>
                          </a:lnTo>
                          <a:lnTo>
                            <a:pt x="16" y="42"/>
                          </a:lnTo>
                          <a:lnTo>
                            <a:pt x="16" y="38"/>
                          </a:lnTo>
                          <a:lnTo>
                            <a:pt x="16" y="36"/>
                          </a:lnTo>
                          <a:lnTo>
                            <a:pt x="16" y="34"/>
                          </a:lnTo>
                          <a:lnTo>
                            <a:pt x="15" y="31"/>
                          </a:lnTo>
                          <a:lnTo>
                            <a:pt x="15" y="28"/>
                          </a:lnTo>
                          <a:lnTo>
                            <a:pt x="15" y="26"/>
                          </a:lnTo>
                          <a:lnTo>
                            <a:pt x="15" y="23"/>
                          </a:lnTo>
                          <a:lnTo>
                            <a:pt x="14" y="21"/>
                          </a:lnTo>
                          <a:lnTo>
                            <a:pt x="14" y="19"/>
                          </a:lnTo>
                          <a:lnTo>
                            <a:pt x="13" y="17"/>
                          </a:lnTo>
                          <a:lnTo>
                            <a:pt x="13" y="16"/>
                          </a:lnTo>
                          <a:lnTo>
                            <a:pt x="11" y="13"/>
                          </a:lnTo>
                          <a:lnTo>
                            <a:pt x="11" y="12"/>
                          </a:lnTo>
                          <a:lnTo>
                            <a:pt x="10" y="10"/>
                          </a:lnTo>
                          <a:lnTo>
                            <a:pt x="9" y="9"/>
                          </a:lnTo>
                          <a:lnTo>
                            <a:pt x="9" y="8"/>
                          </a:lnTo>
                          <a:lnTo>
                            <a:pt x="8" y="5"/>
                          </a:lnTo>
                          <a:lnTo>
                            <a:pt x="7" y="4"/>
                          </a:lnTo>
                          <a:lnTo>
                            <a:pt x="6" y="3"/>
                          </a:lnTo>
                          <a:lnTo>
                            <a:pt x="5" y="2"/>
                          </a:lnTo>
                          <a:lnTo>
                            <a:pt x="3" y="1"/>
                          </a:lnTo>
                          <a:lnTo>
                            <a:pt x="2" y="0"/>
                          </a:lnTo>
                          <a:lnTo>
                            <a:pt x="1" y="0"/>
                          </a:lnTo>
                          <a:lnTo>
                            <a:pt x="0" y="2"/>
                          </a:lnTo>
                          <a:lnTo>
                            <a:pt x="1" y="3"/>
                          </a:lnTo>
                          <a:lnTo>
                            <a:pt x="2" y="4"/>
                          </a:lnTo>
                          <a:lnTo>
                            <a:pt x="3" y="4"/>
                          </a:lnTo>
                          <a:lnTo>
                            <a:pt x="5" y="5"/>
                          </a:lnTo>
                          <a:lnTo>
                            <a:pt x="6" y="6"/>
                          </a:lnTo>
                          <a:lnTo>
                            <a:pt x="6" y="8"/>
                          </a:lnTo>
                          <a:lnTo>
                            <a:pt x="7" y="9"/>
                          </a:lnTo>
                          <a:lnTo>
                            <a:pt x="8" y="10"/>
                          </a:lnTo>
                          <a:lnTo>
                            <a:pt x="8" y="11"/>
                          </a:lnTo>
                          <a:lnTo>
                            <a:pt x="9" y="13"/>
                          </a:lnTo>
                          <a:lnTo>
                            <a:pt x="9" y="14"/>
                          </a:lnTo>
                          <a:lnTo>
                            <a:pt x="10" y="17"/>
                          </a:lnTo>
                          <a:lnTo>
                            <a:pt x="10" y="19"/>
                          </a:lnTo>
                          <a:lnTo>
                            <a:pt x="11" y="20"/>
                          </a:lnTo>
                          <a:lnTo>
                            <a:pt x="11" y="22"/>
                          </a:lnTo>
                          <a:lnTo>
                            <a:pt x="11" y="25"/>
                          </a:lnTo>
                          <a:lnTo>
                            <a:pt x="13" y="27"/>
                          </a:lnTo>
                          <a:lnTo>
                            <a:pt x="13" y="29"/>
                          </a:lnTo>
                          <a:lnTo>
                            <a:pt x="13" y="31"/>
                          </a:lnTo>
                          <a:lnTo>
                            <a:pt x="14" y="34"/>
                          </a:lnTo>
                          <a:lnTo>
                            <a:pt x="14" y="36"/>
                          </a:lnTo>
                          <a:lnTo>
                            <a:pt x="14" y="38"/>
                          </a:lnTo>
                          <a:lnTo>
                            <a:pt x="14" y="42"/>
                          </a:lnTo>
                          <a:lnTo>
                            <a:pt x="14" y="44"/>
                          </a:lnTo>
                          <a:lnTo>
                            <a:pt x="15" y="47"/>
                          </a:lnTo>
                          <a:lnTo>
                            <a:pt x="15" y="50"/>
                          </a:lnTo>
                          <a:lnTo>
                            <a:pt x="15" y="53"/>
                          </a:lnTo>
                          <a:lnTo>
                            <a:pt x="15" y="56"/>
                          </a:lnTo>
                          <a:lnTo>
                            <a:pt x="15" y="59"/>
                          </a:lnTo>
                          <a:lnTo>
                            <a:pt x="15" y="62"/>
                          </a:lnTo>
                          <a:lnTo>
                            <a:pt x="16" y="65"/>
                          </a:lnTo>
                          <a:lnTo>
                            <a:pt x="16" y="69"/>
                          </a:lnTo>
                          <a:lnTo>
                            <a:pt x="18" y="69"/>
                          </a:lnTo>
                          <a:lnTo>
                            <a:pt x="16" y="69"/>
                          </a:lnTo>
                          <a:lnTo>
                            <a:pt x="16" y="70"/>
                          </a:lnTo>
                          <a:lnTo>
                            <a:pt x="17" y="70"/>
                          </a:lnTo>
                          <a:lnTo>
                            <a:pt x="18" y="70"/>
                          </a:lnTo>
                          <a:lnTo>
                            <a:pt x="18" y="69"/>
                          </a:lnTo>
                          <a:lnTo>
                            <a:pt x="16" y="6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0" name="Google Shape;1340;p9"/>
                    <p:cNvSpPr/>
                    <p:nvPr/>
                  </p:nvSpPr>
                  <p:spPr>
                    <a:xfrm>
                      <a:off x="4483" y="1639"/>
                      <a:ext cx="4" cy="33"/>
                    </a:xfrm>
                    <a:custGeom>
                      <a:rect b="b" l="l" r="r" t="t"/>
                      <a:pathLst>
                        <a:path extrusionOk="0" h="107" w="9">
                          <a:moveTo>
                            <a:pt x="2" y="0"/>
                          </a:moveTo>
                          <a:lnTo>
                            <a:pt x="0" y="2"/>
                          </a:lnTo>
                          <a:lnTo>
                            <a:pt x="2" y="5"/>
                          </a:lnTo>
                          <a:lnTo>
                            <a:pt x="2" y="7"/>
                          </a:lnTo>
                          <a:lnTo>
                            <a:pt x="3" y="9"/>
                          </a:lnTo>
                          <a:lnTo>
                            <a:pt x="4" y="12"/>
                          </a:lnTo>
                          <a:lnTo>
                            <a:pt x="4" y="14"/>
                          </a:lnTo>
                          <a:lnTo>
                            <a:pt x="4" y="16"/>
                          </a:lnTo>
                          <a:lnTo>
                            <a:pt x="5" y="19"/>
                          </a:lnTo>
                          <a:lnTo>
                            <a:pt x="5" y="22"/>
                          </a:lnTo>
                          <a:lnTo>
                            <a:pt x="5" y="25"/>
                          </a:lnTo>
                          <a:lnTo>
                            <a:pt x="6" y="27"/>
                          </a:lnTo>
                          <a:lnTo>
                            <a:pt x="6" y="31"/>
                          </a:lnTo>
                          <a:lnTo>
                            <a:pt x="6" y="34"/>
                          </a:lnTo>
                          <a:lnTo>
                            <a:pt x="7" y="38"/>
                          </a:lnTo>
                          <a:lnTo>
                            <a:pt x="7" y="40"/>
                          </a:lnTo>
                          <a:lnTo>
                            <a:pt x="7" y="43"/>
                          </a:lnTo>
                          <a:lnTo>
                            <a:pt x="7" y="47"/>
                          </a:lnTo>
                          <a:lnTo>
                            <a:pt x="7" y="50"/>
                          </a:lnTo>
                          <a:lnTo>
                            <a:pt x="7" y="54"/>
                          </a:lnTo>
                          <a:lnTo>
                            <a:pt x="7" y="58"/>
                          </a:lnTo>
                          <a:lnTo>
                            <a:pt x="7" y="61"/>
                          </a:lnTo>
                          <a:lnTo>
                            <a:pt x="7" y="65"/>
                          </a:lnTo>
                          <a:lnTo>
                            <a:pt x="7" y="68"/>
                          </a:lnTo>
                          <a:lnTo>
                            <a:pt x="7" y="72"/>
                          </a:lnTo>
                          <a:lnTo>
                            <a:pt x="7" y="76"/>
                          </a:lnTo>
                          <a:lnTo>
                            <a:pt x="7" y="80"/>
                          </a:lnTo>
                          <a:lnTo>
                            <a:pt x="6" y="83"/>
                          </a:lnTo>
                          <a:lnTo>
                            <a:pt x="6" y="86"/>
                          </a:lnTo>
                          <a:lnTo>
                            <a:pt x="6" y="91"/>
                          </a:lnTo>
                          <a:lnTo>
                            <a:pt x="6" y="94"/>
                          </a:lnTo>
                          <a:lnTo>
                            <a:pt x="5" y="99"/>
                          </a:lnTo>
                          <a:lnTo>
                            <a:pt x="5" y="102"/>
                          </a:lnTo>
                          <a:lnTo>
                            <a:pt x="5" y="107"/>
                          </a:lnTo>
                          <a:lnTo>
                            <a:pt x="7" y="107"/>
                          </a:lnTo>
                          <a:lnTo>
                            <a:pt x="7" y="103"/>
                          </a:lnTo>
                          <a:lnTo>
                            <a:pt x="8" y="99"/>
                          </a:lnTo>
                          <a:lnTo>
                            <a:pt x="8" y="95"/>
                          </a:lnTo>
                          <a:lnTo>
                            <a:pt x="8" y="91"/>
                          </a:lnTo>
                          <a:lnTo>
                            <a:pt x="8" y="88"/>
                          </a:lnTo>
                          <a:lnTo>
                            <a:pt x="9" y="83"/>
                          </a:lnTo>
                          <a:lnTo>
                            <a:pt x="9" y="80"/>
                          </a:lnTo>
                          <a:lnTo>
                            <a:pt x="9" y="76"/>
                          </a:lnTo>
                          <a:lnTo>
                            <a:pt x="9" y="72"/>
                          </a:lnTo>
                          <a:lnTo>
                            <a:pt x="9" y="68"/>
                          </a:lnTo>
                          <a:lnTo>
                            <a:pt x="9" y="65"/>
                          </a:lnTo>
                          <a:lnTo>
                            <a:pt x="9" y="61"/>
                          </a:lnTo>
                          <a:lnTo>
                            <a:pt x="9" y="58"/>
                          </a:lnTo>
                          <a:lnTo>
                            <a:pt x="9" y="54"/>
                          </a:lnTo>
                          <a:lnTo>
                            <a:pt x="9" y="50"/>
                          </a:lnTo>
                          <a:lnTo>
                            <a:pt x="9" y="47"/>
                          </a:lnTo>
                          <a:lnTo>
                            <a:pt x="9" y="43"/>
                          </a:lnTo>
                          <a:lnTo>
                            <a:pt x="9" y="40"/>
                          </a:lnTo>
                          <a:lnTo>
                            <a:pt x="9" y="37"/>
                          </a:lnTo>
                          <a:lnTo>
                            <a:pt x="9" y="33"/>
                          </a:lnTo>
                          <a:lnTo>
                            <a:pt x="8" y="31"/>
                          </a:lnTo>
                          <a:lnTo>
                            <a:pt x="8" y="27"/>
                          </a:lnTo>
                          <a:lnTo>
                            <a:pt x="8" y="25"/>
                          </a:lnTo>
                          <a:lnTo>
                            <a:pt x="7" y="22"/>
                          </a:lnTo>
                          <a:lnTo>
                            <a:pt x="7" y="18"/>
                          </a:lnTo>
                          <a:lnTo>
                            <a:pt x="6" y="16"/>
                          </a:lnTo>
                          <a:lnTo>
                            <a:pt x="6" y="13"/>
                          </a:lnTo>
                          <a:lnTo>
                            <a:pt x="5" y="10"/>
                          </a:lnTo>
                          <a:lnTo>
                            <a:pt x="5" y="8"/>
                          </a:lnTo>
                          <a:lnTo>
                            <a:pt x="4" y="6"/>
                          </a:lnTo>
                          <a:lnTo>
                            <a:pt x="4" y="4"/>
                          </a:lnTo>
                          <a:lnTo>
                            <a:pt x="3" y="1"/>
                          </a:lnTo>
                          <a:lnTo>
                            <a:pt x="2" y="4"/>
                          </a:lnTo>
                          <a:lnTo>
                            <a:pt x="3" y="1"/>
                          </a:lnTo>
                          <a:lnTo>
                            <a:pt x="3" y="0"/>
                          </a:lnTo>
                          <a:lnTo>
                            <a:pt x="2" y="0"/>
                          </a:lnTo>
                          <a:lnTo>
                            <a:pt x="0" y="0"/>
                          </a:lnTo>
                          <a:lnTo>
                            <a:pt x="0" y="1"/>
                          </a:lnTo>
                          <a:lnTo>
                            <a:pt x="0" y="2"/>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1" name="Google Shape;1341;p9"/>
                    <p:cNvSpPr/>
                    <p:nvPr/>
                  </p:nvSpPr>
                  <p:spPr>
                    <a:xfrm>
                      <a:off x="4485" y="1639"/>
                      <a:ext cx="5" cy="21"/>
                    </a:xfrm>
                    <a:custGeom>
                      <a:rect b="b" l="l" r="r" t="t"/>
                      <a:pathLst>
                        <a:path extrusionOk="0" h="64" w="18">
                          <a:moveTo>
                            <a:pt x="14" y="61"/>
                          </a:moveTo>
                          <a:lnTo>
                            <a:pt x="18" y="61"/>
                          </a:lnTo>
                          <a:lnTo>
                            <a:pt x="17" y="59"/>
                          </a:lnTo>
                          <a:lnTo>
                            <a:pt x="17" y="57"/>
                          </a:lnTo>
                          <a:lnTo>
                            <a:pt x="17" y="56"/>
                          </a:lnTo>
                          <a:lnTo>
                            <a:pt x="15" y="54"/>
                          </a:lnTo>
                          <a:lnTo>
                            <a:pt x="15" y="51"/>
                          </a:lnTo>
                          <a:lnTo>
                            <a:pt x="15" y="49"/>
                          </a:lnTo>
                          <a:lnTo>
                            <a:pt x="15" y="47"/>
                          </a:lnTo>
                          <a:lnTo>
                            <a:pt x="15" y="43"/>
                          </a:lnTo>
                          <a:lnTo>
                            <a:pt x="15" y="41"/>
                          </a:lnTo>
                          <a:lnTo>
                            <a:pt x="14" y="39"/>
                          </a:lnTo>
                          <a:lnTo>
                            <a:pt x="14" y="37"/>
                          </a:lnTo>
                          <a:lnTo>
                            <a:pt x="14" y="34"/>
                          </a:lnTo>
                          <a:lnTo>
                            <a:pt x="14" y="31"/>
                          </a:lnTo>
                          <a:lnTo>
                            <a:pt x="14" y="29"/>
                          </a:lnTo>
                          <a:lnTo>
                            <a:pt x="14" y="26"/>
                          </a:lnTo>
                          <a:lnTo>
                            <a:pt x="14" y="23"/>
                          </a:lnTo>
                          <a:lnTo>
                            <a:pt x="14" y="21"/>
                          </a:lnTo>
                          <a:lnTo>
                            <a:pt x="14" y="18"/>
                          </a:lnTo>
                          <a:lnTo>
                            <a:pt x="13" y="17"/>
                          </a:lnTo>
                          <a:lnTo>
                            <a:pt x="13" y="14"/>
                          </a:lnTo>
                          <a:lnTo>
                            <a:pt x="13" y="13"/>
                          </a:lnTo>
                          <a:lnTo>
                            <a:pt x="12" y="10"/>
                          </a:lnTo>
                          <a:lnTo>
                            <a:pt x="11" y="8"/>
                          </a:lnTo>
                          <a:lnTo>
                            <a:pt x="11" y="7"/>
                          </a:lnTo>
                          <a:lnTo>
                            <a:pt x="10" y="6"/>
                          </a:lnTo>
                          <a:lnTo>
                            <a:pt x="9" y="4"/>
                          </a:lnTo>
                          <a:lnTo>
                            <a:pt x="7" y="2"/>
                          </a:lnTo>
                          <a:lnTo>
                            <a:pt x="6" y="2"/>
                          </a:lnTo>
                          <a:lnTo>
                            <a:pt x="5" y="1"/>
                          </a:lnTo>
                          <a:lnTo>
                            <a:pt x="3" y="1"/>
                          </a:lnTo>
                          <a:lnTo>
                            <a:pt x="2" y="0"/>
                          </a:lnTo>
                          <a:lnTo>
                            <a:pt x="0" y="1"/>
                          </a:lnTo>
                          <a:lnTo>
                            <a:pt x="1" y="4"/>
                          </a:lnTo>
                          <a:lnTo>
                            <a:pt x="2" y="4"/>
                          </a:lnTo>
                          <a:lnTo>
                            <a:pt x="3" y="4"/>
                          </a:lnTo>
                          <a:lnTo>
                            <a:pt x="4" y="4"/>
                          </a:lnTo>
                          <a:lnTo>
                            <a:pt x="5" y="5"/>
                          </a:lnTo>
                          <a:lnTo>
                            <a:pt x="6" y="6"/>
                          </a:lnTo>
                          <a:lnTo>
                            <a:pt x="7" y="6"/>
                          </a:lnTo>
                          <a:lnTo>
                            <a:pt x="7" y="7"/>
                          </a:lnTo>
                          <a:lnTo>
                            <a:pt x="9" y="8"/>
                          </a:lnTo>
                          <a:lnTo>
                            <a:pt x="9" y="10"/>
                          </a:lnTo>
                          <a:lnTo>
                            <a:pt x="10" y="12"/>
                          </a:lnTo>
                          <a:lnTo>
                            <a:pt x="10" y="14"/>
                          </a:lnTo>
                          <a:lnTo>
                            <a:pt x="11" y="15"/>
                          </a:lnTo>
                          <a:lnTo>
                            <a:pt x="11" y="17"/>
                          </a:lnTo>
                          <a:lnTo>
                            <a:pt x="11" y="19"/>
                          </a:lnTo>
                          <a:lnTo>
                            <a:pt x="11" y="22"/>
                          </a:lnTo>
                          <a:lnTo>
                            <a:pt x="12" y="24"/>
                          </a:lnTo>
                          <a:lnTo>
                            <a:pt x="12" y="26"/>
                          </a:lnTo>
                          <a:lnTo>
                            <a:pt x="12" y="29"/>
                          </a:lnTo>
                          <a:lnTo>
                            <a:pt x="12" y="31"/>
                          </a:lnTo>
                          <a:lnTo>
                            <a:pt x="12" y="34"/>
                          </a:lnTo>
                          <a:lnTo>
                            <a:pt x="12" y="37"/>
                          </a:lnTo>
                          <a:lnTo>
                            <a:pt x="12" y="39"/>
                          </a:lnTo>
                          <a:lnTo>
                            <a:pt x="13" y="41"/>
                          </a:lnTo>
                          <a:lnTo>
                            <a:pt x="13" y="43"/>
                          </a:lnTo>
                          <a:lnTo>
                            <a:pt x="13" y="47"/>
                          </a:lnTo>
                          <a:lnTo>
                            <a:pt x="13" y="49"/>
                          </a:lnTo>
                          <a:lnTo>
                            <a:pt x="13" y="51"/>
                          </a:lnTo>
                          <a:lnTo>
                            <a:pt x="13" y="54"/>
                          </a:lnTo>
                          <a:lnTo>
                            <a:pt x="13" y="56"/>
                          </a:lnTo>
                          <a:lnTo>
                            <a:pt x="14" y="58"/>
                          </a:lnTo>
                          <a:lnTo>
                            <a:pt x="14" y="60"/>
                          </a:lnTo>
                          <a:lnTo>
                            <a:pt x="14" y="63"/>
                          </a:lnTo>
                          <a:lnTo>
                            <a:pt x="18" y="61"/>
                          </a:lnTo>
                          <a:lnTo>
                            <a:pt x="14" y="63"/>
                          </a:lnTo>
                          <a:lnTo>
                            <a:pt x="15" y="63"/>
                          </a:lnTo>
                          <a:lnTo>
                            <a:pt x="15" y="64"/>
                          </a:lnTo>
                          <a:lnTo>
                            <a:pt x="17" y="63"/>
                          </a:lnTo>
                          <a:lnTo>
                            <a:pt x="18" y="63"/>
                          </a:lnTo>
                          <a:lnTo>
                            <a:pt x="18" y="61"/>
                          </a:lnTo>
                          <a:lnTo>
                            <a:pt x="14" y="6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2" name="Google Shape;1342;p9"/>
                    <p:cNvSpPr/>
                    <p:nvPr/>
                  </p:nvSpPr>
                  <p:spPr>
                    <a:xfrm>
                      <a:off x="4487" y="1628"/>
                      <a:ext cx="4" cy="30"/>
                    </a:xfrm>
                    <a:custGeom>
                      <a:rect b="b" l="l" r="r" t="t"/>
                      <a:pathLst>
                        <a:path extrusionOk="0" h="95" w="14">
                          <a:moveTo>
                            <a:pt x="3" y="1"/>
                          </a:moveTo>
                          <a:lnTo>
                            <a:pt x="0" y="2"/>
                          </a:lnTo>
                          <a:lnTo>
                            <a:pt x="2" y="5"/>
                          </a:lnTo>
                          <a:lnTo>
                            <a:pt x="3" y="7"/>
                          </a:lnTo>
                          <a:lnTo>
                            <a:pt x="4" y="8"/>
                          </a:lnTo>
                          <a:lnTo>
                            <a:pt x="5" y="10"/>
                          </a:lnTo>
                          <a:lnTo>
                            <a:pt x="6" y="13"/>
                          </a:lnTo>
                          <a:lnTo>
                            <a:pt x="7" y="15"/>
                          </a:lnTo>
                          <a:lnTo>
                            <a:pt x="7" y="17"/>
                          </a:lnTo>
                          <a:lnTo>
                            <a:pt x="8" y="18"/>
                          </a:lnTo>
                          <a:lnTo>
                            <a:pt x="8" y="21"/>
                          </a:lnTo>
                          <a:lnTo>
                            <a:pt x="10" y="24"/>
                          </a:lnTo>
                          <a:lnTo>
                            <a:pt x="10" y="25"/>
                          </a:lnTo>
                          <a:lnTo>
                            <a:pt x="11" y="29"/>
                          </a:lnTo>
                          <a:lnTo>
                            <a:pt x="11" y="31"/>
                          </a:lnTo>
                          <a:lnTo>
                            <a:pt x="11" y="33"/>
                          </a:lnTo>
                          <a:lnTo>
                            <a:pt x="12" y="35"/>
                          </a:lnTo>
                          <a:lnTo>
                            <a:pt x="12" y="39"/>
                          </a:lnTo>
                          <a:lnTo>
                            <a:pt x="12" y="41"/>
                          </a:lnTo>
                          <a:lnTo>
                            <a:pt x="12" y="44"/>
                          </a:lnTo>
                          <a:lnTo>
                            <a:pt x="12" y="47"/>
                          </a:lnTo>
                          <a:lnTo>
                            <a:pt x="12" y="50"/>
                          </a:lnTo>
                          <a:lnTo>
                            <a:pt x="12" y="53"/>
                          </a:lnTo>
                          <a:lnTo>
                            <a:pt x="12" y="57"/>
                          </a:lnTo>
                          <a:lnTo>
                            <a:pt x="11" y="59"/>
                          </a:lnTo>
                          <a:lnTo>
                            <a:pt x="11" y="64"/>
                          </a:lnTo>
                          <a:lnTo>
                            <a:pt x="11" y="67"/>
                          </a:lnTo>
                          <a:lnTo>
                            <a:pt x="11" y="71"/>
                          </a:lnTo>
                          <a:lnTo>
                            <a:pt x="10" y="74"/>
                          </a:lnTo>
                          <a:lnTo>
                            <a:pt x="10" y="78"/>
                          </a:lnTo>
                          <a:lnTo>
                            <a:pt x="8" y="82"/>
                          </a:lnTo>
                          <a:lnTo>
                            <a:pt x="8" y="86"/>
                          </a:lnTo>
                          <a:lnTo>
                            <a:pt x="8" y="91"/>
                          </a:lnTo>
                          <a:lnTo>
                            <a:pt x="7" y="95"/>
                          </a:lnTo>
                          <a:lnTo>
                            <a:pt x="10" y="95"/>
                          </a:lnTo>
                          <a:lnTo>
                            <a:pt x="11" y="91"/>
                          </a:lnTo>
                          <a:lnTo>
                            <a:pt x="11" y="86"/>
                          </a:lnTo>
                          <a:lnTo>
                            <a:pt x="12" y="83"/>
                          </a:lnTo>
                          <a:lnTo>
                            <a:pt x="12" y="78"/>
                          </a:lnTo>
                          <a:lnTo>
                            <a:pt x="12" y="75"/>
                          </a:lnTo>
                          <a:lnTo>
                            <a:pt x="13" y="71"/>
                          </a:lnTo>
                          <a:lnTo>
                            <a:pt x="13" y="67"/>
                          </a:lnTo>
                          <a:lnTo>
                            <a:pt x="13" y="64"/>
                          </a:lnTo>
                          <a:lnTo>
                            <a:pt x="14" y="60"/>
                          </a:lnTo>
                          <a:lnTo>
                            <a:pt x="14" y="57"/>
                          </a:lnTo>
                          <a:lnTo>
                            <a:pt x="14" y="53"/>
                          </a:lnTo>
                          <a:lnTo>
                            <a:pt x="14" y="50"/>
                          </a:lnTo>
                          <a:lnTo>
                            <a:pt x="14" y="47"/>
                          </a:lnTo>
                          <a:lnTo>
                            <a:pt x="14" y="44"/>
                          </a:lnTo>
                          <a:lnTo>
                            <a:pt x="14" y="41"/>
                          </a:lnTo>
                          <a:lnTo>
                            <a:pt x="14" y="38"/>
                          </a:lnTo>
                          <a:lnTo>
                            <a:pt x="14" y="35"/>
                          </a:lnTo>
                          <a:lnTo>
                            <a:pt x="14" y="33"/>
                          </a:lnTo>
                          <a:lnTo>
                            <a:pt x="13" y="30"/>
                          </a:lnTo>
                          <a:lnTo>
                            <a:pt x="13" y="27"/>
                          </a:lnTo>
                          <a:lnTo>
                            <a:pt x="12" y="25"/>
                          </a:lnTo>
                          <a:lnTo>
                            <a:pt x="12" y="23"/>
                          </a:lnTo>
                          <a:lnTo>
                            <a:pt x="12" y="21"/>
                          </a:lnTo>
                          <a:lnTo>
                            <a:pt x="11" y="18"/>
                          </a:lnTo>
                          <a:lnTo>
                            <a:pt x="10" y="15"/>
                          </a:lnTo>
                          <a:lnTo>
                            <a:pt x="10" y="14"/>
                          </a:lnTo>
                          <a:lnTo>
                            <a:pt x="8" y="12"/>
                          </a:lnTo>
                          <a:lnTo>
                            <a:pt x="7" y="9"/>
                          </a:lnTo>
                          <a:lnTo>
                            <a:pt x="6" y="7"/>
                          </a:lnTo>
                          <a:lnTo>
                            <a:pt x="5" y="5"/>
                          </a:lnTo>
                          <a:lnTo>
                            <a:pt x="4" y="2"/>
                          </a:lnTo>
                          <a:lnTo>
                            <a:pt x="3" y="1"/>
                          </a:lnTo>
                          <a:lnTo>
                            <a:pt x="0" y="2"/>
                          </a:lnTo>
                          <a:lnTo>
                            <a:pt x="3" y="1"/>
                          </a:lnTo>
                          <a:lnTo>
                            <a:pt x="3" y="0"/>
                          </a:lnTo>
                          <a:lnTo>
                            <a:pt x="2"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3" name="Google Shape;1343;p9"/>
                    <p:cNvSpPr/>
                    <p:nvPr/>
                  </p:nvSpPr>
                  <p:spPr>
                    <a:xfrm>
                      <a:off x="4487" y="1628"/>
                      <a:ext cx="8" cy="10"/>
                    </a:xfrm>
                    <a:custGeom>
                      <a:rect b="b" l="l" r="r" t="t"/>
                      <a:pathLst>
                        <a:path extrusionOk="0" h="29" w="23">
                          <a:moveTo>
                            <a:pt x="21" y="26"/>
                          </a:moveTo>
                          <a:lnTo>
                            <a:pt x="23" y="25"/>
                          </a:lnTo>
                          <a:lnTo>
                            <a:pt x="23" y="24"/>
                          </a:lnTo>
                          <a:lnTo>
                            <a:pt x="22" y="22"/>
                          </a:lnTo>
                          <a:lnTo>
                            <a:pt x="21" y="20"/>
                          </a:lnTo>
                          <a:lnTo>
                            <a:pt x="21" y="18"/>
                          </a:lnTo>
                          <a:lnTo>
                            <a:pt x="20" y="17"/>
                          </a:lnTo>
                          <a:lnTo>
                            <a:pt x="20" y="16"/>
                          </a:lnTo>
                          <a:lnTo>
                            <a:pt x="19" y="14"/>
                          </a:lnTo>
                          <a:lnTo>
                            <a:pt x="17" y="13"/>
                          </a:lnTo>
                          <a:lnTo>
                            <a:pt x="17" y="12"/>
                          </a:lnTo>
                          <a:lnTo>
                            <a:pt x="16" y="11"/>
                          </a:lnTo>
                          <a:lnTo>
                            <a:pt x="15" y="11"/>
                          </a:lnTo>
                          <a:lnTo>
                            <a:pt x="15" y="9"/>
                          </a:lnTo>
                          <a:lnTo>
                            <a:pt x="14" y="8"/>
                          </a:lnTo>
                          <a:lnTo>
                            <a:pt x="13" y="7"/>
                          </a:lnTo>
                          <a:lnTo>
                            <a:pt x="12" y="7"/>
                          </a:lnTo>
                          <a:lnTo>
                            <a:pt x="12" y="6"/>
                          </a:lnTo>
                          <a:lnTo>
                            <a:pt x="11" y="6"/>
                          </a:lnTo>
                          <a:lnTo>
                            <a:pt x="10" y="5"/>
                          </a:lnTo>
                          <a:lnTo>
                            <a:pt x="8" y="5"/>
                          </a:lnTo>
                          <a:lnTo>
                            <a:pt x="7" y="4"/>
                          </a:lnTo>
                          <a:lnTo>
                            <a:pt x="6" y="4"/>
                          </a:lnTo>
                          <a:lnTo>
                            <a:pt x="6" y="3"/>
                          </a:lnTo>
                          <a:lnTo>
                            <a:pt x="5" y="3"/>
                          </a:lnTo>
                          <a:lnTo>
                            <a:pt x="4" y="1"/>
                          </a:lnTo>
                          <a:lnTo>
                            <a:pt x="3" y="0"/>
                          </a:lnTo>
                          <a:lnTo>
                            <a:pt x="2" y="0"/>
                          </a:lnTo>
                          <a:lnTo>
                            <a:pt x="0" y="1"/>
                          </a:lnTo>
                          <a:lnTo>
                            <a:pt x="2" y="3"/>
                          </a:lnTo>
                          <a:lnTo>
                            <a:pt x="2" y="4"/>
                          </a:lnTo>
                          <a:lnTo>
                            <a:pt x="3" y="4"/>
                          </a:lnTo>
                          <a:lnTo>
                            <a:pt x="3" y="5"/>
                          </a:lnTo>
                          <a:lnTo>
                            <a:pt x="4" y="5"/>
                          </a:lnTo>
                          <a:lnTo>
                            <a:pt x="5" y="6"/>
                          </a:lnTo>
                          <a:lnTo>
                            <a:pt x="6" y="6"/>
                          </a:lnTo>
                          <a:lnTo>
                            <a:pt x="6" y="7"/>
                          </a:lnTo>
                          <a:lnTo>
                            <a:pt x="7" y="7"/>
                          </a:lnTo>
                          <a:lnTo>
                            <a:pt x="8" y="8"/>
                          </a:lnTo>
                          <a:lnTo>
                            <a:pt x="10" y="8"/>
                          </a:lnTo>
                          <a:lnTo>
                            <a:pt x="11" y="9"/>
                          </a:lnTo>
                          <a:lnTo>
                            <a:pt x="12" y="11"/>
                          </a:lnTo>
                          <a:lnTo>
                            <a:pt x="13" y="12"/>
                          </a:lnTo>
                          <a:lnTo>
                            <a:pt x="14" y="13"/>
                          </a:lnTo>
                          <a:lnTo>
                            <a:pt x="15" y="13"/>
                          </a:lnTo>
                          <a:lnTo>
                            <a:pt x="15" y="14"/>
                          </a:lnTo>
                          <a:lnTo>
                            <a:pt x="16" y="15"/>
                          </a:lnTo>
                          <a:lnTo>
                            <a:pt x="16" y="16"/>
                          </a:lnTo>
                          <a:lnTo>
                            <a:pt x="16" y="17"/>
                          </a:lnTo>
                          <a:lnTo>
                            <a:pt x="17" y="18"/>
                          </a:lnTo>
                          <a:lnTo>
                            <a:pt x="19" y="20"/>
                          </a:lnTo>
                          <a:lnTo>
                            <a:pt x="19" y="22"/>
                          </a:lnTo>
                          <a:lnTo>
                            <a:pt x="20" y="23"/>
                          </a:lnTo>
                          <a:lnTo>
                            <a:pt x="20" y="25"/>
                          </a:lnTo>
                          <a:lnTo>
                            <a:pt x="21" y="28"/>
                          </a:lnTo>
                          <a:lnTo>
                            <a:pt x="23" y="26"/>
                          </a:lnTo>
                          <a:lnTo>
                            <a:pt x="21" y="28"/>
                          </a:lnTo>
                          <a:lnTo>
                            <a:pt x="22" y="28"/>
                          </a:lnTo>
                          <a:lnTo>
                            <a:pt x="22" y="29"/>
                          </a:lnTo>
                          <a:lnTo>
                            <a:pt x="22" y="28"/>
                          </a:lnTo>
                          <a:lnTo>
                            <a:pt x="23" y="28"/>
                          </a:lnTo>
                          <a:lnTo>
                            <a:pt x="23" y="26"/>
                          </a:lnTo>
                          <a:lnTo>
                            <a:pt x="23" y="25"/>
                          </a:lnTo>
                          <a:lnTo>
                            <a:pt x="21" y="2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4" name="Google Shape;1344;p9"/>
                    <p:cNvSpPr/>
                    <p:nvPr/>
                  </p:nvSpPr>
                  <p:spPr>
                    <a:xfrm>
                      <a:off x="4491" y="1625"/>
                      <a:ext cx="4" cy="13"/>
                    </a:xfrm>
                    <a:custGeom>
                      <a:rect b="b" l="l" r="r" t="t"/>
                      <a:pathLst>
                        <a:path extrusionOk="0" h="40" w="11">
                          <a:moveTo>
                            <a:pt x="2" y="0"/>
                          </a:moveTo>
                          <a:lnTo>
                            <a:pt x="0" y="1"/>
                          </a:lnTo>
                          <a:lnTo>
                            <a:pt x="0" y="3"/>
                          </a:lnTo>
                          <a:lnTo>
                            <a:pt x="1" y="4"/>
                          </a:lnTo>
                          <a:lnTo>
                            <a:pt x="1" y="5"/>
                          </a:lnTo>
                          <a:lnTo>
                            <a:pt x="1" y="6"/>
                          </a:lnTo>
                          <a:lnTo>
                            <a:pt x="1" y="8"/>
                          </a:lnTo>
                          <a:lnTo>
                            <a:pt x="1" y="9"/>
                          </a:lnTo>
                          <a:lnTo>
                            <a:pt x="2" y="10"/>
                          </a:lnTo>
                          <a:lnTo>
                            <a:pt x="2" y="11"/>
                          </a:lnTo>
                          <a:lnTo>
                            <a:pt x="2" y="12"/>
                          </a:lnTo>
                          <a:lnTo>
                            <a:pt x="3" y="13"/>
                          </a:lnTo>
                          <a:lnTo>
                            <a:pt x="3" y="14"/>
                          </a:lnTo>
                          <a:lnTo>
                            <a:pt x="3" y="15"/>
                          </a:lnTo>
                          <a:lnTo>
                            <a:pt x="3" y="17"/>
                          </a:lnTo>
                          <a:lnTo>
                            <a:pt x="4" y="18"/>
                          </a:lnTo>
                          <a:lnTo>
                            <a:pt x="4" y="20"/>
                          </a:lnTo>
                          <a:lnTo>
                            <a:pt x="4" y="21"/>
                          </a:lnTo>
                          <a:lnTo>
                            <a:pt x="4" y="22"/>
                          </a:lnTo>
                          <a:lnTo>
                            <a:pt x="4" y="23"/>
                          </a:lnTo>
                          <a:lnTo>
                            <a:pt x="5" y="25"/>
                          </a:lnTo>
                          <a:lnTo>
                            <a:pt x="5" y="26"/>
                          </a:lnTo>
                          <a:lnTo>
                            <a:pt x="5" y="27"/>
                          </a:lnTo>
                          <a:lnTo>
                            <a:pt x="5" y="28"/>
                          </a:lnTo>
                          <a:lnTo>
                            <a:pt x="7" y="30"/>
                          </a:lnTo>
                          <a:lnTo>
                            <a:pt x="7" y="31"/>
                          </a:lnTo>
                          <a:lnTo>
                            <a:pt x="7" y="32"/>
                          </a:lnTo>
                          <a:lnTo>
                            <a:pt x="8" y="34"/>
                          </a:lnTo>
                          <a:lnTo>
                            <a:pt x="8" y="35"/>
                          </a:lnTo>
                          <a:lnTo>
                            <a:pt x="8" y="36"/>
                          </a:lnTo>
                          <a:lnTo>
                            <a:pt x="8" y="37"/>
                          </a:lnTo>
                          <a:lnTo>
                            <a:pt x="9" y="38"/>
                          </a:lnTo>
                          <a:lnTo>
                            <a:pt x="9" y="39"/>
                          </a:lnTo>
                          <a:lnTo>
                            <a:pt x="9" y="40"/>
                          </a:lnTo>
                          <a:lnTo>
                            <a:pt x="11" y="40"/>
                          </a:lnTo>
                          <a:lnTo>
                            <a:pt x="11" y="39"/>
                          </a:lnTo>
                          <a:lnTo>
                            <a:pt x="11" y="38"/>
                          </a:lnTo>
                          <a:lnTo>
                            <a:pt x="10" y="36"/>
                          </a:lnTo>
                          <a:lnTo>
                            <a:pt x="10" y="35"/>
                          </a:lnTo>
                          <a:lnTo>
                            <a:pt x="10" y="34"/>
                          </a:lnTo>
                          <a:lnTo>
                            <a:pt x="10" y="32"/>
                          </a:lnTo>
                          <a:lnTo>
                            <a:pt x="9" y="31"/>
                          </a:lnTo>
                          <a:lnTo>
                            <a:pt x="9" y="30"/>
                          </a:lnTo>
                          <a:lnTo>
                            <a:pt x="9" y="29"/>
                          </a:lnTo>
                          <a:lnTo>
                            <a:pt x="9" y="28"/>
                          </a:lnTo>
                          <a:lnTo>
                            <a:pt x="8" y="27"/>
                          </a:lnTo>
                          <a:lnTo>
                            <a:pt x="8" y="25"/>
                          </a:lnTo>
                          <a:lnTo>
                            <a:pt x="8" y="23"/>
                          </a:lnTo>
                          <a:lnTo>
                            <a:pt x="8" y="22"/>
                          </a:lnTo>
                          <a:lnTo>
                            <a:pt x="7" y="21"/>
                          </a:lnTo>
                          <a:lnTo>
                            <a:pt x="7" y="20"/>
                          </a:lnTo>
                          <a:lnTo>
                            <a:pt x="7" y="19"/>
                          </a:lnTo>
                          <a:lnTo>
                            <a:pt x="5" y="18"/>
                          </a:lnTo>
                          <a:lnTo>
                            <a:pt x="5" y="17"/>
                          </a:lnTo>
                          <a:lnTo>
                            <a:pt x="5" y="15"/>
                          </a:lnTo>
                          <a:lnTo>
                            <a:pt x="5" y="14"/>
                          </a:lnTo>
                          <a:lnTo>
                            <a:pt x="5" y="12"/>
                          </a:lnTo>
                          <a:lnTo>
                            <a:pt x="4" y="11"/>
                          </a:lnTo>
                          <a:lnTo>
                            <a:pt x="4" y="10"/>
                          </a:lnTo>
                          <a:lnTo>
                            <a:pt x="4" y="9"/>
                          </a:lnTo>
                          <a:lnTo>
                            <a:pt x="4" y="8"/>
                          </a:lnTo>
                          <a:lnTo>
                            <a:pt x="4" y="6"/>
                          </a:lnTo>
                          <a:lnTo>
                            <a:pt x="3" y="5"/>
                          </a:lnTo>
                          <a:lnTo>
                            <a:pt x="3" y="4"/>
                          </a:lnTo>
                          <a:lnTo>
                            <a:pt x="3" y="3"/>
                          </a:lnTo>
                          <a:lnTo>
                            <a:pt x="2" y="2"/>
                          </a:lnTo>
                          <a:lnTo>
                            <a:pt x="2" y="1"/>
                          </a:lnTo>
                          <a:lnTo>
                            <a:pt x="0" y="2"/>
                          </a:lnTo>
                          <a:lnTo>
                            <a:pt x="2" y="1"/>
                          </a:lnTo>
                          <a:lnTo>
                            <a:pt x="2" y="0"/>
                          </a:lnTo>
                          <a:lnTo>
                            <a:pt x="1" y="0"/>
                          </a:lnTo>
                          <a:lnTo>
                            <a:pt x="0" y="0"/>
                          </a:lnTo>
                          <a:lnTo>
                            <a:pt x="0" y="1"/>
                          </a:lnTo>
                          <a:lnTo>
                            <a:pt x="2"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5" name="Google Shape;1345;p9"/>
                    <p:cNvSpPr/>
                    <p:nvPr/>
                  </p:nvSpPr>
                  <p:spPr>
                    <a:xfrm>
                      <a:off x="4491" y="1625"/>
                      <a:ext cx="7" cy="9"/>
                    </a:xfrm>
                    <a:custGeom>
                      <a:rect b="b" l="l" r="r" t="t"/>
                      <a:pathLst>
                        <a:path extrusionOk="0" h="31" w="23">
                          <a:moveTo>
                            <a:pt x="20" y="29"/>
                          </a:moveTo>
                          <a:lnTo>
                            <a:pt x="23" y="29"/>
                          </a:lnTo>
                          <a:lnTo>
                            <a:pt x="21" y="27"/>
                          </a:lnTo>
                          <a:lnTo>
                            <a:pt x="21" y="25"/>
                          </a:lnTo>
                          <a:lnTo>
                            <a:pt x="20" y="22"/>
                          </a:lnTo>
                          <a:lnTo>
                            <a:pt x="19" y="21"/>
                          </a:lnTo>
                          <a:lnTo>
                            <a:pt x="19" y="19"/>
                          </a:lnTo>
                          <a:lnTo>
                            <a:pt x="18" y="18"/>
                          </a:lnTo>
                          <a:lnTo>
                            <a:pt x="18" y="17"/>
                          </a:lnTo>
                          <a:lnTo>
                            <a:pt x="17" y="15"/>
                          </a:lnTo>
                          <a:lnTo>
                            <a:pt x="16" y="14"/>
                          </a:lnTo>
                          <a:lnTo>
                            <a:pt x="16" y="13"/>
                          </a:lnTo>
                          <a:lnTo>
                            <a:pt x="15" y="12"/>
                          </a:lnTo>
                          <a:lnTo>
                            <a:pt x="15" y="11"/>
                          </a:lnTo>
                          <a:lnTo>
                            <a:pt x="14" y="10"/>
                          </a:lnTo>
                          <a:lnTo>
                            <a:pt x="12" y="10"/>
                          </a:lnTo>
                          <a:lnTo>
                            <a:pt x="12" y="9"/>
                          </a:lnTo>
                          <a:lnTo>
                            <a:pt x="11" y="9"/>
                          </a:lnTo>
                          <a:lnTo>
                            <a:pt x="11" y="8"/>
                          </a:lnTo>
                          <a:lnTo>
                            <a:pt x="10" y="8"/>
                          </a:lnTo>
                          <a:lnTo>
                            <a:pt x="10" y="6"/>
                          </a:lnTo>
                          <a:lnTo>
                            <a:pt x="9" y="6"/>
                          </a:lnTo>
                          <a:lnTo>
                            <a:pt x="8" y="6"/>
                          </a:lnTo>
                          <a:lnTo>
                            <a:pt x="8" y="5"/>
                          </a:lnTo>
                          <a:lnTo>
                            <a:pt x="7" y="5"/>
                          </a:lnTo>
                          <a:lnTo>
                            <a:pt x="7" y="4"/>
                          </a:lnTo>
                          <a:lnTo>
                            <a:pt x="6" y="4"/>
                          </a:lnTo>
                          <a:lnTo>
                            <a:pt x="4" y="3"/>
                          </a:lnTo>
                          <a:lnTo>
                            <a:pt x="3" y="2"/>
                          </a:lnTo>
                          <a:lnTo>
                            <a:pt x="2" y="1"/>
                          </a:lnTo>
                          <a:lnTo>
                            <a:pt x="2" y="0"/>
                          </a:lnTo>
                          <a:lnTo>
                            <a:pt x="0" y="2"/>
                          </a:lnTo>
                          <a:lnTo>
                            <a:pt x="1" y="3"/>
                          </a:lnTo>
                          <a:lnTo>
                            <a:pt x="1" y="4"/>
                          </a:lnTo>
                          <a:lnTo>
                            <a:pt x="2" y="4"/>
                          </a:lnTo>
                          <a:lnTo>
                            <a:pt x="2" y="5"/>
                          </a:lnTo>
                          <a:lnTo>
                            <a:pt x="3" y="5"/>
                          </a:lnTo>
                          <a:lnTo>
                            <a:pt x="4" y="6"/>
                          </a:lnTo>
                          <a:lnTo>
                            <a:pt x="6" y="8"/>
                          </a:lnTo>
                          <a:lnTo>
                            <a:pt x="7" y="9"/>
                          </a:lnTo>
                          <a:lnTo>
                            <a:pt x="8" y="9"/>
                          </a:lnTo>
                          <a:lnTo>
                            <a:pt x="8" y="10"/>
                          </a:lnTo>
                          <a:lnTo>
                            <a:pt x="9" y="10"/>
                          </a:lnTo>
                          <a:lnTo>
                            <a:pt x="9" y="11"/>
                          </a:lnTo>
                          <a:lnTo>
                            <a:pt x="10" y="11"/>
                          </a:lnTo>
                          <a:lnTo>
                            <a:pt x="11" y="11"/>
                          </a:lnTo>
                          <a:lnTo>
                            <a:pt x="11" y="12"/>
                          </a:lnTo>
                          <a:lnTo>
                            <a:pt x="12" y="12"/>
                          </a:lnTo>
                          <a:lnTo>
                            <a:pt x="12" y="13"/>
                          </a:lnTo>
                          <a:lnTo>
                            <a:pt x="14" y="14"/>
                          </a:lnTo>
                          <a:lnTo>
                            <a:pt x="14" y="15"/>
                          </a:lnTo>
                          <a:lnTo>
                            <a:pt x="15" y="15"/>
                          </a:lnTo>
                          <a:lnTo>
                            <a:pt x="15" y="17"/>
                          </a:lnTo>
                          <a:lnTo>
                            <a:pt x="16" y="18"/>
                          </a:lnTo>
                          <a:lnTo>
                            <a:pt x="16" y="19"/>
                          </a:lnTo>
                          <a:lnTo>
                            <a:pt x="17" y="21"/>
                          </a:lnTo>
                          <a:lnTo>
                            <a:pt x="18" y="22"/>
                          </a:lnTo>
                          <a:lnTo>
                            <a:pt x="18" y="23"/>
                          </a:lnTo>
                          <a:lnTo>
                            <a:pt x="19" y="26"/>
                          </a:lnTo>
                          <a:lnTo>
                            <a:pt x="19" y="28"/>
                          </a:lnTo>
                          <a:lnTo>
                            <a:pt x="20" y="30"/>
                          </a:lnTo>
                          <a:lnTo>
                            <a:pt x="23" y="29"/>
                          </a:lnTo>
                          <a:lnTo>
                            <a:pt x="20" y="30"/>
                          </a:lnTo>
                          <a:lnTo>
                            <a:pt x="21" y="30"/>
                          </a:lnTo>
                          <a:lnTo>
                            <a:pt x="21" y="31"/>
                          </a:lnTo>
                          <a:lnTo>
                            <a:pt x="21" y="30"/>
                          </a:lnTo>
                          <a:lnTo>
                            <a:pt x="23" y="30"/>
                          </a:lnTo>
                          <a:lnTo>
                            <a:pt x="23" y="29"/>
                          </a:lnTo>
                          <a:lnTo>
                            <a:pt x="20" y="2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6" name="Google Shape;1346;p9"/>
                    <p:cNvSpPr/>
                    <p:nvPr/>
                  </p:nvSpPr>
                  <p:spPr>
                    <a:xfrm>
                      <a:off x="4487" y="1603"/>
                      <a:ext cx="11" cy="31"/>
                    </a:xfrm>
                    <a:custGeom>
                      <a:rect b="b" l="l" r="r" t="t"/>
                      <a:pathLst>
                        <a:path extrusionOk="0" h="97" w="37">
                          <a:moveTo>
                            <a:pt x="0" y="1"/>
                          </a:moveTo>
                          <a:lnTo>
                            <a:pt x="0" y="2"/>
                          </a:lnTo>
                          <a:lnTo>
                            <a:pt x="0" y="4"/>
                          </a:lnTo>
                          <a:lnTo>
                            <a:pt x="1" y="8"/>
                          </a:lnTo>
                          <a:lnTo>
                            <a:pt x="1" y="11"/>
                          </a:lnTo>
                          <a:lnTo>
                            <a:pt x="3" y="13"/>
                          </a:lnTo>
                          <a:lnTo>
                            <a:pt x="4" y="16"/>
                          </a:lnTo>
                          <a:lnTo>
                            <a:pt x="5" y="19"/>
                          </a:lnTo>
                          <a:lnTo>
                            <a:pt x="6" y="21"/>
                          </a:lnTo>
                          <a:lnTo>
                            <a:pt x="7" y="24"/>
                          </a:lnTo>
                          <a:lnTo>
                            <a:pt x="8" y="27"/>
                          </a:lnTo>
                          <a:lnTo>
                            <a:pt x="9" y="29"/>
                          </a:lnTo>
                          <a:lnTo>
                            <a:pt x="11" y="32"/>
                          </a:lnTo>
                          <a:lnTo>
                            <a:pt x="12" y="34"/>
                          </a:lnTo>
                          <a:lnTo>
                            <a:pt x="14" y="36"/>
                          </a:lnTo>
                          <a:lnTo>
                            <a:pt x="15" y="38"/>
                          </a:lnTo>
                          <a:lnTo>
                            <a:pt x="16" y="42"/>
                          </a:lnTo>
                          <a:lnTo>
                            <a:pt x="17" y="44"/>
                          </a:lnTo>
                          <a:lnTo>
                            <a:pt x="18" y="46"/>
                          </a:lnTo>
                          <a:lnTo>
                            <a:pt x="21" y="49"/>
                          </a:lnTo>
                          <a:lnTo>
                            <a:pt x="22" y="52"/>
                          </a:lnTo>
                          <a:lnTo>
                            <a:pt x="23" y="54"/>
                          </a:lnTo>
                          <a:lnTo>
                            <a:pt x="24" y="58"/>
                          </a:lnTo>
                          <a:lnTo>
                            <a:pt x="25" y="60"/>
                          </a:lnTo>
                          <a:lnTo>
                            <a:pt x="26" y="63"/>
                          </a:lnTo>
                          <a:lnTo>
                            <a:pt x="28" y="67"/>
                          </a:lnTo>
                          <a:lnTo>
                            <a:pt x="29" y="70"/>
                          </a:lnTo>
                          <a:lnTo>
                            <a:pt x="30" y="74"/>
                          </a:lnTo>
                          <a:lnTo>
                            <a:pt x="31" y="77"/>
                          </a:lnTo>
                          <a:lnTo>
                            <a:pt x="32" y="80"/>
                          </a:lnTo>
                          <a:lnTo>
                            <a:pt x="33" y="85"/>
                          </a:lnTo>
                          <a:lnTo>
                            <a:pt x="33" y="88"/>
                          </a:lnTo>
                          <a:lnTo>
                            <a:pt x="34" y="93"/>
                          </a:lnTo>
                          <a:lnTo>
                            <a:pt x="34" y="97"/>
                          </a:lnTo>
                          <a:lnTo>
                            <a:pt x="37" y="97"/>
                          </a:lnTo>
                          <a:lnTo>
                            <a:pt x="37" y="93"/>
                          </a:lnTo>
                          <a:lnTo>
                            <a:pt x="35" y="88"/>
                          </a:lnTo>
                          <a:lnTo>
                            <a:pt x="35" y="84"/>
                          </a:lnTo>
                          <a:lnTo>
                            <a:pt x="34" y="80"/>
                          </a:lnTo>
                          <a:lnTo>
                            <a:pt x="33" y="76"/>
                          </a:lnTo>
                          <a:lnTo>
                            <a:pt x="32" y="72"/>
                          </a:lnTo>
                          <a:lnTo>
                            <a:pt x="31" y="69"/>
                          </a:lnTo>
                          <a:lnTo>
                            <a:pt x="31" y="66"/>
                          </a:lnTo>
                          <a:lnTo>
                            <a:pt x="29" y="62"/>
                          </a:lnTo>
                          <a:lnTo>
                            <a:pt x="28" y="59"/>
                          </a:lnTo>
                          <a:lnTo>
                            <a:pt x="26" y="55"/>
                          </a:lnTo>
                          <a:lnTo>
                            <a:pt x="25" y="53"/>
                          </a:lnTo>
                          <a:lnTo>
                            <a:pt x="24" y="50"/>
                          </a:lnTo>
                          <a:lnTo>
                            <a:pt x="22" y="47"/>
                          </a:lnTo>
                          <a:lnTo>
                            <a:pt x="21" y="45"/>
                          </a:lnTo>
                          <a:lnTo>
                            <a:pt x="20" y="42"/>
                          </a:lnTo>
                          <a:lnTo>
                            <a:pt x="18" y="40"/>
                          </a:lnTo>
                          <a:lnTo>
                            <a:pt x="16" y="37"/>
                          </a:lnTo>
                          <a:lnTo>
                            <a:pt x="15" y="35"/>
                          </a:lnTo>
                          <a:lnTo>
                            <a:pt x="14" y="33"/>
                          </a:lnTo>
                          <a:lnTo>
                            <a:pt x="13" y="30"/>
                          </a:lnTo>
                          <a:lnTo>
                            <a:pt x="12" y="27"/>
                          </a:lnTo>
                          <a:lnTo>
                            <a:pt x="11" y="25"/>
                          </a:lnTo>
                          <a:lnTo>
                            <a:pt x="9" y="23"/>
                          </a:lnTo>
                          <a:lnTo>
                            <a:pt x="8" y="20"/>
                          </a:lnTo>
                          <a:lnTo>
                            <a:pt x="7" y="18"/>
                          </a:lnTo>
                          <a:lnTo>
                            <a:pt x="6" y="16"/>
                          </a:lnTo>
                          <a:lnTo>
                            <a:pt x="5" y="12"/>
                          </a:lnTo>
                          <a:lnTo>
                            <a:pt x="5" y="10"/>
                          </a:lnTo>
                          <a:lnTo>
                            <a:pt x="4" y="7"/>
                          </a:lnTo>
                          <a:lnTo>
                            <a:pt x="3" y="4"/>
                          </a:lnTo>
                          <a:lnTo>
                            <a:pt x="3" y="1"/>
                          </a:lnTo>
                          <a:lnTo>
                            <a:pt x="3" y="0"/>
                          </a:lnTo>
                          <a:lnTo>
                            <a:pt x="1" y="0"/>
                          </a:lnTo>
                          <a:lnTo>
                            <a:pt x="0" y="0"/>
                          </a:lnTo>
                          <a:lnTo>
                            <a:pt x="0" y="1"/>
                          </a:lnTo>
                          <a:lnTo>
                            <a:pt x="0" y="2"/>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7" name="Google Shape;1347;p9"/>
                    <p:cNvSpPr/>
                    <p:nvPr/>
                  </p:nvSpPr>
                  <p:spPr>
                    <a:xfrm>
                      <a:off x="4480" y="1543"/>
                      <a:ext cx="8" cy="61"/>
                    </a:xfrm>
                    <a:custGeom>
                      <a:rect b="b" l="l" r="r" t="t"/>
                      <a:pathLst>
                        <a:path extrusionOk="0" h="196" w="25">
                          <a:moveTo>
                            <a:pt x="0" y="2"/>
                          </a:moveTo>
                          <a:lnTo>
                            <a:pt x="0" y="1"/>
                          </a:lnTo>
                          <a:lnTo>
                            <a:pt x="2" y="7"/>
                          </a:lnTo>
                          <a:lnTo>
                            <a:pt x="4" y="12"/>
                          </a:lnTo>
                          <a:lnTo>
                            <a:pt x="6" y="18"/>
                          </a:lnTo>
                          <a:lnTo>
                            <a:pt x="8" y="24"/>
                          </a:lnTo>
                          <a:lnTo>
                            <a:pt x="9" y="28"/>
                          </a:lnTo>
                          <a:lnTo>
                            <a:pt x="10" y="34"/>
                          </a:lnTo>
                          <a:lnTo>
                            <a:pt x="11" y="40"/>
                          </a:lnTo>
                          <a:lnTo>
                            <a:pt x="12" y="45"/>
                          </a:lnTo>
                          <a:lnTo>
                            <a:pt x="14" y="51"/>
                          </a:lnTo>
                          <a:lnTo>
                            <a:pt x="15" y="57"/>
                          </a:lnTo>
                          <a:lnTo>
                            <a:pt x="16" y="62"/>
                          </a:lnTo>
                          <a:lnTo>
                            <a:pt x="17" y="68"/>
                          </a:lnTo>
                          <a:lnTo>
                            <a:pt x="18" y="74"/>
                          </a:lnTo>
                          <a:lnTo>
                            <a:pt x="18" y="80"/>
                          </a:lnTo>
                          <a:lnTo>
                            <a:pt x="19" y="86"/>
                          </a:lnTo>
                          <a:lnTo>
                            <a:pt x="19" y="92"/>
                          </a:lnTo>
                          <a:lnTo>
                            <a:pt x="20" y="97"/>
                          </a:lnTo>
                          <a:lnTo>
                            <a:pt x="20" y="104"/>
                          </a:lnTo>
                          <a:lnTo>
                            <a:pt x="21" y="110"/>
                          </a:lnTo>
                          <a:lnTo>
                            <a:pt x="21" y="117"/>
                          </a:lnTo>
                          <a:lnTo>
                            <a:pt x="21" y="122"/>
                          </a:lnTo>
                          <a:lnTo>
                            <a:pt x="21" y="129"/>
                          </a:lnTo>
                          <a:lnTo>
                            <a:pt x="21" y="135"/>
                          </a:lnTo>
                          <a:lnTo>
                            <a:pt x="21" y="142"/>
                          </a:lnTo>
                          <a:lnTo>
                            <a:pt x="21" y="148"/>
                          </a:lnTo>
                          <a:lnTo>
                            <a:pt x="21" y="155"/>
                          </a:lnTo>
                          <a:lnTo>
                            <a:pt x="21" y="162"/>
                          </a:lnTo>
                          <a:lnTo>
                            <a:pt x="21" y="168"/>
                          </a:lnTo>
                          <a:lnTo>
                            <a:pt x="21" y="175"/>
                          </a:lnTo>
                          <a:lnTo>
                            <a:pt x="21" y="181"/>
                          </a:lnTo>
                          <a:lnTo>
                            <a:pt x="20" y="188"/>
                          </a:lnTo>
                          <a:lnTo>
                            <a:pt x="20" y="195"/>
                          </a:lnTo>
                          <a:lnTo>
                            <a:pt x="23" y="196"/>
                          </a:lnTo>
                          <a:lnTo>
                            <a:pt x="23" y="189"/>
                          </a:lnTo>
                          <a:lnTo>
                            <a:pt x="24" y="181"/>
                          </a:lnTo>
                          <a:lnTo>
                            <a:pt x="24" y="175"/>
                          </a:lnTo>
                          <a:lnTo>
                            <a:pt x="24" y="169"/>
                          </a:lnTo>
                          <a:lnTo>
                            <a:pt x="24" y="162"/>
                          </a:lnTo>
                          <a:lnTo>
                            <a:pt x="25" y="155"/>
                          </a:lnTo>
                          <a:lnTo>
                            <a:pt x="25" y="148"/>
                          </a:lnTo>
                          <a:lnTo>
                            <a:pt x="25" y="142"/>
                          </a:lnTo>
                          <a:lnTo>
                            <a:pt x="25" y="135"/>
                          </a:lnTo>
                          <a:lnTo>
                            <a:pt x="25" y="129"/>
                          </a:lnTo>
                          <a:lnTo>
                            <a:pt x="24" y="122"/>
                          </a:lnTo>
                          <a:lnTo>
                            <a:pt x="24" y="117"/>
                          </a:lnTo>
                          <a:lnTo>
                            <a:pt x="24" y="110"/>
                          </a:lnTo>
                          <a:lnTo>
                            <a:pt x="24" y="104"/>
                          </a:lnTo>
                          <a:lnTo>
                            <a:pt x="23" y="97"/>
                          </a:lnTo>
                          <a:lnTo>
                            <a:pt x="23" y="92"/>
                          </a:lnTo>
                          <a:lnTo>
                            <a:pt x="21" y="86"/>
                          </a:lnTo>
                          <a:lnTo>
                            <a:pt x="21" y="79"/>
                          </a:lnTo>
                          <a:lnTo>
                            <a:pt x="20" y="74"/>
                          </a:lnTo>
                          <a:lnTo>
                            <a:pt x="19" y="68"/>
                          </a:lnTo>
                          <a:lnTo>
                            <a:pt x="18" y="62"/>
                          </a:lnTo>
                          <a:lnTo>
                            <a:pt x="18" y="57"/>
                          </a:lnTo>
                          <a:lnTo>
                            <a:pt x="17" y="50"/>
                          </a:lnTo>
                          <a:lnTo>
                            <a:pt x="16" y="44"/>
                          </a:lnTo>
                          <a:lnTo>
                            <a:pt x="14" y="39"/>
                          </a:lnTo>
                          <a:lnTo>
                            <a:pt x="12" y="33"/>
                          </a:lnTo>
                          <a:lnTo>
                            <a:pt x="11" y="28"/>
                          </a:lnTo>
                          <a:lnTo>
                            <a:pt x="10" y="23"/>
                          </a:lnTo>
                          <a:lnTo>
                            <a:pt x="8" y="17"/>
                          </a:lnTo>
                          <a:lnTo>
                            <a:pt x="7" y="11"/>
                          </a:lnTo>
                          <a:lnTo>
                            <a:pt x="4" y="6"/>
                          </a:lnTo>
                          <a:lnTo>
                            <a:pt x="2" y="0"/>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8" name="Google Shape;1348;p9"/>
                    <p:cNvSpPr/>
                    <p:nvPr/>
                  </p:nvSpPr>
                  <p:spPr>
                    <a:xfrm>
                      <a:off x="4443" y="1499"/>
                      <a:ext cx="37" cy="44"/>
                    </a:xfrm>
                    <a:custGeom>
                      <a:rect b="b" l="l" r="r" t="t"/>
                      <a:pathLst>
                        <a:path extrusionOk="0" h="141" w="118">
                          <a:moveTo>
                            <a:pt x="1" y="4"/>
                          </a:moveTo>
                          <a:lnTo>
                            <a:pt x="1" y="4"/>
                          </a:lnTo>
                          <a:lnTo>
                            <a:pt x="6" y="6"/>
                          </a:lnTo>
                          <a:lnTo>
                            <a:pt x="10" y="10"/>
                          </a:lnTo>
                          <a:lnTo>
                            <a:pt x="15" y="12"/>
                          </a:lnTo>
                          <a:lnTo>
                            <a:pt x="20" y="15"/>
                          </a:lnTo>
                          <a:lnTo>
                            <a:pt x="24" y="18"/>
                          </a:lnTo>
                          <a:lnTo>
                            <a:pt x="27" y="21"/>
                          </a:lnTo>
                          <a:lnTo>
                            <a:pt x="32" y="24"/>
                          </a:lnTo>
                          <a:lnTo>
                            <a:pt x="37" y="28"/>
                          </a:lnTo>
                          <a:lnTo>
                            <a:pt x="40" y="31"/>
                          </a:lnTo>
                          <a:lnTo>
                            <a:pt x="44" y="36"/>
                          </a:lnTo>
                          <a:lnTo>
                            <a:pt x="48" y="39"/>
                          </a:lnTo>
                          <a:lnTo>
                            <a:pt x="52" y="44"/>
                          </a:lnTo>
                          <a:lnTo>
                            <a:pt x="56" y="47"/>
                          </a:lnTo>
                          <a:lnTo>
                            <a:pt x="60" y="52"/>
                          </a:lnTo>
                          <a:lnTo>
                            <a:pt x="64" y="55"/>
                          </a:lnTo>
                          <a:lnTo>
                            <a:pt x="67" y="59"/>
                          </a:lnTo>
                          <a:lnTo>
                            <a:pt x="71" y="64"/>
                          </a:lnTo>
                          <a:lnTo>
                            <a:pt x="75" y="69"/>
                          </a:lnTo>
                          <a:lnTo>
                            <a:pt x="79" y="73"/>
                          </a:lnTo>
                          <a:lnTo>
                            <a:pt x="82" y="78"/>
                          </a:lnTo>
                          <a:lnTo>
                            <a:pt x="85" y="82"/>
                          </a:lnTo>
                          <a:lnTo>
                            <a:pt x="88" y="88"/>
                          </a:lnTo>
                          <a:lnTo>
                            <a:pt x="91" y="92"/>
                          </a:lnTo>
                          <a:lnTo>
                            <a:pt x="94" y="98"/>
                          </a:lnTo>
                          <a:lnTo>
                            <a:pt x="98" y="103"/>
                          </a:lnTo>
                          <a:lnTo>
                            <a:pt x="100" y="108"/>
                          </a:lnTo>
                          <a:lnTo>
                            <a:pt x="103" y="113"/>
                          </a:lnTo>
                          <a:lnTo>
                            <a:pt x="106" y="118"/>
                          </a:lnTo>
                          <a:lnTo>
                            <a:pt x="108" y="124"/>
                          </a:lnTo>
                          <a:lnTo>
                            <a:pt x="110" y="130"/>
                          </a:lnTo>
                          <a:lnTo>
                            <a:pt x="114" y="135"/>
                          </a:lnTo>
                          <a:lnTo>
                            <a:pt x="116" y="141"/>
                          </a:lnTo>
                          <a:lnTo>
                            <a:pt x="118" y="139"/>
                          </a:lnTo>
                          <a:lnTo>
                            <a:pt x="116" y="134"/>
                          </a:lnTo>
                          <a:lnTo>
                            <a:pt x="113" y="129"/>
                          </a:lnTo>
                          <a:lnTo>
                            <a:pt x="110" y="123"/>
                          </a:lnTo>
                          <a:lnTo>
                            <a:pt x="108" y="117"/>
                          </a:lnTo>
                          <a:lnTo>
                            <a:pt x="105" y="112"/>
                          </a:lnTo>
                          <a:lnTo>
                            <a:pt x="102" y="106"/>
                          </a:lnTo>
                          <a:lnTo>
                            <a:pt x="99" y="101"/>
                          </a:lnTo>
                          <a:lnTo>
                            <a:pt x="97" y="96"/>
                          </a:lnTo>
                          <a:lnTo>
                            <a:pt x="93" y="91"/>
                          </a:lnTo>
                          <a:lnTo>
                            <a:pt x="90" y="86"/>
                          </a:lnTo>
                          <a:lnTo>
                            <a:pt x="86" y="81"/>
                          </a:lnTo>
                          <a:lnTo>
                            <a:pt x="83" y="76"/>
                          </a:lnTo>
                          <a:lnTo>
                            <a:pt x="80" y="71"/>
                          </a:lnTo>
                          <a:lnTo>
                            <a:pt x="76" y="66"/>
                          </a:lnTo>
                          <a:lnTo>
                            <a:pt x="73" y="62"/>
                          </a:lnTo>
                          <a:lnTo>
                            <a:pt x="69" y="57"/>
                          </a:lnTo>
                          <a:lnTo>
                            <a:pt x="66" y="53"/>
                          </a:lnTo>
                          <a:lnTo>
                            <a:pt x="61" y="49"/>
                          </a:lnTo>
                          <a:lnTo>
                            <a:pt x="58" y="45"/>
                          </a:lnTo>
                          <a:lnTo>
                            <a:pt x="54" y="40"/>
                          </a:lnTo>
                          <a:lnTo>
                            <a:pt x="50" y="37"/>
                          </a:lnTo>
                          <a:lnTo>
                            <a:pt x="46" y="32"/>
                          </a:lnTo>
                          <a:lnTo>
                            <a:pt x="42" y="29"/>
                          </a:lnTo>
                          <a:lnTo>
                            <a:pt x="38" y="25"/>
                          </a:lnTo>
                          <a:lnTo>
                            <a:pt x="33" y="22"/>
                          </a:lnTo>
                          <a:lnTo>
                            <a:pt x="30" y="19"/>
                          </a:lnTo>
                          <a:lnTo>
                            <a:pt x="25" y="15"/>
                          </a:lnTo>
                          <a:lnTo>
                            <a:pt x="21" y="12"/>
                          </a:lnTo>
                          <a:lnTo>
                            <a:pt x="16" y="10"/>
                          </a:lnTo>
                          <a:lnTo>
                            <a:pt x="12" y="6"/>
                          </a:lnTo>
                          <a:lnTo>
                            <a:pt x="7" y="4"/>
                          </a:lnTo>
                          <a:lnTo>
                            <a:pt x="3" y="0"/>
                          </a:lnTo>
                          <a:lnTo>
                            <a:pt x="4" y="2"/>
                          </a:lnTo>
                          <a:lnTo>
                            <a:pt x="3" y="0"/>
                          </a:lnTo>
                          <a:lnTo>
                            <a:pt x="1" y="0"/>
                          </a:lnTo>
                          <a:lnTo>
                            <a:pt x="1" y="2"/>
                          </a:lnTo>
                          <a:lnTo>
                            <a:pt x="0" y="3"/>
                          </a:lnTo>
                          <a:lnTo>
                            <a:pt x="1" y="3"/>
                          </a:lnTo>
                          <a:lnTo>
                            <a:pt x="1"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49" name="Google Shape;1349;p9"/>
                    <p:cNvSpPr/>
                    <p:nvPr/>
                  </p:nvSpPr>
                  <p:spPr>
                    <a:xfrm>
                      <a:off x="4417" y="1462"/>
                      <a:ext cx="28" cy="37"/>
                    </a:xfrm>
                    <a:custGeom>
                      <a:rect b="b" l="l" r="r" t="t"/>
                      <a:pathLst>
                        <a:path extrusionOk="0" h="118" w="82">
                          <a:moveTo>
                            <a:pt x="0" y="2"/>
                          </a:moveTo>
                          <a:lnTo>
                            <a:pt x="1" y="3"/>
                          </a:lnTo>
                          <a:lnTo>
                            <a:pt x="3" y="6"/>
                          </a:lnTo>
                          <a:lnTo>
                            <a:pt x="7" y="8"/>
                          </a:lnTo>
                          <a:lnTo>
                            <a:pt x="10" y="10"/>
                          </a:lnTo>
                          <a:lnTo>
                            <a:pt x="13" y="12"/>
                          </a:lnTo>
                          <a:lnTo>
                            <a:pt x="15" y="16"/>
                          </a:lnTo>
                          <a:lnTo>
                            <a:pt x="18" y="18"/>
                          </a:lnTo>
                          <a:lnTo>
                            <a:pt x="20" y="22"/>
                          </a:lnTo>
                          <a:lnTo>
                            <a:pt x="23" y="25"/>
                          </a:lnTo>
                          <a:lnTo>
                            <a:pt x="26" y="28"/>
                          </a:lnTo>
                          <a:lnTo>
                            <a:pt x="28" y="32"/>
                          </a:lnTo>
                          <a:lnTo>
                            <a:pt x="31" y="35"/>
                          </a:lnTo>
                          <a:lnTo>
                            <a:pt x="33" y="39"/>
                          </a:lnTo>
                          <a:lnTo>
                            <a:pt x="35" y="43"/>
                          </a:lnTo>
                          <a:lnTo>
                            <a:pt x="37" y="46"/>
                          </a:lnTo>
                          <a:lnTo>
                            <a:pt x="40" y="50"/>
                          </a:lnTo>
                          <a:lnTo>
                            <a:pt x="42" y="54"/>
                          </a:lnTo>
                          <a:lnTo>
                            <a:pt x="45" y="59"/>
                          </a:lnTo>
                          <a:lnTo>
                            <a:pt x="47" y="62"/>
                          </a:lnTo>
                          <a:lnTo>
                            <a:pt x="49" y="66"/>
                          </a:lnTo>
                          <a:lnTo>
                            <a:pt x="51" y="70"/>
                          </a:lnTo>
                          <a:lnTo>
                            <a:pt x="53" y="75"/>
                          </a:lnTo>
                          <a:lnTo>
                            <a:pt x="56" y="78"/>
                          </a:lnTo>
                          <a:lnTo>
                            <a:pt x="59" y="83"/>
                          </a:lnTo>
                          <a:lnTo>
                            <a:pt x="60" y="86"/>
                          </a:lnTo>
                          <a:lnTo>
                            <a:pt x="62" y="91"/>
                          </a:lnTo>
                          <a:lnTo>
                            <a:pt x="66" y="95"/>
                          </a:lnTo>
                          <a:lnTo>
                            <a:pt x="68" y="99"/>
                          </a:lnTo>
                          <a:lnTo>
                            <a:pt x="70" y="103"/>
                          </a:lnTo>
                          <a:lnTo>
                            <a:pt x="73" y="107"/>
                          </a:lnTo>
                          <a:lnTo>
                            <a:pt x="75" y="110"/>
                          </a:lnTo>
                          <a:lnTo>
                            <a:pt x="77" y="114"/>
                          </a:lnTo>
                          <a:lnTo>
                            <a:pt x="79" y="118"/>
                          </a:lnTo>
                          <a:lnTo>
                            <a:pt x="82" y="116"/>
                          </a:lnTo>
                          <a:lnTo>
                            <a:pt x="79" y="112"/>
                          </a:lnTo>
                          <a:lnTo>
                            <a:pt x="77" y="109"/>
                          </a:lnTo>
                          <a:lnTo>
                            <a:pt x="75" y="104"/>
                          </a:lnTo>
                          <a:lnTo>
                            <a:pt x="71" y="101"/>
                          </a:lnTo>
                          <a:lnTo>
                            <a:pt x="69" y="97"/>
                          </a:lnTo>
                          <a:lnTo>
                            <a:pt x="67" y="93"/>
                          </a:lnTo>
                          <a:lnTo>
                            <a:pt x="65" y="88"/>
                          </a:lnTo>
                          <a:lnTo>
                            <a:pt x="62" y="85"/>
                          </a:lnTo>
                          <a:lnTo>
                            <a:pt x="60" y="80"/>
                          </a:lnTo>
                          <a:lnTo>
                            <a:pt x="58" y="77"/>
                          </a:lnTo>
                          <a:lnTo>
                            <a:pt x="56" y="73"/>
                          </a:lnTo>
                          <a:lnTo>
                            <a:pt x="53" y="69"/>
                          </a:lnTo>
                          <a:lnTo>
                            <a:pt x="51" y="65"/>
                          </a:lnTo>
                          <a:lnTo>
                            <a:pt x="49" y="60"/>
                          </a:lnTo>
                          <a:lnTo>
                            <a:pt x="47" y="57"/>
                          </a:lnTo>
                          <a:lnTo>
                            <a:pt x="44" y="52"/>
                          </a:lnTo>
                          <a:lnTo>
                            <a:pt x="42" y="49"/>
                          </a:lnTo>
                          <a:lnTo>
                            <a:pt x="40" y="44"/>
                          </a:lnTo>
                          <a:lnTo>
                            <a:pt x="37" y="41"/>
                          </a:lnTo>
                          <a:lnTo>
                            <a:pt x="35" y="37"/>
                          </a:lnTo>
                          <a:lnTo>
                            <a:pt x="33" y="33"/>
                          </a:lnTo>
                          <a:lnTo>
                            <a:pt x="30" y="29"/>
                          </a:lnTo>
                          <a:lnTo>
                            <a:pt x="27" y="26"/>
                          </a:lnTo>
                          <a:lnTo>
                            <a:pt x="25" y="23"/>
                          </a:lnTo>
                          <a:lnTo>
                            <a:pt x="23" y="19"/>
                          </a:lnTo>
                          <a:lnTo>
                            <a:pt x="19" y="16"/>
                          </a:lnTo>
                          <a:lnTo>
                            <a:pt x="17" y="14"/>
                          </a:lnTo>
                          <a:lnTo>
                            <a:pt x="15" y="10"/>
                          </a:lnTo>
                          <a:lnTo>
                            <a:pt x="11" y="8"/>
                          </a:lnTo>
                          <a:lnTo>
                            <a:pt x="8" y="6"/>
                          </a:lnTo>
                          <a:lnTo>
                            <a:pt x="6" y="2"/>
                          </a:lnTo>
                          <a:lnTo>
                            <a:pt x="2" y="0"/>
                          </a:lnTo>
                          <a:lnTo>
                            <a:pt x="2" y="1"/>
                          </a:lnTo>
                          <a:lnTo>
                            <a:pt x="2" y="0"/>
                          </a:lnTo>
                          <a:lnTo>
                            <a:pt x="1" y="0"/>
                          </a:lnTo>
                          <a:lnTo>
                            <a:pt x="1" y="1"/>
                          </a:lnTo>
                          <a:lnTo>
                            <a:pt x="0" y="1"/>
                          </a:lnTo>
                          <a:lnTo>
                            <a:pt x="0" y="2"/>
                          </a:lnTo>
                          <a:lnTo>
                            <a:pt x="1"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0" name="Google Shape;1350;p9"/>
                    <p:cNvSpPr/>
                    <p:nvPr/>
                  </p:nvSpPr>
                  <p:spPr>
                    <a:xfrm>
                      <a:off x="4350" y="1418"/>
                      <a:ext cx="69" cy="44"/>
                    </a:xfrm>
                    <a:custGeom>
                      <a:rect b="b" l="l" r="r" t="t"/>
                      <a:pathLst>
                        <a:path extrusionOk="0" h="142" w="213">
                          <a:moveTo>
                            <a:pt x="1" y="3"/>
                          </a:moveTo>
                          <a:lnTo>
                            <a:pt x="1" y="3"/>
                          </a:lnTo>
                          <a:lnTo>
                            <a:pt x="10" y="4"/>
                          </a:lnTo>
                          <a:lnTo>
                            <a:pt x="19" y="5"/>
                          </a:lnTo>
                          <a:lnTo>
                            <a:pt x="29" y="6"/>
                          </a:lnTo>
                          <a:lnTo>
                            <a:pt x="38" y="9"/>
                          </a:lnTo>
                          <a:lnTo>
                            <a:pt x="47" y="10"/>
                          </a:lnTo>
                          <a:lnTo>
                            <a:pt x="55" y="12"/>
                          </a:lnTo>
                          <a:lnTo>
                            <a:pt x="63" y="14"/>
                          </a:lnTo>
                          <a:lnTo>
                            <a:pt x="70" y="15"/>
                          </a:lnTo>
                          <a:lnTo>
                            <a:pt x="78" y="19"/>
                          </a:lnTo>
                          <a:lnTo>
                            <a:pt x="86" y="21"/>
                          </a:lnTo>
                          <a:lnTo>
                            <a:pt x="94" y="24"/>
                          </a:lnTo>
                          <a:lnTo>
                            <a:pt x="101" y="27"/>
                          </a:lnTo>
                          <a:lnTo>
                            <a:pt x="108" y="31"/>
                          </a:lnTo>
                          <a:lnTo>
                            <a:pt x="116" y="35"/>
                          </a:lnTo>
                          <a:lnTo>
                            <a:pt x="123" y="38"/>
                          </a:lnTo>
                          <a:lnTo>
                            <a:pt x="129" y="43"/>
                          </a:lnTo>
                          <a:lnTo>
                            <a:pt x="135" y="47"/>
                          </a:lnTo>
                          <a:lnTo>
                            <a:pt x="142" y="52"/>
                          </a:lnTo>
                          <a:lnTo>
                            <a:pt x="148" y="56"/>
                          </a:lnTo>
                          <a:lnTo>
                            <a:pt x="153" y="61"/>
                          </a:lnTo>
                          <a:lnTo>
                            <a:pt x="159" y="66"/>
                          </a:lnTo>
                          <a:lnTo>
                            <a:pt x="165" y="72"/>
                          </a:lnTo>
                          <a:lnTo>
                            <a:pt x="170" y="78"/>
                          </a:lnTo>
                          <a:lnTo>
                            <a:pt x="176" y="83"/>
                          </a:lnTo>
                          <a:lnTo>
                            <a:pt x="180" y="90"/>
                          </a:lnTo>
                          <a:lnTo>
                            <a:pt x="186" y="97"/>
                          </a:lnTo>
                          <a:lnTo>
                            <a:pt x="191" y="104"/>
                          </a:lnTo>
                          <a:lnTo>
                            <a:pt x="195" y="111"/>
                          </a:lnTo>
                          <a:lnTo>
                            <a:pt x="199" y="119"/>
                          </a:lnTo>
                          <a:lnTo>
                            <a:pt x="203" y="125"/>
                          </a:lnTo>
                          <a:lnTo>
                            <a:pt x="207" y="133"/>
                          </a:lnTo>
                          <a:lnTo>
                            <a:pt x="211" y="142"/>
                          </a:lnTo>
                          <a:lnTo>
                            <a:pt x="213" y="140"/>
                          </a:lnTo>
                          <a:lnTo>
                            <a:pt x="209" y="132"/>
                          </a:lnTo>
                          <a:lnTo>
                            <a:pt x="205" y="124"/>
                          </a:lnTo>
                          <a:lnTo>
                            <a:pt x="201" y="116"/>
                          </a:lnTo>
                          <a:lnTo>
                            <a:pt x="196" y="110"/>
                          </a:lnTo>
                          <a:lnTo>
                            <a:pt x="192" y="102"/>
                          </a:lnTo>
                          <a:lnTo>
                            <a:pt x="187" y="95"/>
                          </a:lnTo>
                          <a:lnTo>
                            <a:pt x="183" y="88"/>
                          </a:lnTo>
                          <a:lnTo>
                            <a:pt x="177" y="82"/>
                          </a:lnTo>
                          <a:lnTo>
                            <a:pt x="173" y="75"/>
                          </a:lnTo>
                          <a:lnTo>
                            <a:pt x="167" y="70"/>
                          </a:lnTo>
                          <a:lnTo>
                            <a:pt x="161" y="64"/>
                          </a:lnTo>
                          <a:lnTo>
                            <a:pt x="155" y="58"/>
                          </a:lnTo>
                          <a:lnTo>
                            <a:pt x="149" y="54"/>
                          </a:lnTo>
                          <a:lnTo>
                            <a:pt x="143" y="48"/>
                          </a:lnTo>
                          <a:lnTo>
                            <a:pt x="136" y="44"/>
                          </a:lnTo>
                          <a:lnTo>
                            <a:pt x="129" y="39"/>
                          </a:lnTo>
                          <a:lnTo>
                            <a:pt x="124" y="36"/>
                          </a:lnTo>
                          <a:lnTo>
                            <a:pt x="117" y="31"/>
                          </a:lnTo>
                          <a:lnTo>
                            <a:pt x="109" y="28"/>
                          </a:lnTo>
                          <a:lnTo>
                            <a:pt x="102" y="24"/>
                          </a:lnTo>
                          <a:lnTo>
                            <a:pt x="94" y="21"/>
                          </a:lnTo>
                          <a:lnTo>
                            <a:pt x="87" y="19"/>
                          </a:lnTo>
                          <a:lnTo>
                            <a:pt x="80" y="15"/>
                          </a:lnTo>
                          <a:lnTo>
                            <a:pt x="72" y="13"/>
                          </a:lnTo>
                          <a:lnTo>
                            <a:pt x="64" y="11"/>
                          </a:lnTo>
                          <a:lnTo>
                            <a:pt x="55" y="9"/>
                          </a:lnTo>
                          <a:lnTo>
                            <a:pt x="47" y="6"/>
                          </a:lnTo>
                          <a:lnTo>
                            <a:pt x="38" y="5"/>
                          </a:lnTo>
                          <a:lnTo>
                            <a:pt x="29" y="3"/>
                          </a:lnTo>
                          <a:lnTo>
                            <a:pt x="21" y="2"/>
                          </a:lnTo>
                          <a:lnTo>
                            <a:pt x="12" y="1"/>
                          </a:lnTo>
                          <a:lnTo>
                            <a:pt x="1" y="0"/>
                          </a:lnTo>
                          <a:lnTo>
                            <a:pt x="1" y="1"/>
                          </a:lnTo>
                          <a:lnTo>
                            <a:pt x="0" y="1"/>
                          </a:lnTo>
                          <a:lnTo>
                            <a:pt x="0" y="2"/>
                          </a:lnTo>
                          <a:lnTo>
                            <a:pt x="0" y="3"/>
                          </a:lnTo>
                          <a:lnTo>
                            <a:pt x="1"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1" name="Google Shape;1351;p9"/>
                    <p:cNvSpPr/>
                    <p:nvPr/>
                  </p:nvSpPr>
                  <p:spPr>
                    <a:xfrm>
                      <a:off x="4292" y="1418"/>
                      <a:ext cx="58" cy="33"/>
                    </a:xfrm>
                    <a:custGeom>
                      <a:rect b="b" l="l" r="r" t="t"/>
                      <a:pathLst>
                        <a:path extrusionOk="0" h="106" w="183">
                          <a:moveTo>
                            <a:pt x="1" y="106"/>
                          </a:moveTo>
                          <a:lnTo>
                            <a:pt x="1" y="106"/>
                          </a:lnTo>
                          <a:lnTo>
                            <a:pt x="5" y="104"/>
                          </a:lnTo>
                          <a:lnTo>
                            <a:pt x="9" y="101"/>
                          </a:lnTo>
                          <a:lnTo>
                            <a:pt x="12" y="98"/>
                          </a:lnTo>
                          <a:lnTo>
                            <a:pt x="16" y="95"/>
                          </a:lnTo>
                          <a:lnTo>
                            <a:pt x="19" y="91"/>
                          </a:lnTo>
                          <a:lnTo>
                            <a:pt x="21" y="87"/>
                          </a:lnTo>
                          <a:lnTo>
                            <a:pt x="24" y="84"/>
                          </a:lnTo>
                          <a:lnTo>
                            <a:pt x="26" y="79"/>
                          </a:lnTo>
                          <a:lnTo>
                            <a:pt x="28" y="76"/>
                          </a:lnTo>
                          <a:lnTo>
                            <a:pt x="32" y="71"/>
                          </a:lnTo>
                          <a:lnTo>
                            <a:pt x="34" y="67"/>
                          </a:lnTo>
                          <a:lnTo>
                            <a:pt x="36" y="63"/>
                          </a:lnTo>
                          <a:lnTo>
                            <a:pt x="39" y="59"/>
                          </a:lnTo>
                          <a:lnTo>
                            <a:pt x="42" y="54"/>
                          </a:lnTo>
                          <a:lnTo>
                            <a:pt x="45" y="50"/>
                          </a:lnTo>
                          <a:lnTo>
                            <a:pt x="49" y="45"/>
                          </a:lnTo>
                          <a:lnTo>
                            <a:pt x="52" y="42"/>
                          </a:lnTo>
                          <a:lnTo>
                            <a:pt x="56" y="37"/>
                          </a:lnTo>
                          <a:lnTo>
                            <a:pt x="61" y="34"/>
                          </a:lnTo>
                          <a:lnTo>
                            <a:pt x="67" y="30"/>
                          </a:lnTo>
                          <a:lnTo>
                            <a:pt x="72" y="26"/>
                          </a:lnTo>
                          <a:lnTo>
                            <a:pt x="78" y="22"/>
                          </a:lnTo>
                          <a:lnTo>
                            <a:pt x="86" y="20"/>
                          </a:lnTo>
                          <a:lnTo>
                            <a:pt x="93" y="17"/>
                          </a:lnTo>
                          <a:lnTo>
                            <a:pt x="101" y="13"/>
                          </a:lnTo>
                          <a:lnTo>
                            <a:pt x="110" y="11"/>
                          </a:lnTo>
                          <a:lnTo>
                            <a:pt x="120" y="9"/>
                          </a:lnTo>
                          <a:lnTo>
                            <a:pt x="131" y="6"/>
                          </a:lnTo>
                          <a:lnTo>
                            <a:pt x="143" y="5"/>
                          </a:lnTo>
                          <a:lnTo>
                            <a:pt x="155" y="4"/>
                          </a:lnTo>
                          <a:lnTo>
                            <a:pt x="169" y="3"/>
                          </a:lnTo>
                          <a:lnTo>
                            <a:pt x="183" y="3"/>
                          </a:lnTo>
                          <a:lnTo>
                            <a:pt x="183" y="0"/>
                          </a:lnTo>
                          <a:lnTo>
                            <a:pt x="169" y="0"/>
                          </a:lnTo>
                          <a:lnTo>
                            <a:pt x="155" y="1"/>
                          </a:lnTo>
                          <a:lnTo>
                            <a:pt x="143" y="2"/>
                          </a:lnTo>
                          <a:lnTo>
                            <a:pt x="130" y="3"/>
                          </a:lnTo>
                          <a:lnTo>
                            <a:pt x="120" y="5"/>
                          </a:lnTo>
                          <a:lnTo>
                            <a:pt x="110" y="8"/>
                          </a:lnTo>
                          <a:lnTo>
                            <a:pt x="101" y="10"/>
                          </a:lnTo>
                          <a:lnTo>
                            <a:pt x="93" y="13"/>
                          </a:lnTo>
                          <a:lnTo>
                            <a:pt x="85" y="17"/>
                          </a:lnTo>
                          <a:lnTo>
                            <a:pt x="78" y="20"/>
                          </a:lnTo>
                          <a:lnTo>
                            <a:pt x="71" y="23"/>
                          </a:lnTo>
                          <a:lnTo>
                            <a:pt x="66" y="27"/>
                          </a:lnTo>
                          <a:lnTo>
                            <a:pt x="60" y="31"/>
                          </a:lnTo>
                          <a:lnTo>
                            <a:pt x="55" y="35"/>
                          </a:lnTo>
                          <a:lnTo>
                            <a:pt x="51" y="39"/>
                          </a:lnTo>
                          <a:lnTo>
                            <a:pt x="47" y="44"/>
                          </a:lnTo>
                          <a:lnTo>
                            <a:pt x="43" y="47"/>
                          </a:lnTo>
                          <a:lnTo>
                            <a:pt x="41" y="52"/>
                          </a:lnTo>
                          <a:lnTo>
                            <a:pt x="37" y="56"/>
                          </a:lnTo>
                          <a:lnTo>
                            <a:pt x="34" y="61"/>
                          </a:lnTo>
                          <a:lnTo>
                            <a:pt x="32" y="65"/>
                          </a:lnTo>
                          <a:lnTo>
                            <a:pt x="29" y="69"/>
                          </a:lnTo>
                          <a:lnTo>
                            <a:pt x="27" y="73"/>
                          </a:lnTo>
                          <a:lnTo>
                            <a:pt x="24" y="78"/>
                          </a:lnTo>
                          <a:lnTo>
                            <a:pt x="21" y="81"/>
                          </a:lnTo>
                          <a:lnTo>
                            <a:pt x="19" y="85"/>
                          </a:lnTo>
                          <a:lnTo>
                            <a:pt x="17" y="89"/>
                          </a:lnTo>
                          <a:lnTo>
                            <a:pt x="13" y="93"/>
                          </a:lnTo>
                          <a:lnTo>
                            <a:pt x="11" y="96"/>
                          </a:lnTo>
                          <a:lnTo>
                            <a:pt x="8" y="98"/>
                          </a:lnTo>
                          <a:lnTo>
                            <a:pt x="4" y="101"/>
                          </a:lnTo>
                          <a:lnTo>
                            <a:pt x="1" y="104"/>
                          </a:lnTo>
                          <a:lnTo>
                            <a:pt x="0" y="104"/>
                          </a:lnTo>
                          <a:lnTo>
                            <a:pt x="0" y="105"/>
                          </a:lnTo>
                          <a:lnTo>
                            <a:pt x="0" y="106"/>
                          </a:lnTo>
                          <a:lnTo>
                            <a:pt x="1" y="1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2" name="Google Shape;1352;p9"/>
                    <p:cNvSpPr/>
                    <p:nvPr/>
                  </p:nvSpPr>
                  <p:spPr>
                    <a:xfrm>
                      <a:off x="4248" y="1451"/>
                      <a:ext cx="44" cy="21"/>
                    </a:xfrm>
                    <a:custGeom>
                      <a:rect b="b" l="l" r="r" t="t"/>
                      <a:pathLst>
                        <a:path extrusionOk="0" h="66" w="138">
                          <a:moveTo>
                            <a:pt x="2" y="66"/>
                          </a:moveTo>
                          <a:lnTo>
                            <a:pt x="5" y="61"/>
                          </a:lnTo>
                          <a:lnTo>
                            <a:pt x="8" y="57"/>
                          </a:lnTo>
                          <a:lnTo>
                            <a:pt x="11" y="52"/>
                          </a:lnTo>
                          <a:lnTo>
                            <a:pt x="14" y="49"/>
                          </a:lnTo>
                          <a:lnTo>
                            <a:pt x="18" y="45"/>
                          </a:lnTo>
                          <a:lnTo>
                            <a:pt x="21" y="42"/>
                          </a:lnTo>
                          <a:lnTo>
                            <a:pt x="26" y="38"/>
                          </a:lnTo>
                          <a:lnTo>
                            <a:pt x="29" y="36"/>
                          </a:lnTo>
                          <a:lnTo>
                            <a:pt x="33" y="33"/>
                          </a:lnTo>
                          <a:lnTo>
                            <a:pt x="37" y="30"/>
                          </a:lnTo>
                          <a:lnTo>
                            <a:pt x="42" y="27"/>
                          </a:lnTo>
                          <a:lnTo>
                            <a:pt x="45" y="25"/>
                          </a:lnTo>
                          <a:lnTo>
                            <a:pt x="50" y="23"/>
                          </a:lnTo>
                          <a:lnTo>
                            <a:pt x="54" y="21"/>
                          </a:lnTo>
                          <a:lnTo>
                            <a:pt x="59" y="19"/>
                          </a:lnTo>
                          <a:lnTo>
                            <a:pt x="63" y="17"/>
                          </a:lnTo>
                          <a:lnTo>
                            <a:pt x="68" y="16"/>
                          </a:lnTo>
                          <a:lnTo>
                            <a:pt x="72" y="15"/>
                          </a:lnTo>
                          <a:lnTo>
                            <a:pt x="77" y="12"/>
                          </a:lnTo>
                          <a:lnTo>
                            <a:pt x="81" y="11"/>
                          </a:lnTo>
                          <a:lnTo>
                            <a:pt x="86" y="10"/>
                          </a:lnTo>
                          <a:lnTo>
                            <a:pt x="92" y="9"/>
                          </a:lnTo>
                          <a:lnTo>
                            <a:pt x="96" y="9"/>
                          </a:lnTo>
                          <a:lnTo>
                            <a:pt x="101" y="8"/>
                          </a:lnTo>
                          <a:lnTo>
                            <a:pt x="105" y="7"/>
                          </a:lnTo>
                          <a:lnTo>
                            <a:pt x="111" y="6"/>
                          </a:lnTo>
                          <a:lnTo>
                            <a:pt x="115" y="6"/>
                          </a:lnTo>
                          <a:lnTo>
                            <a:pt x="120" y="4"/>
                          </a:lnTo>
                          <a:lnTo>
                            <a:pt x="124" y="4"/>
                          </a:lnTo>
                          <a:lnTo>
                            <a:pt x="129" y="3"/>
                          </a:lnTo>
                          <a:lnTo>
                            <a:pt x="134" y="3"/>
                          </a:lnTo>
                          <a:lnTo>
                            <a:pt x="138" y="2"/>
                          </a:lnTo>
                          <a:lnTo>
                            <a:pt x="138" y="0"/>
                          </a:lnTo>
                          <a:lnTo>
                            <a:pt x="134" y="0"/>
                          </a:lnTo>
                          <a:lnTo>
                            <a:pt x="129" y="1"/>
                          </a:lnTo>
                          <a:lnTo>
                            <a:pt x="124" y="1"/>
                          </a:lnTo>
                          <a:lnTo>
                            <a:pt x="120" y="2"/>
                          </a:lnTo>
                          <a:lnTo>
                            <a:pt x="114" y="2"/>
                          </a:lnTo>
                          <a:lnTo>
                            <a:pt x="110" y="3"/>
                          </a:lnTo>
                          <a:lnTo>
                            <a:pt x="105" y="3"/>
                          </a:lnTo>
                          <a:lnTo>
                            <a:pt x="101" y="4"/>
                          </a:lnTo>
                          <a:lnTo>
                            <a:pt x="95" y="6"/>
                          </a:lnTo>
                          <a:lnTo>
                            <a:pt x="90" y="7"/>
                          </a:lnTo>
                          <a:lnTo>
                            <a:pt x="86" y="8"/>
                          </a:lnTo>
                          <a:lnTo>
                            <a:pt x="81" y="9"/>
                          </a:lnTo>
                          <a:lnTo>
                            <a:pt x="77" y="10"/>
                          </a:lnTo>
                          <a:lnTo>
                            <a:pt x="72" y="11"/>
                          </a:lnTo>
                          <a:lnTo>
                            <a:pt x="67" y="12"/>
                          </a:lnTo>
                          <a:lnTo>
                            <a:pt x="62" y="15"/>
                          </a:lnTo>
                          <a:lnTo>
                            <a:pt x="58" y="16"/>
                          </a:lnTo>
                          <a:lnTo>
                            <a:pt x="53" y="18"/>
                          </a:lnTo>
                          <a:lnTo>
                            <a:pt x="48" y="20"/>
                          </a:lnTo>
                          <a:lnTo>
                            <a:pt x="44" y="23"/>
                          </a:lnTo>
                          <a:lnTo>
                            <a:pt x="41" y="25"/>
                          </a:lnTo>
                          <a:lnTo>
                            <a:pt x="36" y="27"/>
                          </a:lnTo>
                          <a:lnTo>
                            <a:pt x="31" y="30"/>
                          </a:lnTo>
                          <a:lnTo>
                            <a:pt x="28" y="33"/>
                          </a:lnTo>
                          <a:lnTo>
                            <a:pt x="24" y="36"/>
                          </a:lnTo>
                          <a:lnTo>
                            <a:pt x="20" y="40"/>
                          </a:lnTo>
                          <a:lnTo>
                            <a:pt x="17" y="43"/>
                          </a:lnTo>
                          <a:lnTo>
                            <a:pt x="13" y="46"/>
                          </a:lnTo>
                          <a:lnTo>
                            <a:pt x="10" y="51"/>
                          </a:lnTo>
                          <a:lnTo>
                            <a:pt x="7" y="54"/>
                          </a:lnTo>
                          <a:lnTo>
                            <a:pt x="3" y="59"/>
                          </a:lnTo>
                          <a:lnTo>
                            <a:pt x="1" y="63"/>
                          </a:lnTo>
                          <a:lnTo>
                            <a:pt x="0" y="64"/>
                          </a:lnTo>
                          <a:lnTo>
                            <a:pt x="1" y="64"/>
                          </a:lnTo>
                          <a:lnTo>
                            <a:pt x="1" y="66"/>
                          </a:lnTo>
                          <a:lnTo>
                            <a:pt x="2" y="6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3" name="Google Shape;1353;p9"/>
                    <p:cNvSpPr/>
                    <p:nvPr/>
                  </p:nvSpPr>
                  <p:spPr>
                    <a:xfrm>
                      <a:off x="4213" y="1470"/>
                      <a:ext cx="35" cy="43"/>
                    </a:xfrm>
                    <a:custGeom>
                      <a:rect b="b" l="l" r="r" t="t"/>
                      <a:pathLst>
                        <a:path extrusionOk="0" h="134" w="109">
                          <a:moveTo>
                            <a:pt x="1" y="134"/>
                          </a:moveTo>
                          <a:lnTo>
                            <a:pt x="3" y="133"/>
                          </a:lnTo>
                          <a:lnTo>
                            <a:pt x="5" y="127"/>
                          </a:lnTo>
                          <a:lnTo>
                            <a:pt x="7" y="122"/>
                          </a:lnTo>
                          <a:lnTo>
                            <a:pt x="9" y="117"/>
                          </a:lnTo>
                          <a:lnTo>
                            <a:pt x="12" y="113"/>
                          </a:lnTo>
                          <a:lnTo>
                            <a:pt x="15" y="108"/>
                          </a:lnTo>
                          <a:lnTo>
                            <a:pt x="17" y="104"/>
                          </a:lnTo>
                          <a:lnTo>
                            <a:pt x="21" y="99"/>
                          </a:lnTo>
                          <a:lnTo>
                            <a:pt x="24" y="96"/>
                          </a:lnTo>
                          <a:lnTo>
                            <a:pt x="26" y="91"/>
                          </a:lnTo>
                          <a:lnTo>
                            <a:pt x="30" y="88"/>
                          </a:lnTo>
                          <a:lnTo>
                            <a:pt x="33" y="83"/>
                          </a:lnTo>
                          <a:lnTo>
                            <a:pt x="37" y="80"/>
                          </a:lnTo>
                          <a:lnTo>
                            <a:pt x="40" y="76"/>
                          </a:lnTo>
                          <a:lnTo>
                            <a:pt x="45" y="73"/>
                          </a:lnTo>
                          <a:lnTo>
                            <a:pt x="48" y="69"/>
                          </a:lnTo>
                          <a:lnTo>
                            <a:pt x="51" y="66"/>
                          </a:lnTo>
                          <a:lnTo>
                            <a:pt x="55" y="63"/>
                          </a:lnTo>
                          <a:lnTo>
                            <a:pt x="59" y="59"/>
                          </a:lnTo>
                          <a:lnTo>
                            <a:pt x="63" y="56"/>
                          </a:lnTo>
                          <a:lnTo>
                            <a:pt x="66" y="52"/>
                          </a:lnTo>
                          <a:lnTo>
                            <a:pt x="71" y="49"/>
                          </a:lnTo>
                          <a:lnTo>
                            <a:pt x="74" y="46"/>
                          </a:lnTo>
                          <a:lnTo>
                            <a:pt x="77" y="42"/>
                          </a:lnTo>
                          <a:lnTo>
                            <a:pt x="82" y="38"/>
                          </a:lnTo>
                          <a:lnTo>
                            <a:pt x="85" y="34"/>
                          </a:lnTo>
                          <a:lnTo>
                            <a:pt x="89" y="31"/>
                          </a:lnTo>
                          <a:lnTo>
                            <a:pt x="92" y="26"/>
                          </a:lnTo>
                          <a:lnTo>
                            <a:pt x="96" y="22"/>
                          </a:lnTo>
                          <a:lnTo>
                            <a:pt x="99" y="17"/>
                          </a:lnTo>
                          <a:lnTo>
                            <a:pt x="102" y="13"/>
                          </a:lnTo>
                          <a:lnTo>
                            <a:pt x="106" y="7"/>
                          </a:lnTo>
                          <a:lnTo>
                            <a:pt x="109" y="3"/>
                          </a:lnTo>
                          <a:lnTo>
                            <a:pt x="107" y="0"/>
                          </a:lnTo>
                          <a:lnTo>
                            <a:pt x="105" y="6"/>
                          </a:lnTo>
                          <a:lnTo>
                            <a:pt x="101" y="11"/>
                          </a:lnTo>
                          <a:lnTo>
                            <a:pt x="98" y="15"/>
                          </a:lnTo>
                          <a:lnTo>
                            <a:pt x="94" y="20"/>
                          </a:lnTo>
                          <a:lnTo>
                            <a:pt x="91" y="24"/>
                          </a:lnTo>
                          <a:lnTo>
                            <a:pt x="88" y="29"/>
                          </a:lnTo>
                          <a:lnTo>
                            <a:pt x="84" y="32"/>
                          </a:lnTo>
                          <a:lnTo>
                            <a:pt x="80" y="35"/>
                          </a:lnTo>
                          <a:lnTo>
                            <a:pt x="76" y="40"/>
                          </a:lnTo>
                          <a:lnTo>
                            <a:pt x="73" y="43"/>
                          </a:lnTo>
                          <a:lnTo>
                            <a:pt x="68" y="47"/>
                          </a:lnTo>
                          <a:lnTo>
                            <a:pt x="65" y="50"/>
                          </a:lnTo>
                          <a:lnTo>
                            <a:pt x="62" y="54"/>
                          </a:lnTo>
                          <a:lnTo>
                            <a:pt x="57" y="57"/>
                          </a:lnTo>
                          <a:lnTo>
                            <a:pt x="54" y="60"/>
                          </a:lnTo>
                          <a:lnTo>
                            <a:pt x="50" y="64"/>
                          </a:lnTo>
                          <a:lnTo>
                            <a:pt x="47" y="67"/>
                          </a:lnTo>
                          <a:lnTo>
                            <a:pt x="42" y="71"/>
                          </a:lnTo>
                          <a:lnTo>
                            <a:pt x="39" y="74"/>
                          </a:lnTo>
                          <a:lnTo>
                            <a:pt x="35" y="77"/>
                          </a:lnTo>
                          <a:lnTo>
                            <a:pt x="32" y="82"/>
                          </a:lnTo>
                          <a:lnTo>
                            <a:pt x="29" y="85"/>
                          </a:lnTo>
                          <a:lnTo>
                            <a:pt x="25" y="89"/>
                          </a:lnTo>
                          <a:lnTo>
                            <a:pt x="22" y="93"/>
                          </a:lnTo>
                          <a:lnTo>
                            <a:pt x="18" y="97"/>
                          </a:lnTo>
                          <a:lnTo>
                            <a:pt x="15" y="101"/>
                          </a:lnTo>
                          <a:lnTo>
                            <a:pt x="13" y="106"/>
                          </a:lnTo>
                          <a:lnTo>
                            <a:pt x="11" y="110"/>
                          </a:lnTo>
                          <a:lnTo>
                            <a:pt x="7" y="116"/>
                          </a:lnTo>
                          <a:lnTo>
                            <a:pt x="5" y="121"/>
                          </a:lnTo>
                          <a:lnTo>
                            <a:pt x="3" y="126"/>
                          </a:lnTo>
                          <a:lnTo>
                            <a:pt x="0" y="132"/>
                          </a:lnTo>
                          <a:lnTo>
                            <a:pt x="1" y="131"/>
                          </a:lnTo>
                          <a:lnTo>
                            <a:pt x="0" y="132"/>
                          </a:lnTo>
                          <a:lnTo>
                            <a:pt x="0" y="133"/>
                          </a:lnTo>
                          <a:lnTo>
                            <a:pt x="0" y="134"/>
                          </a:lnTo>
                          <a:lnTo>
                            <a:pt x="1" y="134"/>
                          </a:lnTo>
                          <a:lnTo>
                            <a:pt x="3" y="134"/>
                          </a:lnTo>
                          <a:lnTo>
                            <a:pt x="3" y="133"/>
                          </a:lnTo>
                          <a:lnTo>
                            <a:pt x="1" y="13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4" name="Google Shape;1354;p9"/>
                    <p:cNvSpPr/>
                    <p:nvPr/>
                  </p:nvSpPr>
                  <p:spPr>
                    <a:xfrm>
                      <a:off x="4171" y="1497"/>
                      <a:ext cx="43" cy="21"/>
                    </a:xfrm>
                    <a:custGeom>
                      <a:rect b="b" l="l" r="r" t="t"/>
                      <a:pathLst>
                        <a:path extrusionOk="0" h="66" w="131">
                          <a:moveTo>
                            <a:pt x="0" y="2"/>
                          </a:moveTo>
                          <a:lnTo>
                            <a:pt x="2" y="8"/>
                          </a:lnTo>
                          <a:lnTo>
                            <a:pt x="4" y="12"/>
                          </a:lnTo>
                          <a:lnTo>
                            <a:pt x="7" y="17"/>
                          </a:lnTo>
                          <a:lnTo>
                            <a:pt x="9" y="21"/>
                          </a:lnTo>
                          <a:lnTo>
                            <a:pt x="11" y="26"/>
                          </a:lnTo>
                          <a:lnTo>
                            <a:pt x="15" y="30"/>
                          </a:lnTo>
                          <a:lnTo>
                            <a:pt x="17" y="35"/>
                          </a:lnTo>
                          <a:lnTo>
                            <a:pt x="20" y="38"/>
                          </a:lnTo>
                          <a:lnTo>
                            <a:pt x="24" y="42"/>
                          </a:lnTo>
                          <a:lnTo>
                            <a:pt x="27" y="45"/>
                          </a:lnTo>
                          <a:lnTo>
                            <a:pt x="31" y="49"/>
                          </a:lnTo>
                          <a:lnTo>
                            <a:pt x="34" y="51"/>
                          </a:lnTo>
                          <a:lnTo>
                            <a:pt x="37" y="54"/>
                          </a:lnTo>
                          <a:lnTo>
                            <a:pt x="42" y="57"/>
                          </a:lnTo>
                          <a:lnTo>
                            <a:pt x="45" y="59"/>
                          </a:lnTo>
                          <a:lnTo>
                            <a:pt x="50" y="60"/>
                          </a:lnTo>
                          <a:lnTo>
                            <a:pt x="54" y="62"/>
                          </a:lnTo>
                          <a:lnTo>
                            <a:pt x="58" y="63"/>
                          </a:lnTo>
                          <a:lnTo>
                            <a:pt x="62" y="64"/>
                          </a:lnTo>
                          <a:lnTo>
                            <a:pt x="68" y="66"/>
                          </a:lnTo>
                          <a:lnTo>
                            <a:pt x="72" y="66"/>
                          </a:lnTo>
                          <a:lnTo>
                            <a:pt x="77" y="66"/>
                          </a:lnTo>
                          <a:lnTo>
                            <a:pt x="82" y="66"/>
                          </a:lnTo>
                          <a:lnTo>
                            <a:pt x="87" y="66"/>
                          </a:lnTo>
                          <a:lnTo>
                            <a:pt x="92" y="64"/>
                          </a:lnTo>
                          <a:lnTo>
                            <a:pt x="97" y="64"/>
                          </a:lnTo>
                          <a:lnTo>
                            <a:pt x="103" y="63"/>
                          </a:lnTo>
                          <a:lnTo>
                            <a:pt x="109" y="61"/>
                          </a:lnTo>
                          <a:lnTo>
                            <a:pt x="114" y="60"/>
                          </a:lnTo>
                          <a:lnTo>
                            <a:pt x="120" y="58"/>
                          </a:lnTo>
                          <a:lnTo>
                            <a:pt x="126" y="55"/>
                          </a:lnTo>
                          <a:lnTo>
                            <a:pt x="131" y="52"/>
                          </a:lnTo>
                          <a:lnTo>
                            <a:pt x="130" y="50"/>
                          </a:lnTo>
                          <a:lnTo>
                            <a:pt x="125" y="52"/>
                          </a:lnTo>
                          <a:lnTo>
                            <a:pt x="119" y="54"/>
                          </a:lnTo>
                          <a:lnTo>
                            <a:pt x="113" y="57"/>
                          </a:lnTo>
                          <a:lnTo>
                            <a:pt x="108" y="59"/>
                          </a:lnTo>
                          <a:lnTo>
                            <a:pt x="102" y="60"/>
                          </a:lnTo>
                          <a:lnTo>
                            <a:pt x="97" y="61"/>
                          </a:lnTo>
                          <a:lnTo>
                            <a:pt x="92" y="62"/>
                          </a:lnTo>
                          <a:lnTo>
                            <a:pt x="87" y="62"/>
                          </a:lnTo>
                          <a:lnTo>
                            <a:pt x="82" y="62"/>
                          </a:lnTo>
                          <a:lnTo>
                            <a:pt x="77" y="62"/>
                          </a:lnTo>
                          <a:lnTo>
                            <a:pt x="72" y="62"/>
                          </a:lnTo>
                          <a:lnTo>
                            <a:pt x="68" y="62"/>
                          </a:lnTo>
                          <a:lnTo>
                            <a:pt x="63" y="61"/>
                          </a:lnTo>
                          <a:lnTo>
                            <a:pt x="59" y="60"/>
                          </a:lnTo>
                          <a:lnTo>
                            <a:pt x="54" y="59"/>
                          </a:lnTo>
                          <a:lnTo>
                            <a:pt x="50" y="58"/>
                          </a:lnTo>
                          <a:lnTo>
                            <a:pt x="46" y="55"/>
                          </a:lnTo>
                          <a:lnTo>
                            <a:pt x="43" y="53"/>
                          </a:lnTo>
                          <a:lnTo>
                            <a:pt x="38" y="51"/>
                          </a:lnTo>
                          <a:lnTo>
                            <a:pt x="35" y="49"/>
                          </a:lnTo>
                          <a:lnTo>
                            <a:pt x="32" y="45"/>
                          </a:lnTo>
                          <a:lnTo>
                            <a:pt x="28" y="43"/>
                          </a:lnTo>
                          <a:lnTo>
                            <a:pt x="25" y="40"/>
                          </a:lnTo>
                          <a:lnTo>
                            <a:pt x="21" y="36"/>
                          </a:lnTo>
                          <a:lnTo>
                            <a:pt x="19" y="33"/>
                          </a:lnTo>
                          <a:lnTo>
                            <a:pt x="16" y="28"/>
                          </a:lnTo>
                          <a:lnTo>
                            <a:pt x="14" y="25"/>
                          </a:lnTo>
                          <a:lnTo>
                            <a:pt x="11" y="20"/>
                          </a:lnTo>
                          <a:lnTo>
                            <a:pt x="9" y="16"/>
                          </a:lnTo>
                          <a:lnTo>
                            <a:pt x="7" y="11"/>
                          </a:lnTo>
                          <a:lnTo>
                            <a:pt x="4" y="5"/>
                          </a:lnTo>
                          <a:lnTo>
                            <a:pt x="2" y="1"/>
                          </a:lnTo>
                          <a:lnTo>
                            <a:pt x="2" y="0"/>
                          </a:lnTo>
                          <a:lnTo>
                            <a:pt x="1"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5" name="Google Shape;1355;p9"/>
                    <p:cNvSpPr/>
                    <p:nvPr/>
                  </p:nvSpPr>
                  <p:spPr>
                    <a:xfrm>
                      <a:off x="4169" y="1472"/>
                      <a:ext cx="4" cy="25"/>
                    </a:xfrm>
                    <a:custGeom>
                      <a:rect b="b" l="l" r="r" t="t"/>
                      <a:pathLst>
                        <a:path extrusionOk="0" h="82" w="9">
                          <a:moveTo>
                            <a:pt x="0" y="3"/>
                          </a:moveTo>
                          <a:lnTo>
                            <a:pt x="1" y="5"/>
                          </a:lnTo>
                          <a:lnTo>
                            <a:pt x="1" y="7"/>
                          </a:lnTo>
                          <a:lnTo>
                            <a:pt x="1" y="10"/>
                          </a:lnTo>
                          <a:lnTo>
                            <a:pt x="2" y="12"/>
                          </a:lnTo>
                          <a:lnTo>
                            <a:pt x="2" y="14"/>
                          </a:lnTo>
                          <a:lnTo>
                            <a:pt x="2" y="16"/>
                          </a:lnTo>
                          <a:lnTo>
                            <a:pt x="2" y="19"/>
                          </a:lnTo>
                          <a:lnTo>
                            <a:pt x="2" y="21"/>
                          </a:lnTo>
                          <a:lnTo>
                            <a:pt x="2" y="23"/>
                          </a:lnTo>
                          <a:lnTo>
                            <a:pt x="2" y="25"/>
                          </a:lnTo>
                          <a:lnTo>
                            <a:pt x="2" y="29"/>
                          </a:lnTo>
                          <a:lnTo>
                            <a:pt x="2" y="31"/>
                          </a:lnTo>
                          <a:lnTo>
                            <a:pt x="2" y="33"/>
                          </a:lnTo>
                          <a:lnTo>
                            <a:pt x="2" y="36"/>
                          </a:lnTo>
                          <a:lnTo>
                            <a:pt x="2" y="38"/>
                          </a:lnTo>
                          <a:lnTo>
                            <a:pt x="2" y="40"/>
                          </a:lnTo>
                          <a:lnTo>
                            <a:pt x="2" y="42"/>
                          </a:lnTo>
                          <a:lnTo>
                            <a:pt x="2" y="46"/>
                          </a:lnTo>
                          <a:lnTo>
                            <a:pt x="2" y="48"/>
                          </a:lnTo>
                          <a:lnTo>
                            <a:pt x="2" y="50"/>
                          </a:lnTo>
                          <a:lnTo>
                            <a:pt x="2" y="53"/>
                          </a:lnTo>
                          <a:lnTo>
                            <a:pt x="2" y="56"/>
                          </a:lnTo>
                          <a:lnTo>
                            <a:pt x="2" y="58"/>
                          </a:lnTo>
                          <a:lnTo>
                            <a:pt x="2" y="61"/>
                          </a:lnTo>
                          <a:lnTo>
                            <a:pt x="4" y="64"/>
                          </a:lnTo>
                          <a:lnTo>
                            <a:pt x="4" y="66"/>
                          </a:lnTo>
                          <a:lnTo>
                            <a:pt x="4" y="68"/>
                          </a:lnTo>
                          <a:lnTo>
                            <a:pt x="5" y="71"/>
                          </a:lnTo>
                          <a:lnTo>
                            <a:pt x="5" y="74"/>
                          </a:lnTo>
                          <a:lnTo>
                            <a:pt x="6" y="76"/>
                          </a:lnTo>
                          <a:lnTo>
                            <a:pt x="6" y="79"/>
                          </a:lnTo>
                          <a:lnTo>
                            <a:pt x="7" y="82"/>
                          </a:lnTo>
                          <a:lnTo>
                            <a:pt x="9" y="81"/>
                          </a:lnTo>
                          <a:lnTo>
                            <a:pt x="9" y="78"/>
                          </a:lnTo>
                          <a:lnTo>
                            <a:pt x="8" y="75"/>
                          </a:lnTo>
                          <a:lnTo>
                            <a:pt x="7" y="73"/>
                          </a:lnTo>
                          <a:lnTo>
                            <a:pt x="7" y="71"/>
                          </a:lnTo>
                          <a:lnTo>
                            <a:pt x="6" y="68"/>
                          </a:lnTo>
                          <a:lnTo>
                            <a:pt x="6" y="65"/>
                          </a:lnTo>
                          <a:lnTo>
                            <a:pt x="6" y="63"/>
                          </a:lnTo>
                          <a:lnTo>
                            <a:pt x="6" y="61"/>
                          </a:lnTo>
                          <a:lnTo>
                            <a:pt x="5" y="58"/>
                          </a:lnTo>
                          <a:lnTo>
                            <a:pt x="5" y="56"/>
                          </a:lnTo>
                          <a:lnTo>
                            <a:pt x="5" y="53"/>
                          </a:lnTo>
                          <a:lnTo>
                            <a:pt x="5" y="50"/>
                          </a:lnTo>
                          <a:lnTo>
                            <a:pt x="5" y="48"/>
                          </a:lnTo>
                          <a:lnTo>
                            <a:pt x="5" y="46"/>
                          </a:lnTo>
                          <a:lnTo>
                            <a:pt x="5" y="42"/>
                          </a:lnTo>
                          <a:lnTo>
                            <a:pt x="5" y="40"/>
                          </a:lnTo>
                          <a:lnTo>
                            <a:pt x="5" y="38"/>
                          </a:lnTo>
                          <a:lnTo>
                            <a:pt x="5" y="36"/>
                          </a:lnTo>
                          <a:lnTo>
                            <a:pt x="5" y="33"/>
                          </a:lnTo>
                          <a:lnTo>
                            <a:pt x="5" y="31"/>
                          </a:lnTo>
                          <a:lnTo>
                            <a:pt x="6" y="29"/>
                          </a:lnTo>
                          <a:lnTo>
                            <a:pt x="6" y="25"/>
                          </a:lnTo>
                          <a:lnTo>
                            <a:pt x="6" y="23"/>
                          </a:lnTo>
                          <a:lnTo>
                            <a:pt x="5" y="21"/>
                          </a:lnTo>
                          <a:lnTo>
                            <a:pt x="5" y="19"/>
                          </a:lnTo>
                          <a:lnTo>
                            <a:pt x="5" y="16"/>
                          </a:lnTo>
                          <a:lnTo>
                            <a:pt x="5" y="14"/>
                          </a:lnTo>
                          <a:lnTo>
                            <a:pt x="5" y="12"/>
                          </a:lnTo>
                          <a:lnTo>
                            <a:pt x="5" y="10"/>
                          </a:lnTo>
                          <a:lnTo>
                            <a:pt x="4" y="6"/>
                          </a:lnTo>
                          <a:lnTo>
                            <a:pt x="4" y="5"/>
                          </a:lnTo>
                          <a:lnTo>
                            <a:pt x="2" y="2"/>
                          </a:lnTo>
                          <a:lnTo>
                            <a:pt x="1" y="2"/>
                          </a:lnTo>
                          <a:lnTo>
                            <a:pt x="1" y="0"/>
                          </a:lnTo>
                          <a:lnTo>
                            <a:pt x="1" y="2"/>
                          </a:lnTo>
                          <a:lnTo>
                            <a:pt x="0" y="2"/>
                          </a:lnTo>
                          <a:lnTo>
                            <a:pt x="0"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6" name="Google Shape;1356;p9"/>
                    <p:cNvSpPr/>
                    <p:nvPr/>
                  </p:nvSpPr>
                  <p:spPr>
                    <a:xfrm>
                      <a:off x="4160" y="1453"/>
                      <a:ext cx="9" cy="19"/>
                    </a:xfrm>
                    <a:custGeom>
                      <a:rect b="b" l="l" r="r" t="t"/>
                      <a:pathLst>
                        <a:path extrusionOk="0" h="64" w="34">
                          <a:moveTo>
                            <a:pt x="0" y="2"/>
                          </a:moveTo>
                          <a:lnTo>
                            <a:pt x="2" y="3"/>
                          </a:lnTo>
                          <a:lnTo>
                            <a:pt x="2" y="5"/>
                          </a:lnTo>
                          <a:lnTo>
                            <a:pt x="3" y="6"/>
                          </a:lnTo>
                          <a:lnTo>
                            <a:pt x="4" y="8"/>
                          </a:lnTo>
                          <a:lnTo>
                            <a:pt x="5" y="11"/>
                          </a:lnTo>
                          <a:lnTo>
                            <a:pt x="6" y="12"/>
                          </a:lnTo>
                          <a:lnTo>
                            <a:pt x="7" y="14"/>
                          </a:lnTo>
                          <a:lnTo>
                            <a:pt x="8" y="15"/>
                          </a:lnTo>
                          <a:lnTo>
                            <a:pt x="9" y="17"/>
                          </a:lnTo>
                          <a:lnTo>
                            <a:pt x="11" y="19"/>
                          </a:lnTo>
                          <a:lnTo>
                            <a:pt x="12" y="21"/>
                          </a:lnTo>
                          <a:lnTo>
                            <a:pt x="13" y="22"/>
                          </a:lnTo>
                          <a:lnTo>
                            <a:pt x="14" y="24"/>
                          </a:lnTo>
                          <a:lnTo>
                            <a:pt x="14" y="25"/>
                          </a:lnTo>
                          <a:lnTo>
                            <a:pt x="15" y="28"/>
                          </a:lnTo>
                          <a:lnTo>
                            <a:pt x="16" y="29"/>
                          </a:lnTo>
                          <a:lnTo>
                            <a:pt x="17" y="31"/>
                          </a:lnTo>
                          <a:lnTo>
                            <a:pt x="19" y="32"/>
                          </a:lnTo>
                          <a:lnTo>
                            <a:pt x="20" y="34"/>
                          </a:lnTo>
                          <a:lnTo>
                            <a:pt x="21" y="37"/>
                          </a:lnTo>
                          <a:lnTo>
                            <a:pt x="22" y="38"/>
                          </a:lnTo>
                          <a:lnTo>
                            <a:pt x="23" y="40"/>
                          </a:lnTo>
                          <a:lnTo>
                            <a:pt x="23" y="42"/>
                          </a:lnTo>
                          <a:lnTo>
                            <a:pt x="24" y="43"/>
                          </a:lnTo>
                          <a:lnTo>
                            <a:pt x="25" y="46"/>
                          </a:lnTo>
                          <a:lnTo>
                            <a:pt x="26" y="48"/>
                          </a:lnTo>
                          <a:lnTo>
                            <a:pt x="28" y="50"/>
                          </a:lnTo>
                          <a:lnTo>
                            <a:pt x="28" y="53"/>
                          </a:lnTo>
                          <a:lnTo>
                            <a:pt x="29" y="55"/>
                          </a:lnTo>
                          <a:lnTo>
                            <a:pt x="30" y="57"/>
                          </a:lnTo>
                          <a:lnTo>
                            <a:pt x="30" y="58"/>
                          </a:lnTo>
                          <a:lnTo>
                            <a:pt x="31" y="62"/>
                          </a:lnTo>
                          <a:lnTo>
                            <a:pt x="32" y="64"/>
                          </a:lnTo>
                          <a:lnTo>
                            <a:pt x="34" y="63"/>
                          </a:lnTo>
                          <a:lnTo>
                            <a:pt x="33" y="60"/>
                          </a:lnTo>
                          <a:lnTo>
                            <a:pt x="32" y="58"/>
                          </a:lnTo>
                          <a:lnTo>
                            <a:pt x="32" y="56"/>
                          </a:lnTo>
                          <a:lnTo>
                            <a:pt x="31" y="53"/>
                          </a:lnTo>
                          <a:lnTo>
                            <a:pt x="30" y="50"/>
                          </a:lnTo>
                          <a:lnTo>
                            <a:pt x="30" y="49"/>
                          </a:lnTo>
                          <a:lnTo>
                            <a:pt x="29" y="47"/>
                          </a:lnTo>
                          <a:lnTo>
                            <a:pt x="28" y="45"/>
                          </a:lnTo>
                          <a:lnTo>
                            <a:pt x="26" y="42"/>
                          </a:lnTo>
                          <a:lnTo>
                            <a:pt x="25" y="40"/>
                          </a:lnTo>
                          <a:lnTo>
                            <a:pt x="25" y="39"/>
                          </a:lnTo>
                          <a:lnTo>
                            <a:pt x="24" y="37"/>
                          </a:lnTo>
                          <a:lnTo>
                            <a:pt x="23" y="34"/>
                          </a:lnTo>
                          <a:lnTo>
                            <a:pt x="22" y="32"/>
                          </a:lnTo>
                          <a:lnTo>
                            <a:pt x="21" y="31"/>
                          </a:lnTo>
                          <a:lnTo>
                            <a:pt x="20" y="29"/>
                          </a:lnTo>
                          <a:lnTo>
                            <a:pt x="19" y="28"/>
                          </a:lnTo>
                          <a:lnTo>
                            <a:pt x="17" y="25"/>
                          </a:lnTo>
                          <a:lnTo>
                            <a:pt x="16" y="24"/>
                          </a:lnTo>
                          <a:lnTo>
                            <a:pt x="15" y="22"/>
                          </a:lnTo>
                          <a:lnTo>
                            <a:pt x="14" y="21"/>
                          </a:lnTo>
                          <a:lnTo>
                            <a:pt x="13" y="19"/>
                          </a:lnTo>
                          <a:lnTo>
                            <a:pt x="13" y="17"/>
                          </a:lnTo>
                          <a:lnTo>
                            <a:pt x="11" y="15"/>
                          </a:lnTo>
                          <a:lnTo>
                            <a:pt x="11" y="14"/>
                          </a:lnTo>
                          <a:lnTo>
                            <a:pt x="9" y="12"/>
                          </a:lnTo>
                          <a:lnTo>
                            <a:pt x="8" y="11"/>
                          </a:lnTo>
                          <a:lnTo>
                            <a:pt x="7" y="8"/>
                          </a:lnTo>
                          <a:lnTo>
                            <a:pt x="6" y="7"/>
                          </a:lnTo>
                          <a:lnTo>
                            <a:pt x="5" y="5"/>
                          </a:lnTo>
                          <a:lnTo>
                            <a:pt x="4" y="3"/>
                          </a:lnTo>
                          <a:lnTo>
                            <a:pt x="3" y="2"/>
                          </a:lnTo>
                          <a:lnTo>
                            <a:pt x="4" y="3"/>
                          </a:lnTo>
                          <a:lnTo>
                            <a:pt x="3" y="2"/>
                          </a:lnTo>
                          <a:lnTo>
                            <a:pt x="3" y="0"/>
                          </a:lnTo>
                          <a:lnTo>
                            <a:pt x="2" y="0"/>
                          </a:lnTo>
                          <a:lnTo>
                            <a:pt x="2" y="2"/>
                          </a:lnTo>
                          <a:lnTo>
                            <a:pt x="0" y="2"/>
                          </a:lnTo>
                          <a:lnTo>
                            <a:pt x="0" y="3"/>
                          </a:lnTo>
                          <a:lnTo>
                            <a:pt x="2" y="3"/>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7" name="Google Shape;1357;p9"/>
                    <p:cNvSpPr/>
                    <p:nvPr/>
                  </p:nvSpPr>
                  <p:spPr>
                    <a:xfrm>
                      <a:off x="4150" y="1423"/>
                      <a:ext cx="10" cy="30"/>
                    </a:xfrm>
                    <a:custGeom>
                      <a:rect b="b" l="l" r="r" t="t"/>
                      <a:pathLst>
                        <a:path extrusionOk="0" h="93" w="32">
                          <a:moveTo>
                            <a:pt x="0" y="1"/>
                          </a:moveTo>
                          <a:lnTo>
                            <a:pt x="0" y="3"/>
                          </a:lnTo>
                          <a:lnTo>
                            <a:pt x="1" y="4"/>
                          </a:lnTo>
                          <a:lnTo>
                            <a:pt x="3" y="6"/>
                          </a:lnTo>
                          <a:lnTo>
                            <a:pt x="5" y="9"/>
                          </a:lnTo>
                          <a:lnTo>
                            <a:pt x="6" y="11"/>
                          </a:lnTo>
                          <a:lnTo>
                            <a:pt x="8" y="13"/>
                          </a:lnTo>
                          <a:lnTo>
                            <a:pt x="9" y="15"/>
                          </a:lnTo>
                          <a:lnTo>
                            <a:pt x="10" y="18"/>
                          </a:lnTo>
                          <a:lnTo>
                            <a:pt x="11" y="20"/>
                          </a:lnTo>
                          <a:lnTo>
                            <a:pt x="13" y="22"/>
                          </a:lnTo>
                          <a:lnTo>
                            <a:pt x="14" y="24"/>
                          </a:lnTo>
                          <a:lnTo>
                            <a:pt x="15" y="27"/>
                          </a:lnTo>
                          <a:lnTo>
                            <a:pt x="17" y="29"/>
                          </a:lnTo>
                          <a:lnTo>
                            <a:pt x="18" y="32"/>
                          </a:lnTo>
                          <a:lnTo>
                            <a:pt x="19" y="35"/>
                          </a:lnTo>
                          <a:lnTo>
                            <a:pt x="20" y="37"/>
                          </a:lnTo>
                          <a:lnTo>
                            <a:pt x="22" y="39"/>
                          </a:lnTo>
                          <a:lnTo>
                            <a:pt x="22" y="43"/>
                          </a:lnTo>
                          <a:lnTo>
                            <a:pt x="23" y="45"/>
                          </a:lnTo>
                          <a:lnTo>
                            <a:pt x="24" y="48"/>
                          </a:lnTo>
                          <a:lnTo>
                            <a:pt x="25" y="51"/>
                          </a:lnTo>
                          <a:lnTo>
                            <a:pt x="25" y="54"/>
                          </a:lnTo>
                          <a:lnTo>
                            <a:pt x="26" y="57"/>
                          </a:lnTo>
                          <a:lnTo>
                            <a:pt x="27" y="60"/>
                          </a:lnTo>
                          <a:lnTo>
                            <a:pt x="27" y="63"/>
                          </a:lnTo>
                          <a:lnTo>
                            <a:pt x="28" y="66"/>
                          </a:lnTo>
                          <a:lnTo>
                            <a:pt x="28" y="70"/>
                          </a:lnTo>
                          <a:lnTo>
                            <a:pt x="28" y="73"/>
                          </a:lnTo>
                          <a:lnTo>
                            <a:pt x="30" y="77"/>
                          </a:lnTo>
                          <a:lnTo>
                            <a:pt x="30" y="80"/>
                          </a:lnTo>
                          <a:lnTo>
                            <a:pt x="30" y="85"/>
                          </a:lnTo>
                          <a:lnTo>
                            <a:pt x="30" y="88"/>
                          </a:lnTo>
                          <a:lnTo>
                            <a:pt x="30" y="91"/>
                          </a:lnTo>
                          <a:lnTo>
                            <a:pt x="32" y="93"/>
                          </a:lnTo>
                          <a:lnTo>
                            <a:pt x="32" y="88"/>
                          </a:lnTo>
                          <a:lnTo>
                            <a:pt x="32" y="85"/>
                          </a:lnTo>
                          <a:lnTo>
                            <a:pt x="32" y="80"/>
                          </a:lnTo>
                          <a:lnTo>
                            <a:pt x="32" y="77"/>
                          </a:lnTo>
                          <a:lnTo>
                            <a:pt x="31" y="73"/>
                          </a:lnTo>
                          <a:lnTo>
                            <a:pt x="31" y="70"/>
                          </a:lnTo>
                          <a:lnTo>
                            <a:pt x="31" y="66"/>
                          </a:lnTo>
                          <a:lnTo>
                            <a:pt x="30" y="63"/>
                          </a:lnTo>
                          <a:lnTo>
                            <a:pt x="30" y="60"/>
                          </a:lnTo>
                          <a:lnTo>
                            <a:pt x="28" y="56"/>
                          </a:lnTo>
                          <a:lnTo>
                            <a:pt x="28" y="53"/>
                          </a:lnTo>
                          <a:lnTo>
                            <a:pt x="27" y="49"/>
                          </a:lnTo>
                          <a:lnTo>
                            <a:pt x="26" y="47"/>
                          </a:lnTo>
                          <a:lnTo>
                            <a:pt x="25" y="44"/>
                          </a:lnTo>
                          <a:lnTo>
                            <a:pt x="24" y="41"/>
                          </a:lnTo>
                          <a:lnTo>
                            <a:pt x="23" y="38"/>
                          </a:lnTo>
                          <a:lnTo>
                            <a:pt x="23" y="36"/>
                          </a:lnTo>
                          <a:lnTo>
                            <a:pt x="22" y="34"/>
                          </a:lnTo>
                          <a:lnTo>
                            <a:pt x="19" y="30"/>
                          </a:lnTo>
                          <a:lnTo>
                            <a:pt x="19" y="28"/>
                          </a:lnTo>
                          <a:lnTo>
                            <a:pt x="17" y="26"/>
                          </a:lnTo>
                          <a:lnTo>
                            <a:pt x="16" y="23"/>
                          </a:lnTo>
                          <a:lnTo>
                            <a:pt x="15" y="20"/>
                          </a:lnTo>
                          <a:lnTo>
                            <a:pt x="14" y="18"/>
                          </a:lnTo>
                          <a:lnTo>
                            <a:pt x="13" y="15"/>
                          </a:lnTo>
                          <a:lnTo>
                            <a:pt x="11" y="13"/>
                          </a:lnTo>
                          <a:lnTo>
                            <a:pt x="9" y="11"/>
                          </a:lnTo>
                          <a:lnTo>
                            <a:pt x="8" y="9"/>
                          </a:lnTo>
                          <a:lnTo>
                            <a:pt x="7" y="6"/>
                          </a:lnTo>
                          <a:lnTo>
                            <a:pt x="5" y="5"/>
                          </a:lnTo>
                          <a:lnTo>
                            <a:pt x="3" y="3"/>
                          </a:lnTo>
                          <a:lnTo>
                            <a:pt x="2" y="1"/>
                          </a:lnTo>
                          <a:lnTo>
                            <a:pt x="2" y="2"/>
                          </a:lnTo>
                          <a:lnTo>
                            <a:pt x="2" y="1"/>
                          </a:lnTo>
                          <a:lnTo>
                            <a:pt x="2" y="0"/>
                          </a:lnTo>
                          <a:lnTo>
                            <a:pt x="1" y="0"/>
                          </a:lnTo>
                          <a:lnTo>
                            <a:pt x="1" y="1"/>
                          </a:lnTo>
                          <a:lnTo>
                            <a:pt x="0" y="1"/>
                          </a:lnTo>
                          <a:lnTo>
                            <a:pt x="0" y="2"/>
                          </a:lnTo>
                          <a:lnTo>
                            <a:pt x="0" y="3"/>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8" name="Google Shape;1358;p9"/>
                    <p:cNvSpPr/>
                    <p:nvPr/>
                  </p:nvSpPr>
                  <p:spPr>
                    <a:xfrm>
                      <a:off x="4150" y="1404"/>
                      <a:ext cx="3" cy="20"/>
                    </a:xfrm>
                    <a:custGeom>
                      <a:rect b="b" l="l" r="r" t="t"/>
                      <a:pathLst>
                        <a:path extrusionOk="0" h="64" w="11">
                          <a:moveTo>
                            <a:pt x="2" y="4"/>
                          </a:moveTo>
                          <a:lnTo>
                            <a:pt x="1" y="3"/>
                          </a:lnTo>
                          <a:lnTo>
                            <a:pt x="2" y="4"/>
                          </a:lnTo>
                          <a:lnTo>
                            <a:pt x="2" y="6"/>
                          </a:lnTo>
                          <a:lnTo>
                            <a:pt x="3" y="7"/>
                          </a:lnTo>
                          <a:lnTo>
                            <a:pt x="5" y="8"/>
                          </a:lnTo>
                          <a:lnTo>
                            <a:pt x="6" y="9"/>
                          </a:lnTo>
                          <a:lnTo>
                            <a:pt x="6" y="12"/>
                          </a:lnTo>
                          <a:lnTo>
                            <a:pt x="7" y="13"/>
                          </a:lnTo>
                          <a:lnTo>
                            <a:pt x="7" y="14"/>
                          </a:lnTo>
                          <a:lnTo>
                            <a:pt x="7" y="15"/>
                          </a:lnTo>
                          <a:lnTo>
                            <a:pt x="8" y="17"/>
                          </a:lnTo>
                          <a:lnTo>
                            <a:pt x="8" y="18"/>
                          </a:lnTo>
                          <a:lnTo>
                            <a:pt x="8" y="21"/>
                          </a:lnTo>
                          <a:lnTo>
                            <a:pt x="9" y="23"/>
                          </a:lnTo>
                          <a:lnTo>
                            <a:pt x="9" y="24"/>
                          </a:lnTo>
                          <a:lnTo>
                            <a:pt x="9" y="26"/>
                          </a:lnTo>
                          <a:lnTo>
                            <a:pt x="9" y="28"/>
                          </a:lnTo>
                          <a:lnTo>
                            <a:pt x="9" y="30"/>
                          </a:lnTo>
                          <a:lnTo>
                            <a:pt x="8" y="32"/>
                          </a:lnTo>
                          <a:lnTo>
                            <a:pt x="8" y="34"/>
                          </a:lnTo>
                          <a:lnTo>
                            <a:pt x="8" y="35"/>
                          </a:lnTo>
                          <a:lnTo>
                            <a:pt x="7" y="38"/>
                          </a:lnTo>
                          <a:lnTo>
                            <a:pt x="7" y="40"/>
                          </a:lnTo>
                          <a:lnTo>
                            <a:pt x="7" y="42"/>
                          </a:lnTo>
                          <a:lnTo>
                            <a:pt x="6" y="45"/>
                          </a:lnTo>
                          <a:lnTo>
                            <a:pt x="6" y="47"/>
                          </a:lnTo>
                          <a:lnTo>
                            <a:pt x="5" y="49"/>
                          </a:lnTo>
                          <a:lnTo>
                            <a:pt x="5" y="51"/>
                          </a:lnTo>
                          <a:lnTo>
                            <a:pt x="3" y="54"/>
                          </a:lnTo>
                          <a:lnTo>
                            <a:pt x="2" y="56"/>
                          </a:lnTo>
                          <a:lnTo>
                            <a:pt x="2" y="58"/>
                          </a:lnTo>
                          <a:lnTo>
                            <a:pt x="1" y="60"/>
                          </a:lnTo>
                          <a:lnTo>
                            <a:pt x="0" y="63"/>
                          </a:lnTo>
                          <a:lnTo>
                            <a:pt x="2" y="64"/>
                          </a:lnTo>
                          <a:lnTo>
                            <a:pt x="3" y="62"/>
                          </a:lnTo>
                          <a:lnTo>
                            <a:pt x="5" y="59"/>
                          </a:lnTo>
                          <a:lnTo>
                            <a:pt x="6" y="57"/>
                          </a:lnTo>
                          <a:lnTo>
                            <a:pt x="6" y="55"/>
                          </a:lnTo>
                          <a:lnTo>
                            <a:pt x="7" y="52"/>
                          </a:lnTo>
                          <a:lnTo>
                            <a:pt x="7" y="50"/>
                          </a:lnTo>
                          <a:lnTo>
                            <a:pt x="8" y="48"/>
                          </a:lnTo>
                          <a:lnTo>
                            <a:pt x="9" y="46"/>
                          </a:lnTo>
                          <a:lnTo>
                            <a:pt x="9" y="43"/>
                          </a:lnTo>
                          <a:lnTo>
                            <a:pt x="10" y="41"/>
                          </a:lnTo>
                          <a:lnTo>
                            <a:pt x="10" y="39"/>
                          </a:lnTo>
                          <a:lnTo>
                            <a:pt x="10" y="37"/>
                          </a:lnTo>
                          <a:lnTo>
                            <a:pt x="10" y="34"/>
                          </a:lnTo>
                          <a:lnTo>
                            <a:pt x="10" y="32"/>
                          </a:lnTo>
                          <a:lnTo>
                            <a:pt x="11" y="30"/>
                          </a:lnTo>
                          <a:lnTo>
                            <a:pt x="11" y="29"/>
                          </a:lnTo>
                          <a:lnTo>
                            <a:pt x="11" y="26"/>
                          </a:lnTo>
                          <a:lnTo>
                            <a:pt x="11" y="24"/>
                          </a:lnTo>
                          <a:lnTo>
                            <a:pt x="11" y="22"/>
                          </a:lnTo>
                          <a:lnTo>
                            <a:pt x="10" y="21"/>
                          </a:lnTo>
                          <a:lnTo>
                            <a:pt x="10" y="18"/>
                          </a:lnTo>
                          <a:lnTo>
                            <a:pt x="10" y="16"/>
                          </a:lnTo>
                          <a:lnTo>
                            <a:pt x="10" y="15"/>
                          </a:lnTo>
                          <a:lnTo>
                            <a:pt x="9" y="13"/>
                          </a:lnTo>
                          <a:lnTo>
                            <a:pt x="9" y="12"/>
                          </a:lnTo>
                          <a:lnTo>
                            <a:pt x="8" y="9"/>
                          </a:lnTo>
                          <a:lnTo>
                            <a:pt x="7" y="8"/>
                          </a:lnTo>
                          <a:lnTo>
                            <a:pt x="7" y="6"/>
                          </a:lnTo>
                          <a:lnTo>
                            <a:pt x="6" y="5"/>
                          </a:lnTo>
                          <a:lnTo>
                            <a:pt x="5" y="4"/>
                          </a:lnTo>
                          <a:lnTo>
                            <a:pt x="3" y="1"/>
                          </a:lnTo>
                          <a:lnTo>
                            <a:pt x="2" y="0"/>
                          </a:lnTo>
                          <a:lnTo>
                            <a:pt x="1" y="0"/>
                          </a:lnTo>
                          <a:lnTo>
                            <a:pt x="2" y="0"/>
                          </a:lnTo>
                          <a:lnTo>
                            <a:pt x="1" y="0"/>
                          </a:lnTo>
                          <a:lnTo>
                            <a:pt x="0" y="0"/>
                          </a:lnTo>
                          <a:lnTo>
                            <a:pt x="0" y="1"/>
                          </a:lnTo>
                          <a:lnTo>
                            <a:pt x="0" y="3"/>
                          </a:lnTo>
                          <a:lnTo>
                            <a:pt x="1" y="3"/>
                          </a:lnTo>
                          <a:lnTo>
                            <a:pt x="2" y="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59" name="Google Shape;1359;p9"/>
                    <p:cNvSpPr/>
                    <p:nvPr/>
                  </p:nvSpPr>
                  <p:spPr>
                    <a:xfrm>
                      <a:off x="4139" y="1404"/>
                      <a:ext cx="11" cy="9"/>
                    </a:xfrm>
                    <a:custGeom>
                      <a:rect b="b" l="l" r="r" t="t"/>
                      <a:pathLst>
                        <a:path extrusionOk="0" h="30" w="34">
                          <a:moveTo>
                            <a:pt x="1" y="30"/>
                          </a:moveTo>
                          <a:lnTo>
                            <a:pt x="2" y="30"/>
                          </a:lnTo>
                          <a:lnTo>
                            <a:pt x="3" y="29"/>
                          </a:lnTo>
                          <a:lnTo>
                            <a:pt x="5" y="27"/>
                          </a:lnTo>
                          <a:lnTo>
                            <a:pt x="6" y="25"/>
                          </a:lnTo>
                          <a:lnTo>
                            <a:pt x="6" y="24"/>
                          </a:lnTo>
                          <a:lnTo>
                            <a:pt x="7" y="23"/>
                          </a:lnTo>
                          <a:lnTo>
                            <a:pt x="8" y="22"/>
                          </a:lnTo>
                          <a:lnTo>
                            <a:pt x="9" y="21"/>
                          </a:lnTo>
                          <a:lnTo>
                            <a:pt x="9" y="20"/>
                          </a:lnTo>
                          <a:lnTo>
                            <a:pt x="10" y="19"/>
                          </a:lnTo>
                          <a:lnTo>
                            <a:pt x="10" y="17"/>
                          </a:lnTo>
                          <a:lnTo>
                            <a:pt x="11" y="16"/>
                          </a:lnTo>
                          <a:lnTo>
                            <a:pt x="12" y="15"/>
                          </a:lnTo>
                          <a:lnTo>
                            <a:pt x="12" y="14"/>
                          </a:lnTo>
                          <a:lnTo>
                            <a:pt x="14" y="13"/>
                          </a:lnTo>
                          <a:lnTo>
                            <a:pt x="15" y="13"/>
                          </a:lnTo>
                          <a:lnTo>
                            <a:pt x="15" y="12"/>
                          </a:lnTo>
                          <a:lnTo>
                            <a:pt x="16" y="11"/>
                          </a:lnTo>
                          <a:lnTo>
                            <a:pt x="17" y="10"/>
                          </a:lnTo>
                          <a:lnTo>
                            <a:pt x="18" y="10"/>
                          </a:lnTo>
                          <a:lnTo>
                            <a:pt x="19" y="8"/>
                          </a:lnTo>
                          <a:lnTo>
                            <a:pt x="20" y="7"/>
                          </a:lnTo>
                          <a:lnTo>
                            <a:pt x="22" y="7"/>
                          </a:lnTo>
                          <a:lnTo>
                            <a:pt x="23" y="6"/>
                          </a:lnTo>
                          <a:lnTo>
                            <a:pt x="24" y="6"/>
                          </a:lnTo>
                          <a:lnTo>
                            <a:pt x="25" y="5"/>
                          </a:lnTo>
                          <a:lnTo>
                            <a:pt x="26" y="5"/>
                          </a:lnTo>
                          <a:lnTo>
                            <a:pt x="28" y="4"/>
                          </a:lnTo>
                          <a:lnTo>
                            <a:pt x="29" y="4"/>
                          </a:lnTo>
                          <a:lnTo>
                            <a:pt x="31" y="4"/>
                          </a:lnTo>
                          <a:lnTo>
                            <a:pt x="32" y="4"/>
                          </a:lnTo>
                          <a:lnTo>
                            <a:pt x="34" y="3"/>
                          </a:lnTo>
                          <a:lnTo>
                            <a:pt x="33" y="0"/>
                          </a:lnTo>
                          <a:lnTo>
                            <a:pt x="32" y="0"/>
                          </a:lnTo>
                          <a:lnTo>
                            <a:pt x="31" y="0"/>
                          </a:lnTo>
                          <a:lnTo>
                            <a:pt x="28" y="2"/>
                          </a:lnTo>
                          <a:lnTo>
                            <a:pt x="27" y="2"/>
                          </a:lnTo>
                          <a:lnTo>
                            <a:pt x="26" y="2"/>
                          </a:lnTo>
                          <a:lnTo>
                            <a:pt x="25" y="3"/>
                          </a:lnTo>
                          <a:lnTo>
                            <a:pt x="23" y="3"/>
                          </a:lnTo>
                          <a:lnTo>
                            <a:pt x="22" y="4"/>
                          </a:lnTo>
                          <a:lnTo>
                            <a:pt x="20" y="4"/>
                          </a:lnTo>
                          <a:lnTo>
                            <a:pt x="19" y="5"/>
                          </a:lnTo>
                          <a:lnTo>
                            <a:pt x="18" y="6"/>
                          </a:lnTo>
                          <a:lnTo>
                            <a:pt x="17" y="6"/>
                          </a:lnTo>
                          <a:lnTo>
                            <a:pt x="17" y="7"/>
                          </a:lnTo>
                          <a:lnTo>
                            <a:pt x="16" y="7"/>
                          </a:lnTo>
                          <a:lnTo>
                            <a:pt x="15" y="8"/>
                          </a:lnTo>
                          <a:lnTo>
                            <a:pt x="14" y="10"/>
                          </a:lnTo>
                          <a:lnTo>
                            <a:pt x="12" y="10"/>
                          </a:lnTo>
                          <a:lnTo>
                            <a:pt x="12" y="12"/>
                          </a:lnTo>
                          <a:lnTo>
                            <a:pt x="11" y="12"/>
                          </a:lnTo>
                          <a:lnTo>
                            <a:pt x="10" y="13"/>
                          </a:lnTo>
                          <a:lnTo>
                            <a:pt x="9" y="14"/>
                          </a:lnTo>
                          <a:lnTo>
                            <a:pt x="9" y="15"/>
                          </a:lnTo>
                          <a:lnTo>
                            <a:pt x="8" y="16"/>
                          </a:lnTo>
                          <a:lnTo>
                            <a:pt x="7" y="17"/>
                          </a:lnTo>
                          <a:lnTo>
                            <a:pt x="7" y="19"/>
                          </a:lnTo>
                          <a:lnTo>
                            <a:pt x="6" y="20"/>
                          </a:lnTo>
                          <a:lnTo>
                            <a:pt x="5" y="21"/>
                          </a:lnTo>
                          <a:lnTo>
                            <a:pt x="5" y="22"/>
                          </a:lnTo>
                          <a:lnTo>
                            <a:pt x="3" y="23"/>
                          </a:lnTo>
                          <a:lnTo>
                            <a:pt x="2" y="25"/>
                          </a:lnTo>
                          <a:lnTo>
                            <a:pt x="1" y="27"/>
                          </a:lnTo>
                          <a:lnTo>
                            <a:pt x="1" y="28"/>
                          </a:lnTo>
                          <a:lnTo>
                            <a:pt x="2" y="28"/>
                          </a:lnTo>
                          <a:lnTo>
                            <a:pt x="1" y="28"/>
                          </a:lnTo>
                          <a:lnTo>
                            <a:pt x="0" y="29"/>
                          </a:lnTo>
                          <a:lnTo>
                            <a:pt x="0" y="30"/>
                          </a:lnTo>
                          <a:lnTo>
                            <a:pt x="1" y="30"/>
                          </a:lnTo>
                          <a:lnTo>
                            <a:pt x="2" y="30"/>
                          </a:lnTo>
                          <a:lnTo>
                            <a:pt x="1" y="3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0" name="Google Shape;1360;p9"/>
                    <p:cNvSpPr/>
                    <p:nvPr/>
                  </p:nvSpPr>
                  <p:spPr>
                    <a:xfrm>
                      <a:off x="4103" y="1406"/>
                      <a:ext cx="37" cy="7"/>
                    </a:xfrm>
                    <a:custGeom>
                      <a:rect b="b" l="l" r="r" t="t"/>
                      <a:pathLst>
                        <a:path extrusionOk="0" h="25" w="116">
                          <a:moveTo>
                            <a:pt x="1" y="23"/>
                          </a:moveTo>
                          <a:lnTo>
                            <a:pt x="2" y="23"/>
                          </a:lnTo>
                          <a:lnTo>
                            <a:pt x="4" y="22"/>
                          </a:lnTo>
                          <a:lnTo>
                            <a:pt x="7" y="19"/>
                          </a:lnTo>
                          <a:lnTo>
                            <a:pt x="9" y="17"/>
                          </a:lnTo>
                          <a:lnTo>
                            <a:pt x="12" y="16"/>
                          </a:lnTo>
                          <a:lnTo>
                            <a:pt x="15" y="14"/>
                          </a:lnTo>
                          <a:lnTo>
                            <a:pt x="18" y="13"/>
                          </a:lnTo>
                          <a:lnTo>
                            <a:pt x="21" y="11"/>
                          </a:lnTo>
                          <a:lnTo>
                            <a:pt x="25" y="10"/>
                          </a:lnTo>
                          <a:lnTo>
                            <a:pt x="28" y="8"/>
                          </a:lnTo>
                          <a:lnTo>
                            <a:pt x="32" y="7"/>
                          </a:lnTo>
                          <a:lnTo>
                            <a:pt x="35" y="7"/>
                          </a:lnTo>
                          <a:lnTo>
                            <a:pt x="40" y="6"/>
                          </a:lnTo>
                          <a:lnTo>
                            <a:pt x="43" y="5"/>
                          </a:lnTo>
                          <a:lnTo>
                            <a:pt x="48" y="5"/>
                          </a:lnTo>
                          <a:lnTo>
                            <a:pt x="51" y="5"/>
                          </a:lnTo>
                          <a:lnTo>
                            <a:pt x="55" y="4"/>
                          </a:lnTo>
                          <a:lnTo>
                            <a:pt x="60" y="4"/>
                          </a:lnTo>
                          <a:lnTo>
                            <a:pt x="63" y="4"/>
                          </a:lnTo>
                          <a:lnTo>
                            <a:pt x="68" y="5"/>
                          </a:lnTo>
                          <a:lnTo>
                            <a:pt x="71" y="5"/>
                          </a:lnTo>
                          <a:lnTo>
                            <a:pt x="76" y="5"/>
                          </a:lnTo>
                          <a:lnTo>
                            <a:pt x="79" y="6"/>
                          </a:lnTo>
                          <a:lnTo>
                            <a:pt x="84" y="7"/>
                          </a:lnTo>
                          <a:lnTo>
                            <a:pt x="87" y="8"/>
                          </a:lnTo>
                          <a:lnTo>
                            <a:pt x="92" y="9"/>
                          </a:lnTo>
                          <a:lnTo>
                            <a:pt x="95" y="11"/>
                          </a:lnTo>
                          <a:lnTo>
                            <a:pt x="99" y="13"/>
                          </a:lnTo>
                          <a:lnTo>
                            <a:pt x="102" y="15"/>
                          </a:lnTo>
                          <a:lnTo>
                            <a:pt x="104" y="17"/>
                          </a:lnTo>
                          <a:lnTo>
                            <a:pt x="108" y="19"/>
                          </a:lnTo>
                          <a:lnTo>
                            <a:pt x="111" y="22"/>
                          </a:lnTo>
                          <a:lnTo>
                            <a:pt x="113" y="25"/>
                          </a:lnTo>
                          <a:lnTo>
                            <a:pt x="116" y="23"/>
                          </a:lnTo>
                          <a:lnTo>
                            <a:pt x="112" y="19"/>
                          </a:lnTo>
                          <a:lnTo>
                            <a:pt x="109" y="17"/>
                          </a:lnTo>
                          <a:lnTo>
                            <a:pt x="106" y="15"/>
                          </a:lnTo>
                          <a:lnTo>
                            <a:pt x="103" y="13"/>
                          </a:lnTo>
                          <a:lnTo>
                            <a:pt x="100" y="10"/>
                          </a:lnTo>
                          <a:lnTo>
                            <a:pt x="96" y="8"/>
                          </a:lnTo>
                          <a:lnTo>
                            <a:pt x="92" y="7"/>
                          </a:lnTo>
                          <a:lnTo>
                            <a:pt x="88" y="5"/>
                          </a:lnTo>
                          <a:lnTo>
                            <a:pt x="84" y="4"/>
                          </a:lnTo>
                          <a:lnTo>
                            <a:pt x="80" y="2"/>
                          </a:lnTo>
                          <a:lnTo>
                            <a:pt x="76" y="2"/>
                          </a:lnTo>
                          <a:lnTo>
                            <a:pt x="72" y="1"/>
                          </a:lnTo>
                          <a:lnTo>
                            <a:pt x="68" y="1"/>
                          </a:lnTo>
                          <a:lnTo>
                            <a:pt x="63" y="1"/>
                          </a:lnTo>
                          <a:lnTo>
                            <a:pt x="60" y="0"/>
                          </a:lnTo>
                          <a:lnTo>
                            <a:pt x="55" y="1"/>
                          </a:lnTo>
                          <a:lnTo>
                            <a:pt x="51" y="1"/>
                          </a:lnTo>
                          <a:lnTo>
                            <a:pt x="48" y="1"/>
                          </a:lnTo>
                          <a:lnTo>
                            <a:pt x="43" y="2"/>
                          </a:lnTo>
                          <a:lnTo>
                            <a:pt x="38" y="2"/>
                          </a:lnTo>
                          <a:lnTo>
                            <a:pt x="35" y="4"/>
                          </a:lnTo>
                          <a:lnTo>
                            <a:pt x="31" y="5"/>
                          </a:lnTo>
                          <a:lnTo>
                            <a:pt x="27" y="6"/>
                          </a:lnTo>
                          <a:lnTo>
                            <a:pt x="24" y="7"/>
                          </a:lnTo>
                          <a:lnTo>
                            <a:pt x="20" y="8"/>
                          </a:lnTo>
                          <a:lnTo>
                            <a:pt x="17" y="9"/>
                          </a:lnTo>
                          <a:lnTo>
                            <a:pt x="14" y="11"/>
                          </a:lnTo>
                          <a:lnTo>
                            <a:pt x="11" y="13"/>
                          </a:lnTo>
                          <a:lnTo>
                            <a:pt x="8" y="15"/>
                          </a:lnTo>
                          <a:lnTo>
                            <a:pt x="6" y="17"/>
                          </a:lnTo>
                          <a:lnTo>
                            <a:pt x="3" y="18"/>
                          </a:lnTo>
                          <a:lnTo>
                            <a:pt x="1" y="21"/>
                          </a:lnTo>
                          <a:lnTo>
                            <a:pt x="2" y="22"/>
                          </a:lnTo>
                          <a:lnTo>
                            <a:pt x="1" y="21"/>
                          </a:lnTo>
                          <a:lnTo>
                            <a:pt x="1" y="22"/>
                          </a:lnTo>
                          <a:lnTo>
                            <a:pt x="0" y="22"/>
                          </a:lnTo>
                          <a:lnTo>
                            <a:pt x="1" y="23"/>
                          </a:lnTo>
                          <a:lnTo>
                            <a:pt x="1" y="24"/>
                          </a:lnTo>
                          <a:lnTo>
                            <a:pt x="2" y="24"/>
                          </a:lnTo>
                          <a:lnTo>
                            <a:pt x="2" y="23"/>
                          </a:lnTo>
                          <a:lnTo>
                            <a:pt x="1" y="2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1" name="Google Shape;1361;p9"/>
                    <p:cNvSpPr/>
                    <p:nvPr/>
                  </p:nvSpPr>
                  <p:spPr>
                    <a:xfrm>
                      <a:off x="4095" y="1407"/>
                      <a:ext cx="10" cy="6"/>
                    </a:xfrm>
                    <a:custGeom>
                      <a:rect b="b" l="l" r="r" t="t"/>
                      <a:pathLst>
                        <a:path extrusionOk="0" h="18" w="29">
                          <a:moveTo>
                            <a:pt x="2" y="3"/>
                          </a:moveTo>
                          <a:lnTo>
                            <a:pt x="2" y="4"/>
                          </a:lnTo>
                          <a:lnTo>
                            <a:pt x="3" y="4"/>
                          </a:lnTo>
                          <a:lnTo>
                            <a:pt x="4" y="3"/>
                          </a:lnTo>
                          <a:lnTo>
                            <a:pt x="6" y="3"/>
                          </a:lnTo>
                          <a:lnTo>
                            <a:pt x="7" y="3"/>
                          </a:lnTo>
                          <a:lnTo>
                            <a:pt x="8" y="3"/>
                          </a:lnTo>
                          <a:lnTo>
                            <a:pt x="9" y="3"/>
                          </a:lnTo>
                          <a:lnTo>
                            <a:pt x="10" y="3"/>
                          </a:lnTo>
                          <a:lnTo>
                            <a:pt x="10" y="4"/>
                          </a:lnTo>
                          <a:lnTo>
                            <a:pt x="11" y="4"/>
                          </a:lnTo>
                          <a:lnTo>
                            <a:pt x="12" y="4"/>
                          </a:lnTo>
                          <a:lnTo>
                            <a:pt x="13" y="5"/>
                          </a:lnTo>
                          <a:lnTo>
                            <a:pt x="15" y="5"/>
                          </a:lnTo>
                          <a:lnTo>
                            <a:pt x="16" y="6"/>
                          </a:lnTo>
                          <a:lnTo>
                            <a:pt x="17" y="6"/>
                          </a:lnTo>
                          <a:lnTo>
                            <a:pt x="18" y="8"/>
                          </a:lnTo>
                          <a:lnTo>
                            <a:pt x="19" y="9"/>
                          </a:lnTo>
                          <a:lnTo>
                            <a:pt x="20" y="9"/>
                          </a:lnTo>
                          <a:lnTo>
                            <a:pt x="20" y="10"/>
                          </a:lnTo>
                          <a:lnTo>
                            <a:pt x="21" y="11"/>
                          </a:lnTo>
                          <a:lnTo>
                            <a:pt x="23" y="11"/>
                          </a:lnTo>
                          <a:lnTo>
                            <a:pt x="24" y="12"/>
                          </a:lnTo>
                          <a:lnTo>
                            <a:pt x="24" y="13"/>
                          </a:lnTo>
                          <a:lnTo>
                            <a:pt x="25" y="14"/>
                          </a:lnTo>
                          <a:lnTo>
                            <a:pt x="26" y="16"/>
                          </a:lnTo>
                          <a:lnTo>
                            <a:pt x="26" y="17"/>
                          </a:lnTo>
                          <a:lnTo>
                            <a:pt x="27" y="18"/>
                          </a:lnTo>
                          <a:lnTo>
                            <a:pt x="29" y="16"/>
                          </a:lnTo>
                          <a:lnTo>
                            <a:pt x="28" y="14"/>
                          </a:lnTo>
                          <a:lnTo>
                            <a:pt x="27" y="13"/>
                          </a:lnTo>
                          <a:lnTo>
                            <a:pt x="27" y="12"/>
                          </a:lnTo>
                          <a:lnTo>
                            <a:pt x="26" y="11"/>
                          </a:lnTo>
                          <a:lnTo>
                            <a:pt x="25" y="10"/>
                          </a:lnTo>
                          <a:lnTo>
                            <a:pt x="24" y="9"/>
                          </a:lnTo>
                          <a:lnTo>
                            <a:pt x="23" y="8"/>
                          </a:lnTo>
                          <a:lnTo>
                            <a:pt x="21" y="6"/>
                          </a:lnTo>
                          <a:lnTo>
                            <a:pt x="20" y="6"/>
                          </a:lnTo>
                          <a:lnTo>
                            <a:pt x="19" y="5"/>
                          </a:lnTo>
                          <a:lnTo>
                            <a:pt x="19" y="4"/>
                          </a:lnTo>
                          <a:lnTo>
                            <a:pt x="18" y="4"/>
                          </a:lnTo>
                          <a:lnTo>
                            <a:pt x="17" y="3"/>
                          </a:lnTo>
                          <a:lnTo>
                            <a:pt x="16" y="3"/>
                          </a:lnTo>
                          <a:lnTo>
                            <a:pt x="16" y="2"/>
                          </a:lnTo>
                          <a:lnTo>
                            <a:pt x="15" y="2"/>
                          </a:lnTo>
                          <a:lnTo>
                            <a:pt x="13" y="2"/>
                          </a:lnTo>
                          <a:lnTo>
                            <a:pt x="12" y="1"/>
                          </a:lnTo>
                          <a:lnTo>
                            <a:pt x="11" y="1"/>
                          </a:lnTo>
                          <a:lnTo>
                            <a:pt x="10" y="1"/>
                          </a:lnTo>
                          <a:lnTo>
                            <a:pt x="9" y="1"/>
                          </a:lnTo>
                          <a:lnTo>
                            <a:pt x="8" y="0"/>
                          </a:lnTo>
                          <a:lnTo>
                            <a:pt x="7" y="0"/>
                          </a:lnTo>
                          <a:lnTo>
                            <a:pt x="6" y="0"/>
                          </a:lnTo>
                          <a:lnTo>
                            <a:pt x="4" y="1"/>
                          </a:lnTo>
                          <a:lnTo>
                            <a:pt x="3" y="1"/>
                          </a:lnTo>
                          <a:lnTo>
                            <a:pt x="2" y="1"/>
                          </a:lnTo>
                          <a:lnTo>
                            <a:pt x="1" y="1"/>
                          </a:lnTo>
                          <a:lnTo>
                            <a:pt x="1" y="2"/>
                          </a:lnTo>
                          <a:lnTo>
                            <a:pt x="1" y="1"/>
                          </a:lnTo>
                          <a:lnTo>
                            <a:pt x="1" y="2"/>
                          </a:lnTo>
                          <a:lnTo>
                            <a:pt x="0" y="2"/>
                          </a:lnTo>
                          <a:lnTo>
                            <a:pt x="0" y="3"/>
                          </a:lnTo>
                          <a:lnTo>
                            <a:pt x="1" y="3"/>
                          </a:lnTo>
                          <a:lnTo>
                            <a:pt x="1" y="4"/>
                          </a:lnTo>
                          <a:lnTo>
                            <a:pt x="2" y="4"/>
                          </a:lnTo>
                          <a:lnTo>
                            <a:pt x="2" y="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2" name="Google Shape;1362;p9"/>
                    <p:cNvSpPr/>
                    <p:nvPr/>
                  </p:nvSpPr>
                  <p:spPr>
                    <a:xfrm>
                      <a:off x="4092" y="1409"/>
                      <a:ext cx="6" cy="14"/>
                    </a:xfrm>
                    <a:custGeom>
                      <a:rect b="b" l="l" r="r" t="t"/>
                      <a:pathLst>
                        <a:path extrusionOk="0" h="45" w="16">
                          <a:moveTo>
                            <a:pt x="16" y="44"/>
                          </a:moveTo>
                          <a:lnTo>
                            <a:pt x="15" y="43"/>
                          </a:lnTo>
                          <a:lnTo>
                            <a:pt x="14" y="41"/>
                          </a:lnTo>
                          <a:lnTo>
                            <a:pt x="13" y="40"/>
                          </a:lnTo>
                          <a:lnTo>
                            <a:pt x="11" y="38"/>
                          </a:lnTo>
                          <a:lnTo>
                            <a:pt x="10" y="37"/>
                          </a:lnTo>
                          <a:lnTo>
                            <a:pt x="9" y="36"/>
                          </a:lnTo>
                          <a:lnTo>
                            <a:pt x="8" y="35"/>
                          </a:lnTo>
                          <a:lnTo>
                            <a:pt x="7" y="34"/>
                          </a:lnTo>
                          <a:lnTo>
                            <a:pt x="6" y="33"/>
                          </a:lnTo>
                          <a:lnTo>
                            <a:pt x="6" y="32"/>
                          </a:lnTo>
                          <a:lnTo>
                            <a:pt x="5" y="31"/>
                          </a:lnTo>
                          <a:lnTo>
                            <a:pt x="5" y="28"/>
                          </a:lnTo>
                          <a:lnTo>
                            <a:pt x="3" y="27"/>
                          </a:lnTo>
                          <a:lnTo>
                            <a:pt x="3" y="26"/>
                          </a:lnTo>
                          <a:lnTo>
                            <a:pt x="3" y="25"/>
                          </a:lnTo>
                          <a:lnTo>
                            <a:pt x="3" y="24"/>
                          </a:lnTo>
                          <a:lnTo>
                            <a:pt x="3" y="23"/>
                          </a:lnTo>
                          <a:lnTo>
                            <a:pt x="3" y="21"/>
                          </a:lnTo>
                          <a:lnTo>
                            <a:pt x="2" y="20"/>
                          </a:lnTo>
                          <a:lnTo>
                            <a:pt x="3" y="19"/>
                          </a:lnTo>
                          <a:lnTo>
                            <a:pt x="3" y="18"/>
                          </a:lnTo>
                          <a:lnTo>
                            <a:pt x="3" y="17"/>
                          </a:lnTo>
                          <a:lnTo>
                            <a:pt x="3" y="16"/>
                          </a:lnTo>
                          <a:lnTo>
                            <a:pt x="3" y="14"/>
                          </a:lnTo>
                          <a:lnTo>
                            <a:pt x="3" y="12"/>
                          </a:lnTo>
                          <a:lnTo>
                            <a:pt x="5" y="11"/>
                          </a:lnTo>
                          <a:lnTo>
                            <a:pt x="5" y="10"/>
                          </a:lnTo>
                          <a:lnTo>
                            <a:pt x="6" y="9"/>
                          </a:lnTo>
                          <a:lnTo>
                            <a:pt x="6" y="8"/>
                          </a:lnTo>
                          <a:lnTo>
                            <a:pt x="7" y="6"/>
                          </a:lnTo>
                          <a:lnTo>
                            <a:pt x="7" y="4"/>
                          </a:lnTo>
                          <a:lnTo>
                            <a:pt x="8" y="3"/>
                          </a:lnTo>
                          <a:lnTo>
                            <a:pt x="8" y="2"/>
                          </a:lnTo>
                          <a:lnTo>
                            <a:pt x="7" y="0"/>
                          </a:lnTo>
                          <a:lnTo>
                            <a:pt x="6" y="2"/>
                          </a:lnTo>
                          <a:lnTo>
                            <a:pt x="5" y="3"/>
                          </a:lnTo>
                          <a:lnTo>
                            <a:pt x="5" y="4"/>
                          </a:lnTo>
                          <a:lnTo>
                            <a:pt x="3" y="6"/>
                          </a:lnTo>
                          <a:lnTo>
                            <a:pt x="3" y="8"/>
                          </a:lnTo>
                          <a:lnTo>
                            <a:pt x="2" y="9"/>
                          </a:lnTo>
                          <a:lnTo>
                            <a:pt x="2" y="10"/>
                          </a:lnTo>
                          <a:lnTo>
                            <a:pt x="1" y="11"/>
                          </a:lnTo>
                          <a:lnTo>
                            <a:pt x="1" y="14"/>
                          </a:lnTo>
                          <a:lnTo>
                            <a:pt x="1" y="15"/>
                          </a:lnTo>
                          <a:lnTo>
                            <a:pt x="1" y="16"/>
                          </a:lnTo>
                          <a:lnTo>
                            <a:pt x="0" y="17"/>
                          </a:lnTo>
                          <a:lnTo>
                            <a:pt x="0" y="19"/>
                          </a:lnTo>
                          <a:lnTo>
                            <a:pt x="0" y="20"/>
                          </a:lnTo>
                          <a:lnTo>
                            <a:pt x="0" y="21"/>
                          </a:lnTo>
                          <a:lnTo>
                            <a:pt x="0" y="23"/>
                          </a:lnTo>
                          <a:lnTo>
                            <a:pt x="0" y="25"/>
                          </a:lnTo>
                          <a:lnTo>
                            <a:pt x="1" y="26"/>
                          </a:lnTo>
                          <a:lnTo>
                            <a:pt x="1" y="27"/>
                          </a:lnTo>
                          <a:lnTo>
                            <a:pt x="1" y="28"/>
                          </a:lnTo>
                          <a:lnTo>
                            <a:pt x="2" y="31"/>
                          </a:lnTo>
                          <a:lnTo>
                            <a:pt x="2" y="32"/>
                          </a:lnTo>
                          <a:lnTo>
                            <a:pt x="3" y="33"/>
                          </a:lnTo>
                          <a:lnTo>
                            <a:pt x="5" y="34"/>
                          </a:lnTo>
                          <a:lnTo>
                            <a:pt x="5" y="36"/>
                          </a:lnTo>
                          <a:lnTo>
                            <a:pt x="6" y="37"/>
                          </a:lnTo>
                          <a:lnTo>
                            <a:pt x="7" y="38"/>
                          </a:lnTo>
                          <a:lnTo>
                            <a:pt x="8" y="40"/>
                          </a:lnTo>
                          <a:lnTo>
                            <a:pt x="9" y="41"/>
                          </a:lnTo>
                          <a:lnTo>
                            <a:pt x="11" y="42"/>
                          </a:lnTo>
                          <a:lnTo>
                            <a:pt x="13" y="43"/>
                          </a:lnTo>
                          <a:lnTo>
                            <a:pt x="14" y="45"/>
                          </a:lnTo>
                          <a:lnTo>
                            <a:pt x="14" y="43"/>
                          </a:lnTo>
                          <a:lnTo>
                            <a:pt x="14" y="45"/>
                          </a:lnTo>
                          <a:lnTo>
                            <a:pt x="15" y="45"/>
                          </a:lnTo>
                          <a:lnTo>
                            <a:pt x="16" y="44"/>
                          </a:lnTo>
                          <a:lnTo>
                            <a:pt x="16" y="43"/>
                          </a:lnTo>
                          <a:lnTo>
                            <a:pt x="15" y="43"/>
                          </a:lnTo>
                          <a:lnTo>
                            <a:pt x="16" y="4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3" name="Google Shape;1363;p9"/>
                    <p:cNvSpPr/>
                    <p:nvPr/>
                  </p:nvSpPr>
                  <p:spPr>
                    <a:xfrm>
                      <a:off x="4089" y="1421"/>
                      <a:ext cx="9" cy="38"/>
                    </a:xfrm>
                    <a:custGeom>
                      <a:rect b="b" l="l" r="r" t="t"/>
                      <a:pathLst>
                        <a:path extrusionOk="0" h="118" w="28">
                          <a:moveTo>
                            <a:pt x="19" y="117"/>
                          </a:moveTo>
                          <a:lnTo>
                            <a:pt x="19" y="116"/>
                          </a:lnTo>
                          <a:lnTo>
                            <a:pt x="17" y="113"/>
                          </a:lnTo>
                          <a:lnTo>
                            <a:pt x="14" y="112"/>
                          </a:lnTo>
                          <a:lnTo>
                            <a:pt x="12" y="110"/>
                          </a:lnTo>
                          <a:lnTo>
                            <a:pt x="11" y="108"/>
                          </a:lnTo>
                          <a:lnTo>
                            <a:pt x="9" y="105"/>
                          </a:lnTo>
                          <a:lnTo>
                            <a:pt x="8" y="102"/>
                          </a:lnTo>
                          <a:lnTo>
                            <a:pt x="6" y="100"/>
                          </a:lnTo>
                          <a:lnTo>
                            <a:pt x="5" y="96"/>
                          </a:lnTo>
                          <a:lnTo>
                            <a:pt x="4" y="94"/>
                          </a:lnTo>
                          <a:lnTo>
                            <a:pt x="3" y="91"/>
                          </a:lnTo>
                          <a:lnTo>
                            <a:pt x="2" y="87"/>
                          </a:lnTo>
                          <a:lnTo>
                            <a:pt x="2" y="84"/>
                          </a:lnTo>
                          <a:lnTo>
                            <a:pt x="2" y="80"/>
                          </a:lnTo>
                          <a:lnTo>
                            <a:pt x="2" y="77"/>
                          </a:lnTo>
                          <a:lnTo>
                            <a:pt x="2" y="74"/>
                          </a:lnTo>
                          <a:lnTo>
                            <a:pt x="2" y="70"/>
                          </a:lnTo>
                          <a:lnTo>
                            <a:pt x="2" y="66"/>
                          </a:lnTo>
                          <a:lnTo>
                            <a:pt x="3" y="62"/>
                          </a:lnTo>
                          <a:lnTo>
                            <a:pt x="3" y="58"/>
                          </a:lnTo>
                          <a:lnTo>
                            <a:pt x="4" y="53"/>
                          </a:lnTo>
                          <a:lnTo>
                            <a:pt x="5" y="50"/>
                          </a:lnTo>
                          <a:lnTo>
                            <a:pt x="6" y="45"/>
                          </a:lnTo>
                          <a:lnTo>
                            <a:pt x="8" y="41"/>
                          </a:lnTo>
                          <a:lnTo>
                            <a:pt x="9" y="37"/>
                          </a:lnTo>
                          <a:lnTo>
                            <a:pt x="11" y="33"/>
                          </a:lnTo>
                          <a:lnTo>
                            <a:pt x="13" y="28"/>
                          </a:lnTo>
                          <a:lnTo>
                            <a:pt x="14" y="24"/>
                          </a:lnTo>
                          <a:lnTo>
                            <a:pt x="17" y="19"/>
                          </a:lnTo>
                          <a:lnTo>
                            <a:pt x="19" y="15"/>
                          </a:lnTo>
                          <a:lnTo>
                            <a:pt x="22" y="10"/>
                          </a:lnTo>
                          <a:lnTo>
                            <a:pt x="25" y="6"/>
                          </a:lnTo>
                          <a:lnTo>
                            <a:pt x="28" y="2"/>
                          </a:lnTo>
                          <a:lnTo>
                            <a:pt x="26" y="0"/>
                          </a:lnTo>
                          <a:lnTo>
                            <a:pt x="22" y="5"/>
                          </a:lnTo>
                          <a:lnTo>
                            <a:pt x="20" y="9"/>
                          </a:lnTo>
                          <a:lnTo>
                            <a:pt x="18" y="14"/>
                          </a:lnTo>
                          <a:lnTo>
                            <a:pt x="14" y="18"/>
                          </a:lnTo>
                          <a:lnTo>
                            <a:pt x="12" y="23"/>
                          </a:lnTo>
                          <a:lnTo>
                            <a:pt x="11" y="27"/>
                          </a:lnTo>
                          <a:lnTo>
                            <a:pt x="9" y="32"/>
                          </a:lnTo>
                          <a:lnTo>
                            <a:pt x="6" y="36"/>
                          </a:lnTo>
                          <a:lnTo>
                            <a:pt x="5" y="41"/>
                          </a:lnTo>
                          <a:lnTo>
                            <a:pt x="4" y="44"/>
                          </a:lnTo>
                          <a:lnTo>
                            <a:pt x="3" y="49"/>
                          </a:lnTo>
                          <a:lnTo>
                            <a:pt x="2" y="53"/>
                          </a:lnTo>
                          <a:lnTo>
                            <a:pt x="1" y="58"/>
                          </a:lnTo>
                          <a:lnTo>
                            <a:pt x="1" y="61"/>
                          </a:lnTo>
                          <a:lnTo>
                            <a:pt x="0" y="66"/>
                          </a:lnTo>
                          <a:lnTo>
                            <a:pt x="0" y="69"/>
                          </a:lnTo>
                          <a:lnTo>
                            <a:pt x="0" y="74"/>
                          </a:lnTo>
                          <a:lnTo>
                            <a:pt x="0" y="77"/>
                          </a:lnTo>
                          <a:lnTo>
                            <a:pt x="0" y="82"/>
                          </a:lnTo>
                          <a:lnTo>
                            <a:pt x="0" y="85"/>
                          </a:lnTo>
                          <a:lnTo>
                            <a:pt x="1" y="88"/>
                          </a:lnTo>
                          <a:lnTo>
                            <a:pt x="1" y="92"/>
                          </a:lnTo>
                          <a:lnTo>
                            <a:pt x="2" y="95"/>
                          </a:lnTo>
                          <a:lnTo>
                            <a:pt x="3" y="98"/>
                          </a:lnTo>
                          <a:lnTo>
                            <a:pt x="4" y="101"/>
                          </a:lnTo>
                          <a:lnTo>
                            <a:pt x="5" y="104"/>
                          </a:lnTo>
                          <a:lnTo>
                            <a:pt x="6" y="107"/>
                          </a:lnTo>
                          <a:lnTo>
                            <a:pt x="9" y="109"/>
                          </a:lnTo>
                          <a:lnTo>
                            <a:pt x="11" y="112"/>
                          </a:lnTo>
                          <a:lnTo>
                            <a:pt x="12" y="115"/>
                          </a:lnTo>
                          <a:lnTo>
                            <a:pt x="14" y="116"/>
                          </a:lnTo>
                          <a:lnTo>
                            <a:pt x="18" y="118"/>
                          </a:lnTo>
                          <a:lnTo>
                            <a:pt x="17" y="117"/>
                          </a:lnTo>
                          <a:lnTo>
                            <a:pt x="18" y="118"/>
                          </a:lnTo>
                          <a:lnTo>
                            <a:pt x="19" y="118"/>
                          </a:lnTo>
                          <a:lnTo>
                            <a:pt x="19" y="117"/>
                          </a:lnTo>
                          <a:lnTo>
                            <a:pt x="19" y="116"/>
                          </a:lnTo>
                          <a:lnTo>
                            <a:pt x="19" y="11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4" name="Google Shape;1364;p9"/>
                    <p:cNvSpPr/>
                    <p:nvPr/>
                  </p:nvSpPr>
                  <p:spPr>
                    <a:xfrm>
                      <a:off x="4094" y="1459"/>
                      <a:ext cx="16" cy="14"/>
                    </a:xfrm>
                    <a:custGeom>
                      <a:rect b="b" l="l" r="r" t="t"/>
                      <a:pathLst>
                        <a:path extrusionOk="0" h="45" w="47">
                          <a:moveTo>
                            <a:pt x="47" y="43"/>
                          </a:moveTo>
                          <a:lnTo>
                            <a:pt x="46" y="42"/>
                          </a:lnTo>
                          <a:lnTo>
                            <a:pt x="44" y="42"/>
                          </a:lnTo>
                          <a:lnTo>
                            <a:pt x="43" y="42"/>
                          </a:lnTo>
                          <a:lnTo>
                            <a:pt x="40" y="42"/>
                          </a:lnTo>
                          <a:lnTo>
                            <a:pt x="38" y="40"/>
                          </a:lnTo>
                          <a:lnTo>
                            <a:pt x="37" y="40"/>
                          </a:lnTo>
                          <a:lnTo>
                            <a:pt x="35" y="40"/>
                          </a:lnTo>
                          <a:lnTo>
                            <a:pt x="32" y="39"/>
                          </a:lnTo>
                          <a:lnTo>
                            <a:pt x="31" y="39"/>
                          </a:lnTo>
                          <a:lnTo>
                            <a:pt x="29" y="38"/>
                          </a:lnTo>
                          <a:lnTo>
                            <a:pt x="28" y="37"/>
                          </a:lnTo>
                          <a:lnTo>
                            <a:pt x="26" y="36"/>
                          </a:lnTo>
                          <a:lnTo>
                            <a:pt x="23" y="35"/>
                          </a:lnTo>
                          <a:lnTo>
                            <a:pt x="22" y="35"/>
                          </a:lnTo>
                          <a:lnTo>
                            <a:pt x="20" y="34"/>
                          </a:lnTo>
                          <a:lnTo>
                            <a:pt x="19" y="33"/>
                          </a:lnTo>
                          <a:lnTo>
                            <a:pt x="17" y="30"/>
                          </a:lnTo>
                          <a:lnTo>
                            <a:pt x="15" y="29"/>
                          </a:lnTo>
                          <a:lnTo>
                            <a:pt x="14" y="28"/>
                          </a:lnTo>
                          <a:lnTo>
                            <a:pt x="12" y="27"/>
                          </a:lnTo>
                          <a:lnTo>
                            <a:pt x="11" y="25"/>
                          </a:lnTo>
                          <a:lnTo>
                            <a:pt x="10" y="23"/>
                          </a:lnTo>
                          <a:lnTo>
                            <a:pt x="9" y="21"/>
                          </a:lnTo>
                          <a:lnTo>
                            <a:pt x="8" y="20"/>
                          </a:lnTo>
                          <a:lnTo>
                            <a:pt x="6" y="18"/>
                          </a:lnTo>
                          <a:lnTo>
                            <a:pt x="5" y="16"/>
                          </a:lnTo>
                          <a:lnTo>
                            <a:pt x="5" y="13"/>
                          </a:lnTo>
                          <a:lnTo>
                            <a:pt x="4" y="12"/>
                          </a:lnTo>
                          <a:lnTo>
                            <a:pt x="3" y="10"/>
                          </a:lnTo>
                          <a:lnTo>
                            <a:pt x="3" y="8"/>
                          </a:lnTo>
                          <a:lnTo>
                            <a:pt x="3" y="5"/>
                          </a:lnTo>
                          <a:lnTo>
                            <a:pt x="3" y="3"/>
                          </a:lnTo>
                          <a:lnTo>
                            <a:pt x="3" y="0"/>
                          </a:lnTo>
                          <a:lnTo>
                            <a:pt x="0" y="0"/>
                          </a:lnTo>
                          <a:lnTo>
                            <a:pt x="0" y="3"/>
                          </a:lnTo>
                          <a:lnTo>
                            <a:pt x="1" y="5"/>
                          </a:lnTo>
                          <a:lnTo>
                            <a:pt x="1" y="8"/>
                          </a:lnTo>
                          <a:lnTo>
                            <a:pt x="1" y="11"/>
                          </a:lnTo>
                          <a:lnTo>
                            <a:pt x="2" y="13"/>
                          </a:lnTo>
                          <a:lnTo>
                            <a:pt x="3" y="16"/>
                          </a:lnTo>
                          <a:lnTo>
                            <a:pt x="3" y="18"/>
                          </a:lnTo>
                          <a:lnTo>
                            <a:pt x="4" y="19"/>
                          </a:lnTo>
                          <a:lnTo>
                            <a:pt x="5" y="21"/>
                          </a:lnTo>
                          <a:lnTo>
                            <a:pt x="6" y="23"/>
                          </a:lnTo>
                          <a:lnTo>
                            <a:pt x="8" y="26"/>
                          </a:lnTo>
                          <a:lnTo>
                            <a:pt x="10" y="27"/>
                          </a:lnTo>
                          <a:lnTo>
                            <a:pt x="11" y="29"/>
                          </a:lnTo>
                          <a:lnTo>
                            <a:pt x="12" y="30"/>
                          </a:lnTo>
                          <a:lnTo>
                            <a:pt x="14" y="31"/>
                          </a:lnTo>
                          <a:lnTo>
                            <a:pt x="15" y="34"/>
                          </a:lnTo>
                          <a:lnTo>
                            <a:pt x="18" y="35"/>
                          </a:lnTo>
                          <a:lnTo>
                            <a:pt x="19" y="36"/>
                          </a:lnTo>
                          <a:lnTo>
                            <a:pt x="21" y="37"/>
                          </a:lnTo>
                          <a:lnTo>
                            <a:pt x="22" y="38"/>
                          </a:lnTo>
                          <a:lnTo>
                            <a:pt x="25" y="39"/>
                          </a:lnTo>
                          <a:lnTo>
                            <a:pt x="27" y="40"/>
                          </a:lnTo>
                          <a:lnTo>
                            <a:pt x="28" y="40"/>
                          </a:lnTo>
                          <a:lnTo>
                            <a:pt x="30" y="42"/>
                          </a:lnTo>
                          <a:lnTo>
                            <a:pt x="32" y="43"/>
                          </a:lnTo>
                          <a:lnTo>
                            <a:pt x="35" y="43"/>
                          </a:lnTo>
                          <a:lnTo>
                            <a:pt x="36" y="44"/>
                          </a:lnTo>
                          <a:lnTo>
                            <a:pt x="38" y="44"/>
                          </a:lnTo>
                          <a:lnTo>
                            <a:pt x="40" y="44"/>
                          </a:lnTo>
                          <a:lnTo>
                            <a:pt x="42" y="45"/>
                          </a:lnTo>
                          <a:lnTo>
                            <a:pt x="44" y="45"/>
                          </a:lnTo>
                          <a:lnTo>
                            <a:pt x="46" y="45"/>
                          </a:lnTo>
                          <a:lnTo>
                            <a:pt x="45" y="43"/>
                          </a:lnTo>
                          <a:lnTo>
                            <a:pt x="46" y="45"/>
                          </a:lnTo>
                          <a:lnTo>
                            <a:pt x="47" y="44"/>
                          </a:lnTo>
                          <a:lnTo>
                            <a:pt x="47" y="43"/>
                          </a:lnTo>
                          <a:lnTo>
                            <a:pt x="47" y="42"/>
                          </a:lnTo>
                          <a:lnTo>
                            <a:pt x="46" y="42"/>
                          </a:lnTo>
                          <a:lnTo>
                            <a:pt x="47" y="4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5" name="Google Shape;1365;p9"/>
                    <p:cNvSpPr/>
                    <p:nvPr/>
                  </p:nvSpPr>
                  <p:spPr>
                    <a:xfrm>
                      <a:off x="4110" y="1472"/>
                      <a:ext cx="16" cy="38"/>
                    </a:xfrm>
                    <a:custGeom>
                      <a:rect b="b" l="l" r="r" t="t"/>
                      <a:pathLst>
                        <a:path extrusionOk="0" h="118" w="52">
                          <a:moveTo>
                            <a:pt x="52" y="113"/>
                          </a:moveTo>
                          <a:lnTo>
                            <a:pt x="51" y="112"/>
                          </a:lnTo>
                          <a:lnTo>
                            <a:pt x="49" y="113"/>
                          </a:lnTo>
                          <a:lnTo>
                            <a:pt x="47" y="113"/>
                          </a:lnTo>
                          <a:lnTo>
                            <a:pt x="44" y="114"/>
                          </a:lnTo>
                          <a:lnTo>
                            <a:pt x="42" y="114"/>
                          </a:lnTo>
                          <a:lnTo>
                            <a:pt x="41" y="114"/>
                          </a:lnTo>
                          <a:lnTo>
                            <a:pt x="39" y="115"/>
                          </a:lnTo>
                          <a:lnTo>
                            <a:pt x="37" y="115"/>
                          </a:lnTo>
                          <a:lnTo>
                            <a:pt x="35" y="115"/>
                          </a:lnTo>
                          <a:lnTo>
                            <a:pt x="34" y="114"/>
                          </a:lnTo>
                          <a:lnTo>
                            <a:pt x="32" y="114"/>
                          </a:lnTo>
                          <a:lnTo>
                            <a:pt x="31" y="113"/>
                          </a:lnTo>
                          <a:lnTo>
                            <a:pt x="28" y="113"/>
                          </a:lnTo>
                          <a:lnTo>
                            <a:pt x="27" y="112"/>
                          </a:lnTo>
                          <a:lnTo>
                            <a:pt x="26" y="111"/>
                          </a:lnTo>
                          <a:lnTo>
                            <a:pt x="24" y="109"/>
                          </a:lnTo>
                          <a:lnTo>
                            <a:pt x="23" y="106"/>
                          </a:lnTo>
                          <a:lnTo>
                            <a:pt x="22" y="104"/>
                          </a:lnTo>
                          <a:lnTo>
                            <a:pt x="20" y="101"/>
                          </a:lnTo>
                          <a:lnTo>
                            <a:pt x="18" y="97"/>
                          </a:lnTo>
                          <a:lnTo>
                            <a:pt x="17" y="94"/>
                          </a:lnTo>
                          <a:lnTo>
                            <a:pt x="16" y="89"/>
                          </a:lnTo>
                          <a:lnTo>
                            <a:pt x="15" y="84"/>
                          </a:lnTo>
                          <a:lnTo>
                            <a:pt x="14" y="79"/>
                          </a:lnTo>
                          <a:lnTo>
                            <a:pt x="13" y="72"/>
                          </a:lnTo>
                          <a:lnTo>
                            <a:pt x="10" y="65"/>
                          </a:lnTo>
                          <a:lnTo>
                            <a:pt x="9" y="59"/>
                          </a:lnTo>
                          <a:lnTo>
                            <a:pt x="8" y="51"/>
                          </a:lnTo>
                          <a:lnTo>
                            <a:pt x="7" y="42"/>
                          </a:lnTo>
                          <a:lnTo>
                            <a:pt x="6" y="33"/>
                          </a:lnTo>
                          <a:lnTo>
                            <a:pt x="5" y="22"/>
                          </a:lnTo>
                          <a:lnTo>
                            <a:pt x="3" y="11"/>
                          </a:lnTo>
                          <a:lnTo>
                            <a:pt x="2" y="0"/>
                          </a:lnTo>
                          <a:lnTo>
                            <a:pt x="0" y="0"/>
                          </a:lnTo>
                          <a:lnTo>
                            <a:pt x="1" y="11"/>
                          </a:lnTo>
                          <a:lnTo>
                            <a:pt x="2" y="22"/>
                          </a:lnTo>
                          <a:lnTo>
                            <a:pt x="3" y="33"/>
                          </a:lnTo>
                          <a:lnTo>
                            <a:pt x="5" y="42"/>
                          </a:lnTo>
                          <a:lnTo>
                            <a:pt x="6" y="51"/>
                          </a:lnTo>
                          <a:lnTo>
                            <a:pt x="7" y="59"/>
                          </a:lnTo>
                          <a:lnTo>
                            <a:pt x="8" y="67"/>
                          </a:lnTo>
                          <a:lnTo>
                            <a:pt x="9" y="73"/>
                          </a:lnTo>
                          <a:lnTo>
                            <a:pt x="11" y="79"/>
                          </a:lnTo>
                          <a:lnTo>
                            <a:pt x="13" y="85"/>
                          </a:lnTo>
                          <a:lnTo>
                            <a:pt x="14" y="90"/>
                          </a:lnTo>
                          <a:lnTo>
                            <a:pt x="15" y="95"/>
                          </a:lnTo>
                          <a:lnTo>
                            <a:pt x="16" y="98"/>
                          </a:lnTo>
                          <a:lnTo>
                            <a:pt x="18" y="103"/>
                          </a:lnTo>
                          <a:lnTo>
                            <a:pt x="19" y="105"/>
                          </a:lnTo>
                          <a:lnTo>
                            <a:pt x="20" y="109"/>
                          </a:lnTo>
                          <a:lnTo>
                            <a:pt x="23" y="111"/>
                          </a:lnTo>
                          <a:lnTo>
                            <a:pt x="24" y="112"/>
                          </a:lnTo>
                          <a:lnTo>
                            <a:pt x="26" y="114"/>
                          </a:lnTo>
                          <a:lnTo>
                            <a:pt x="27" y="115"/>
                          </a:lnTo>
                          <a:lnTo>
                            <a:pt x="30" y="117"/>
                          </a:lnTo>
                          <a:lnTo>
                            <a:pt x="32" y="118"/>
                          </a:lnTo>
                          <a:lnTo>
                            <a:pt x="33" y="118"/>
                          </a:lnTo>
                          <a:lnTo>
                            <a:pt x="35" y="118"/>
                          </a:lnTo>
                          <a:lnTo>
                            <a:pt x="37" y="118"/>
                          </a:lnTo>
                          <a:lnTo>
                            <a:pt x="39" y="118"/>
                          </a:lnTo>
                          <a:lnTo>
                            <a:pt x="41" y="118"/>
                          </a:lnTo>
                          <a:lnTo>
                            <a:pt x="43" y="118"/>
                          </a:lnTo>
                          <a:lnTo>
                            <a:pt x="45" y="117"/>
                          </a:lnTo>
                          <a:lnTo>
                            <a:pt x="47" y="117"/>
                          </a:lnTo>
                          <a:lnTo>
                            <a:pt x="49" y="117"/>
                          </a:lnTo>
                          <a:lnTo>
                            <a:pt x="51" y="115"/>
                          </a:lnTo>
                          <a:lnTo>
                            <a:pt x="50" y="114"/>
                          </a:lnTo>
                          <a:lnTo>
                            <a:pt x="51" y="115"/>
                          </a:lnTo>
                          <a:lnTo>
                            <a:pt x="52" y="115"/>
                          </a:lnTo>
                          <a:lnTo>
                            <a:pt x="52" y="114"/>
                          </a:lnTo>
                          <a:lnTo>
                            <a:pt x="52" y="113"/>
                          </a:lnTo>
                          <a:lnTo>
                            <a:pt x="51" y="112"/>
                          </a:lnTo>
                          <a:lnTo>
                            <a:pt x="52" y="1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6" name="Google Shape;1366;p9"/>
                    <p:cNvSpPr/>
                    <p:nvPr/>
                  </p:nvSpPr>
                  <p:spPr>
                    <a:xfrm>
                      <a:off x="4124" y="1508"/>
                      <a:ext cx="31" cy="43"/>
                    </a:xfrm>
                    <a:custGeom>
                      <a:rect b="b" l="l" r="r" t="t"/>
                      <a:pathLst>
                        <a:path extrusionOk="0" h="134" w="95">
                          <a:moveTo>
                            <a:pt x="94" y="131"/>
                          </a:moveTo>
                          <a:lnTo>
                            <a:pt x="94" y="131"/>
                          </a:lnTo>
                          <a:lnTo>
                            <a:pt x="91" y="128"/>
                          </a:lnTo>
                          <a:lnTo>
                            <a:pt x="87" y="125"/>
                          </a:lnTo>
                          <a:lnTo>
                            <a:pt x="84" y="122"/>
                          </a:lnTo>
                          <a:lnTo>
                            <a:pt x="80" y="118"/>
                          </a:lnTo>
                          <a:lnTo>
                            <a:pt x="77" y="116"/>
                          </a:lnTo>
                          <a:lnTo>
                            <a:pt x="73" y="111"/>
                          </a:lnTo>
                          <a:lnTo>
                            <a:pt x="70" y="108"/>
                          </a:lnTo>
                          <a:lnTo>
                            <a:pt x="67" y="105"/>
                          </a:lnTo>
                          <a:lnTo>
                            <a:pt x="63" y="101"/>
                          </a:lnTo>
                          <a:lnTo>
                            <a:pt x="60" y="98"/>
                          </a:lnTo>
                          <a:lnTo>
                            <a:pt x="56" y="93"/>
                          </a:lnTo>
                          <a:lnTo>
                            <a:pt x="53" y="90"/>
                          </a:lnTo>
                          <a:lnTo>
                            <a:pt x="51" y="85"/>
                          </a:lnTo>
                          <a:lnTo>
                            <a:pt x="47" y="82"/>
                          </a:lnTo>
                          <a:lnTo>
                            <a:pt x="44" y="77"/>
                          </a:lnTo>
                          <a:lnTo>
                            <a:pt x="42" y="73"/>
                          </a:lnTo>
                          <a:lnTo>
                            <a:pt x="38" y="69"/>
                          </a:lnTo>
                          <a:lnTo>
                            <a:pt x="36" y="65"/>
                          </a:lnTo>
                          <a:lnTo>
                            <a:pt x="33" y="60"/>
                          </a:lnTo>
                          <a:lnTo>
                            <a:pt x="30" y="56"/>
                          </a:lnTo>
                          <a:lnTo>
                            <a:pt x="28" y="51"/>
                          </a:lnTo>
                          <a:lnTo>
                            <a:pt x="25" y="47"/>
                          </a:lnTo>
                          <a:lnTo>
                            <a:pt x="22" y="42"/>
                          </a:lnTo>
                          <a:lnTo>
                            <a:pt x="20" y="38"/>
                          </a:lnTo>
                          <a:lnTo>
                            <a:pt x="18" y="33"/>
                          </a:lnTo>
                          <a:lnTo>
                            <a:pt x="16" y="29"/>
                          </a:lnTo>
                          <a:lnTo>
                            <a:pt x="13" y="24"/>
                          </a:lnTo>
                          <a:lnTo>
                            <a:pt x="11" y="20"/>
                          </a:lnTo>
                          <a:lnTo>
                            <a:pt x="9" y="15"/>
                          </a:lnTo>
                          <a:lnTo>
                            <a:pt x="7" y="9"/>
                          </a:lnTo>
                          <a:lnTo>
                            <a:pt x="4" y="5"/>
                          </a:lnTo>
                          <a:lnTo>
                            <a:pt x="2" y="0"/>
                          </a:lnTo>
                          <a:lnTo>
                            <a:pt x="0" y="1"/>
                          </a:lnTo>
                          <a:lnTo>
                            <a:pt x="2" y="6"/>
                          </a:lnTo>
                          <a:lnTo>
                            <a:pt x="4" y="12"/>
                          </a:lnTo>
                          <a:lnTo>
                            <a:pt x="7" y="16"/>
                          </a:lnTo>
                          <a:lnTo>
                            <a:pt x="9" y="21"/>
                          </a:lnTo>
                          <a:lnTo>
                            <a:pt x="11" y="25"/>
                          </a:lnTo>
                          <a:lnTo>
                            <a:pt x="13" y="30"/>
                          </a:lnTo>
                          <a:lnTo>
                            <a:pt x="16" y="35"/>
                          </a:lnTo>
                          <a:lnTo>
                            <a:pt x="18" y="40"/>
                          </a:lnTo>
                          <a:lnTo>
                            <a:pt x="20" y="44"/>
                          </a:lnTo>
                          <a:lnTo>
                            <a:pt x="22" y="49"/>
                          </a:lnTo>
                          <a:lnTo>
                            <a:pt x="26" y="54"/>
                          </a:lnTo>
                          <a:lnTo>
                            <a:pt x="28" y="58"/>
                          </a:lnTo>
                          <a:lnTo>
                            <a:pt x="30" y="63"/>
                          </a:lnTo>
                          <a:lnTo>
                            <a:pt x="34" y="67"/>
                          </a:lnTo>
                          <a:lnTo>
                            <a:pt x="37" y="71"/>
                          </a:lnTo>
                          <a:lnTo>
                            <a:pt x="39" y="75"/>
                          </a:lnTo>
                          <a:lnTo>
                            <a:pt x="43" y="80"/>
                          </a:lnTo>
                          <a:lnTo>
                            <a:pt x="45" y="83"/>
                          </a:lnTo>
                          <a:lnTo>
                            <a:pt x="49" y="88"/>
                          </a:lnTo>
                          <a:lnTo>
                            <a:pt x="52" y="92"/>
                          </a:lnTo>
                          <a:lnTo>
                            <a:pt x="55" y="95"/>
                          </a:lnTo>
                          <a:lnTo>
                            <a:pt x="58" y="100"/>
                          </a:lnTo>
                          <a:lnTo>
                            <a:pt x="61" y="103"/>
                          </a:lnTo>
                          <a:lnTo>
                            <a:pt x="64" y="107"/>
                          </a:lnTo>
                          <a:lnTo>
                            <a:pt x="68" y="111"/>
                          </a:lnTo>
                          <a:lnTo>
                            <a:pt x="71" y="115"/>
                          </a:lnTo>
                          <a:lnTo>
                            <a:pt x="75" y="117"/>
                          </a:lnTo>
                          <a:lnTo>
                            <a:pt x="78" y="122"/>
                          </a:lnTo>
                          <a:lnTo>
                            <a:pt x="81" y="125"/>
                          </a:lnTo>
                          <a:lnTo>
                            <a:pt x="85" y="127"/>
                          </a:lnTo>
                          <a:lnTo>
                            <a:pt x="89" y="131"/>
                          </a:lnTo>
                          <a:lnTo>
                            <a:pt x="93" y="134"/>
                          </a:lnTo>
                          <a:lnTo>
                            <a:pt x="94" y="134"/>
                          </a:lnTo>
                          <a:lnTo>
                            <a:pt x="94" y="133"/>
                          </a:lnTo>
                          <a:lnTo>
                            <a:pt x="95" y="133"/>
                          </a:lnTo>
                          <a:lnTo>
                            <a:pt x="95" y="132"/>
                          </a:lnTo>
                          <a:lnTo>
                            <a:pt x="94" y="132"/>
                          </a:lnTo>
                          <a:lnTo>
                            <a:pt x="94" y="13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7" name="Google Shape;1367;p9"/>
                    <p:cNvSpPr/>
                    <p:nvPr/>
                  </p:nvSpPr>
                  <p:spPr>
                    <a:xfrm>
                      <a:off x="4155" y="1549"/>
                      <a:ext cx="61" cy="30"/>
                    </a:xfrm>
                    <a:custGeom>
                      <a:rect b="b" l="l" r="r" t="t"/>
                      <a:pathLst>
                        <a:path extrusionOk="0" h="95" w="191">
                          <a:moveTo>
                            <a:pt x="191" y="90"/>
                          </a:moveTo>
                          <a:lnTo>
                            <a:pt x="189" y="89"/>
                          </a:lnTo>
                          <a:lnTo>
                            <a:pt x="179" y="90"/>
                          </a:lnTo>
                          <a:lnTo>
                            <a:pt x="169" y="91"/>
                          </a:lnTo>
                          <a:lnTo>
                            <a:pt x="158" y="91"/>
                          </a:lnTo>
                          <a:lnTo>
                            <a:pt x="151" y="93"/>
                          </a:lnTo>
                          <a:lnTo>
                            <a:pt x="141" y="93"/>
                          </a:lnTo>
                          <a:lnTo>
                            <a:pt x="134" y="91"/>
                          </a:lnTo>
                          <a:lnTo>
                            <a:pt x="126" y="91"/>
                          </a:lnTo>
                          <a:lnTo>
                            <a:pt x="118" y="90"/>
                          </a:lnTo>
                          <a:lnTo>
                            <a:pt x="111" y="89"/>
                          </a:lnTo>
                          <a:lnTo>
                            <a:pt x="104" y="87"/>
                          </a:lnTo>
                          <a:lnTo>
                            <a:pt x="98" y="86"/>
                          </a:lnTo>
                          <a:lnTo>
                            <a:pt x="93" y="84"/>
                          </a:lnTo>
                          <a:lnTo>
                            <a:pt x="86" y="81"/>
                          </a:lnTo>
                          <a:lnTo>
                            <a:pt x="81" y="79"/>
                          </a:lnTo>
                          <a:lnTo>
                            <a:pt x="76" y="76"/>
                          </a:lnTo>
                          <a:lnTo>
                            <a:pt x="71" y="73"/>
                          </a:lnTo>
                          <a:lnTo>
                            <a:pt x="67" y="70"/>
                          </a:lnTo>
                          <a:lnTo>
                            <a:pt x="61" y="67"/>
                          </a:lnTo>
                          <a:lnTo>
                            <a:pt x="58" y="62"/>
                          </a:lnTo>
                          <a:lnTo>
                            <a:pt x="53" y="59"/>
                          </a:lnTo>
                          <a:lnTo>
                            <a:pt x="49" y="55"/>
                          </a:lnTo>
                          <a:lnTo>
                            <a:pt x="44" y="51"/>
                          </a:lnTo>
                          <a:lnTo>
                            <a:pt x="39" y="46"/>
                          </a:lnTo>
                          <a:lnTo>
                            <a:pt x="36" y="42"/>
                          </a:lnTo>
                          <a:lnTo>
                            <a:pt x="32" y="37"/>
                          </a:lnTo>
                          <a:lnTo>
                            <a:pt x="28" y="31"/>
                          </a:lnTo>
                          <a:lnTo>
                            <a:pt x="24" y="27"/>
                          </a:lnTo>
                          <a:lnTo>
                            <a:pt x="19" y="21"/>
                          </a:lnTo>
                          <a:lnTo>
                            <a:pt x="15" y="16"/>
                          </a:lnTo>
                          <a:lnTo>
                            <a:pt x="10" y="11"/>
                          </a:lnTo>
                          <a:lnTo>
                            <a:pt x="5" y="5"/>
                          </a:lnTo>
                          <a:lnTo>
                            <a:pt x="1" y="0"/>
                          </a:lnTo>
                          <a:lnTo>
                            <a:pt x="0" y="2"/>
                          </a:lnTo>
                          <a:lnTo>
                            <a:pt x="4" y="8"/>
                          </a:lnTo>
                          <a:lnTo>
                            <a:pt x="9" y="13"/>
                          </a:lnTo>
                          <a:lnTo>
                            <a:pt x="13" y="18"/>
                          </a:lnTo>
                          <a:lnTo>
                            <a:pt x="18" y="23"/>
                          </a:lnTo>
                          <a:lnTo>
                            <a:pt x="21" y="29"/>
                          </a:lnTo>
                          <a:lnTo>
                            <a:pt x="26" y="34"/>
                          </a:lnTo>
                          <a:lnTo>
                            <a:pt x="30" y="39"/>
                          </a:lnTo>
                          <a:lnTo>
                            <a:pt x="34" y="44"/>
                          </a:lnTo>
                          <a:lnTo>
                            <a:pt x="38" y="48"/>
                          </a:lnTo>
                          <a:lnTo>
                            <a:pt x="43" y="53"/>
                          </a:lnTo>
                          <a:lnTo>
                            <a:pt x="46" y="56"/>
                          </a:lnTo>
                          <a:lnTo>
                            <a:pt x="51" y="61"/>
                          </a:lnTo>
                          <a:lnTo>
                            <a:pt x="55" y="65"/>
                          </a:lnTo>
                          <a:lnTo>
                            <a:pt x="60" y="69"/>
                          </a:lnTo>
                          <a:lnTo>
                            <a:pt x="64" y="72"/>
                          </a:lnTo>
                          <a:lnTo>
                            <a:pt x="70" y="76"/>
                          </a:lnTo>
                          <a:lnTo>
                            <a:pt x="75" y="79"/>
                          </a:lnTo>
                          <a:lnTo>
                            <a:pt x="80" y="81"/>
                          </a:lnTo>
                          <a:lnTo>
                            <a:pt x="86" y="85"/>
                          </a:lnTo>
                          <a:lnTo>
                            <a:pt x="92" y="87"/>
                          </a:lnTo>
                          <a:lnTo>
                            <a:pt x="97" y="88"/>
                          </a:lnTo>
                          <a:lnTo>
                            <a:pt x="104" y="90"/>
                          </a:lnTo>
                          <a:lnTo>
                            <a:pt x="111" y="91"/>
                          </a:lnTo>
                          <a:lnTo>
                            <a:pt x="118" y="94"/>
                          </a:lnTo>
                          <a:lnTo>
                            <a:pt x="126" y="95"/>
                          </a:lnTo>
                          <a:lnTo>
                            <a:pt x="134" y="95"/>
                          </a:lnTo>
                          <a:lnTo>
                            <a:pt x="141" y="95"/>
                          </a:lnTo>
                          <a:lnTo>
                            <a:pt x="151" y="95"/>
                          </a:lnTo>
                          <a:lnTo>
                            <a:pt x="160" y="95"/>
                          </a:lnTo>
                          <a:lnTo>
                            <a:pt x="169" y="95"/>
                          </a:lnTo>
                          <a:lnTo>
                            <a:pt x="179" y="94"/>
                          </a:lnTo>
                          <a:lnTo>
                            <a:pt x="189" y="93"/>
                          </a:lnTo>
                          <a:lnTo>
                            <a:pt x="188" y="91"/>
                          </a:lnTo>
                          <a:lnTo>
                            <a:pt x="189" y="93"/>
                          </a:lnTo>
                          <a:lnTo>
                            <a:pt x="190" y="93"/>
                          </a:lnTo>
                          <a:lnTo>
                            <a:pt x="190" y="91"/>
                          </a:lnTo>
                          <a:lnTo>
                            <a:pt x="191" y="91"/>
                          </a:lnTo>
                          <a:lnTo>
                            <a:pt x="191" y="90"/>
                          </a:lnTo>
                          <a:lnTo>
                            <a:pt x="190" y="90"/>
                          </a:lnTo>
                          <a:lnTo>
                            <a:pt x="190" y="89"/>
                          </a:lnTo>
                          <a:lnTo>
                            <a:pt x="189" y="89"/>
                          </a:lnTo>
                          <a:lnTo>
                            <a:pt x="191" y="9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8" name="Google Shape;1368;p9"/>
                    <p:cNvSpPr/>
                    <p:nvPr/>
                  </p:nvSpPr>
                  <p:spPr>
                    <a:xfrm>
                      <a:off x="4216" y="1578"/>
                      <a:ext cx="32" cy="23"/>
                    </a:xfrm>
                    <a:custGeom>
                      <a:rect b="b" l="l" r="r" t="t"/>
                      <a:pathLst>
                        <a:path extrusionOk="0" h="75" w="100">
                          <a:moveTo>
                            <a:pt x="100" y="74"/>
                          </a:moveTo>
                          <a:lnTo>
                            <a:pt x="99" y="73"/>
                          </a:lnTo>
                          <a:lnTo>
                            <a:pt x="95" y="72"/>
                          </a:lnTo>
                          <a:lnTo>
                            <a:pt x="92" y="72"/>
                          </a:lnTo>
                          <a:lnTo>
                            <a:pt x="87" y="71"/>
                          </a:lnTo>
                          <a:lnTo>
                            <a:pt x="84" y="71"/>
                          </a:lnTo>
                          <a:lnTo>
                            <a:pt x="80" y="70"/>
                          </a:lnTo>
                          <a:lnTo>
                            <a:pt x="77" y="68"/>
                          </a:lnTo>
                          <a:lnTo>
                            <a:pt x="74" y="67"/>
                          </a:lnTo>
                          <a:lnTo>
                            <a:pt x="69" y="65"/>
                          </a:lnTo>
                          <a:lnTo>
                            <a:pt x="66" y="64"/>
                          </a:lnTo>
                          <a:lnTo>
                            <a:pt x="62" y="63"/>
                          </a:lnTo>
                          <a:lnTo>
                            <a:pt x="59" y="60"/>
                          </a:lnTo>
                          <a:lnTo>
                            <a:pt x="56" y="58"/>
                          </a:lnTo>
                          <a:lnTo>
                            <a:pt x="52" y="56"/>
                          </a:lnTo>
                          <a:lnTo>
                            <a:pt x="49" y="55"/>
                          </a:lnTo>
                          <a:lnTo>
                            <a:pt x="45" y="52"/>
                          </a:lnTo>
                          <a:lnTo>
                            <a:pt x="42" y="49"/>
                          </a:lnTo>
                          <a:lnTo>
                            <a:pt x="39" y="47"/>
                          </a:lnTo>
                          <a:lnTo>
                            <a:pt x="35" y="45"/>
                          </a:lnTo>
                          <a:lnTo>
                            <a:pt x="32" y="42"/>
                          </a:lnTo>
                          <a:lnTo>
                            <a:pt x="29" y="39"/>
                          </a:lnTo>
                          <a:lnTo>
                            <a:pt x="26" y="37"/>
                          </a:lnTo>
                          <a:lnTo>
                            <a:pt x="24" y="33"/>
                          </a:lnTo>
                          <a:lnTo>
                            <a:pt x="20" y="31"/>
                          </a:lnTo>
                          <a:lnTo>
                            <a:pt x="18" y="28"/>
                          </a:lnTo>
                          <a:lnTo>
                            <a:pt x="16" y="24"/>
                          </a:lnTo>
                          <a:lnTo>
                            <a:pt x="14" y="21"/>
                          </a:lnTo>
                          <a:lnTo>
                            <a:pt x="11" y="17"/>
                          </a:lnTo>
                          <a:lnTo>
                            <a:pt x="9" y="14"/>
                          </a:lnTo>
                          <a:lnTo>
                            <a:pt x="7" y="11"/>
                          </a:lnTo>
                          <a:lnTo>
                            <a:pt x="6" y="7"/>
                          </a:lnTo>
                          <a:lnTo>
                            <a:pt x="3" y="4"/>
                          </a:lnTo>
                          <a:lnTo>
                            <a:pt x="2" y="0"/>
                          </a:lnTo>
                          <a:lnTo>
                            <a:pt x="0" y="1"/>
                          </a:lnTo>
                          <a:lnTo>
                            <a:pt x="1" y="5"/>
                          </a:lnTo>
                          <a:lnTo>
                            <a:pt x="3" y="9"/>
                          </a:lnTo>
                          <a:lnTo>
                            <a:pt x="6" y="13"/>
                          </a:lnTo>
                          <a:lnTo>
                            <a:pt x="7" y="16"/>
                          </a:lnTo>
                          <a:lnTo>
                            <a:pt x="9" y="20"/>
                          </a:lnTo>
                          <a:lnTo>
                            <a:pt x="11" y="23"/>
                          </a:lnTo>
                          <a:lnTo>
                            <a:pt x="14" y="26"/>
                          </a:lnTo>
                          <a:lnTo>
                            <a:pt x="16" y="30"/>
                          </a:lnTo>
                          <a:lnTo>
                            <a:pt x="19" y="33"/>
                          </a:lnTo>
                          <a:lnTo>
                            <a:pt x="22" y="35"/>
                          </a:lnTo>
                          <a:lnTo>
                            <a:pt x="25" y="39"/>
                          </a:lnTo>
                          <a:lnTo>
                            <a:pt x="27" y="41"/>
                          </a:lnTo>
                          <a:lnTo>
                            <a:pt x="31" y="45"/>
                          </a:lnTo>
                          <a:lnTo>
                            <a:pt x="34" y="47"/>
                          </a:lnTo>
                          <a:lnTo>
                            <a:pt x="37" y="49"/>
                          </a:lnTo>
                          <a:lnTo>
                            <a:pt x="41" y="52"/>
                          </a:lnTo>
                          <a:lnTo>
                            <a:pt x="44" y="55"/>
                          </a:lnTo>
                          <a:lnTo>
                            <a:pt x="48" y="57"/>
                          </a:lnTo>
                          <a:lnTo>
                            <a:pt x="51" y="59"/>
                          </a:lnTo>
                          <a:lnTo>
                            <a:pt x="54" y="62"/>
                          </a:lnTo>
                          <a:lnTo>
                            <a:pt x="58" y="64"/>
                          </a:lnTo>
                          <a:lnTo>
                            <a:pt x="61" y="65"/>
                          </a:lnTo>
                          <a:lnTo>
                            <a:pt x="65" y="67"/>
                          </a:lnTo>
                          <a:lnTo>
                            <a:pt x="69" y="68"/>
                          </a:lnTo>
                          <a:lnTo>
                            <a:pt x="73" y="70"/>
                          </a:lnTo>
                          <a:lnTo>
                            <a:pt x="76" y="71"/>
                          </a:lnTo>
                          <a:lnTo>
                            <a:pt x="79" y="72"/>
                          </a:lnTo>
                          <a:lnTo>
                            <a:pt x="84" y="73"/>
                          </a:lnTo>
                          <a:lnTo>
                            <a:pt x="87" y="74"/>
                          </a:lnTo>
                          <a:lnTo>
                            <a:pt x="91" y="75"/>
                          </a:lnTo>
                          <a:lnTo>
                            <a:pt x="95" y="75"/>
                          </a:lnTo>
                          <a:lnTo>
                            <a:pt x="99" y="75"/>
                          </a:lnTo>
                          <a:lnTo>
                            <a:pt x="97" y="74"/>
                          </a:lnTo>
                          <a:lnTo>
                            <a:pt x="99" y="75"/>
                          </a:lnTo>
                          <a:lnTo>
                            <a:pt x="100" y="75"/>
                          </a:lnTo>
                          <a:lnTo>
                            <a:pt x="100" y="74"/>
                          </a:lnTo>
                          <a:lnTo>
                            <a:pt x="100" y="73"/>
                          </a:lnTo>
                          <a:lnTo>
                            <a:pt x="99" y="73"/>
                          </a:lnTo>
                          <a:lnTo>
                            <a:pt x="100" y="7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69" name="Google Shape;1369;p9"/>
                    <p:cNvSpPr/>
                    <p:nvPr/>
                  </p:nvSpPr>
                  <p:spPr>
                    <a:xfrm>
                      <a:off x="4247" y="1601"/>
                      <a:ext cx="9" cy="51"/>
                    </a:xfrm>
                    <a:custGeom>
                      <a:rect b="b" l="l" r="r" t="t"/>
                      <a:pathLst>
                        <a:path extrusionOk="0" h="161" w="30">
                          <a:moveTo>
                            <a:pt x="29" y="159"/>
                          </a:moveTo>
                          <a:lnTo>
                            <a:pt x="29" y="159"/>
                          </a:lnTo>
                          <a:lnTo>
                            <a:pt x="28" y="154"/>
                          </a:lnTo>
                          <a:lnTo>
                            <a:pt x="27" y="150"/>
                          </a:lnTo>
                          <a:lnTo>
                            <a:pt x="25" y="145"/>
                          </a:lnTo>
                          <a:lnTo>
                            <a:pt x="24" y="139"/>
                          </a:lnTo>
                          <a:lnTo>
                            <a:pt x="23" y="135"/>
                          </a:lnTo>
                          <a:lnTo>
                            <a:pt x="22" y="130"/>
                          </a:lnTo>
                          <a:lnTo>
                            <a:pt x="21" y="125"/>
                          </a:lnTo>
                          <a:lnTo>
                            <a:pt x="20" y="120"/>
                          </a:lnTo>
                          <a:lnTo>
                            <a:pt x="20" y="116"/>
                          </a:lnTo>
                          <a:lnTo>
                            <a:pt x="19" y="111"/>
                          </a:lnTo>
                          <a:lnTo>
                            <a:pt x="17" y="105"/>
                          </a:lnTo>
                          <a:lnTo>
                            <a:pt x="17" y="101"/>
                          </a:lnTo>
                          <a:lnTo>
                            <a:pt x="16" y="95"/>
                          </a:lnTo>
                          <a:lnTo>
                            <a:pt x="15" y="91"/>
                          </a:lnTo>
                          <a:lnTo>
                            <a:pt x="15" y="85"/>
                          </a:lnTo>
                          <a:lnTo>
                            <a:pt x="14" y="80"/>
                          </a:lnTo>
                          <a:lnTo>
                            <a:pt x="14" y="76"/>
                          </a:lnTo>
                          <a:lnTo>
                            <a:pt x="13" y="70"/>
                          </a:lnTo>
                          <a:lnTo>
                            <a:pt x="12" y="66"/>
                          </a:lnTo>
                          <a:lnTo>
                            <a:pt x="12" y="60"/>
                          </a:lnTo>
                          <a:lnTo>
                            <a:pt x="11" y="55"/>
                          </a:lnTo>
                          <a:lnTo>
                            <a:pt x="11" y="50"/>
                          </a:lnTo>
                          <a:lnTo>
                            <a:pt x="10" y="45"/>
                          </a:lnTo>
                          <a:lnTo>
                            <a:pt x="10" y="40"/>
                          </a:lnTo>
                          <a:lnTo>
                            <a:pt x="8" y="35"/>
                          </a:lnTo>
                          <a:lnTo>
                            <a:pt x="7" y="31"/>
                          </a:lnTo>
                          <a:lnTo>
                            <a:pt x="7" y="25"/>
                          </a:lnTo>
                          <a:lnTo>
                            <a:pt x="6" y="20"/>
                          </a:lnTo>
                          <a:lnTo>
                            <a:pt x="6" y="15"/>
                          </a:lnTo>
                          <a:lnTo>
                            <a:pt x="5" y="10"/>
                          </a:lnTo>
                          <a:lnTo>
                            <a:pt x="4" y="4"/>
                          </a:lnTo>
                          <a:lnTo>
                            <a:pt x="3" y="0"/>
                          </a:lnTo>
                          <a:lnTo>
                            <a:pt x="0" y="0"/>
                          </a:lnTo>
                          <a:lnTo>
                            <a:pt x="2" y="6"/>
                          </a:lnTo>
                          <a:lnTo>
                            <a:pt x="3" y="10"/>
                          </a:lnTo>
                          <a:lnTo>
                            <a:pt x="3" y="16"/>
                          </a:lnTo>
                          <a:lnTo>
                            <a:pt x="4" y="20"/>
                          </a:lnTo>
                          <a:lnTo>
                            <a:pt x="5" y="26"/>
                          </a:lnTo>
                          <a:lnTo>
                            <a:pt x="5" y="31"/>
                          </a:lnTo>
                          <a:lnTo>
                            <a:pt x="6" y="36"/>
                          </a:lnTo>
                          <a:lnTo>
                            <a:pt x="6" y="41"/>
                          </a:lnTo>
                          <a:lnTo>
                            <a:pt x="7" y="45"/>
                          </a:lnTo>
                          <a:lnTo>
                            <a:pt x="7" y="51"/>
                          </a:lnTo>
                          <a:lnTo>
                            <a:pt x="8" y="55"/>
                          </a:lnTo>
                          <a:lnTo>
                            <a:pt x="10" y="61"/>
                          </a:lnTo>
                          <a:lnTo>
                            <a:pt x="10" y="66"/>
                          </a:lnTo>
                          <a:lnTo>
                            <a:pt x="11" y="71"/>
                          </a:lnTo>
                          <a:lnTo>
                            <a:pt x="11" y="76"/>
                          </a:lnTo>
                          <a:lnTo>
                            <a:pt x="12" y="80"/>
                          </a:lnTo>
                          <a:lnTo>
                            <a:pt x="12" y="86"/>
                          </a:lnTo>
                          <a:lnTo>
                            <a:pt x="13" y="91"/>
                          </a:lnTo>
                          <a:lnTo>
                            <a:pt x="14" y="96"/>
                          </a:lnTo>
                          <a:lnTo>
                            <a:pt x="15" y="101"/>
                          </a:lnTo>
                          <a:lnTo>
                            <a:pt x="15" y="106"/>
                          </a:lnTo>
                          <a:lnTo>
                            <a:pt x="16" y="111"/>
                          </a:lnTo>
                          <a:lnTo>
                            <a:pt x="17" y="116"/>
                          </a:lnTo>
                          <a:lnTo>
                            <a:pt x="19" y="121"/>
                          </a:lnTo>
                          <a:lnTo>
                            <a:pt x="19" y="126"/>
                          </a:lnTo>
                          <a:lnTo>
                            <a:pt x="20" y="131"/>
                          </a:lnTo>
                          <a:lnTo>
                            <a:pt x="21" y="136"/>
                          </a:lnTo>
                          <a:lnTo>
                            <a:pt x="22" y="140"/>
                          </a:lnTo>
                          <a:lnTo>
                            <a:pt x="23" y="145"/>
                          </a:lnTo>
                          <a:lnTo>
                            <a:pt x="24" y="151"/>
                          </a:lnTo>
                          <a:lnTo>
                            <a:pt x="25" y="155"/>
                          </a:lnTo>
                          <a:lnTo>
                            <a:pt x="27" y="160"/>
                          </a:lnTo>
                          <a:lnTo>
                            <a:pt x="28" y="160"/>
                          </a:lnTo>
                          <a:lnTo>
                            <a:pt x="28" y="161"/>
                          </a:lnTo>
                          <a:lnTo>
                            <a:pt x="29" y="161"/>
                          </a:lnTo>
                          <a:lnTo>
                            <a:pt x="29" y="160"/>
                          </a:lnTo>
                          <a:lnTo>
                            <a:pt x="30" y="160"/>
                          </a:lnTo>
                          <a:lnTo>
                            <a:pt x="29" y="160"/>
                          </a:lnTo>
                          <a:lnTo>
                            <a:pt x="29" y="159"/>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0" name="Google Shape;1370;p9"/>
                    <p:cNvSpPr/>
                    <p:nvPr/>
                  </p:nvSpPr>
                  <p:spPr>
                    <a:xfrm>
                      <a:off x="4256" y="1652"/>
                      <a:ext cx="8" cy="77"/>
                    </a:xfrm>
                    <a:custGeom>
                      <a:rect b="b" l="l" r="r" t="t"/>
                      <a:pathLst>
                        <a:path extrusionOk="0" h="249" w="27">
                          <a:moveTo>
                            <a:pt x="27" y="247"/>
                          </a:moveTo>
                          <a:lnTo>
                            <a:pt x="27" y="247"/>
                          </a:lnTo>
                          <a:lnTo>
                            <a:pt x="23" y="240"/>
                          </a:lnTo>
                          <a:lnTo>
                            <a:pt x="21" y="233"/>
                          </a:lnTo>
                          <a:lnTo>
                            <a:pt x="18" y="226"/>
                          </a:lnTo>
                          <a:lnTo>
                            <a:pt x="16" y="218"/>
                          </a:lnTo>
                          <a:lnTo>
                            <a:pt x="14" y="212"/>
                          </a:lnTo>
                          <a:lnTo>
                            <a:pt x="12" y="204"/>
                          </a:lnTo>
                          <a:lnTo>
                            <a:pt x="11" y="197"/>
                          </a:lnTo>
                          <a:lnTo>
                            <a:pt x="10" y="189"/>
                          </a:lnTo>
                          <a:lnTo>
                            <a:pt x="9" y="182"/>
                          </a:lnTo>
                          <a:lnTo>
                            <a:pt x="8" y="174"/>
                          </a:lnTo>
                          <a:lnTo>
                            <a:pt x="8" y="166"/>
                          </a:lnTo>
                          <a:lnTo>
                            <a:pt x="6" y="158"/>
                          </a:lnTo>
                          <a:lnTo>
                            <a:pt x="6" y="152"/>
                          </a:lnTo>
                          <a:lnTo>
                            <a:pt x="6" y="144"/>
                          </a:lnTo>
                          <a:lnTo>
                            <a:pt x="6" y="136"/>
                          </a:lnTo>
                          <a:lnTo>
                            <a:pt x="6" y="128"/>
                          </a:lnTo>
                          <a:lnTo>
                            <a:pt x="6" y="119"/>
                          </a:lnTo>
                          <a:lnTo>
                            <a:pt x="6" y="112"/>
                          </a:lnTo>
                          <a:lnTo>
                            <a:pt x="6" y="104"/>
                          </a:lnTo>
                          <a:lnTo>
                            <a:pt x="8" y="95"/>
                          </a:lnTo>
                          <a:lnTo>
                            <a:pt x="8" y="87"/>
                          </a:lnTo>
                          <a:lnTo>
                            <a:pt x="8" y="79"/>
                          </a:lnTo>
                          <a:lnTo>
                            <a:pt x="8" y="71"/>
                          </a:lnTo>
                          <a:lnTo>
                            <a:pt x="8" y="63"/>
                          </a:lnTo>
                          <a:lnTo>
                            <a:pt x="8" y="55"/>
                          </a:lnTo>
                          <a:lnTo>
                            <a:pt x="6" y="47"/>
                          </a:lnTo>
                          <a:lnTo>
                            <a:pt x="6" y="39"/>
                          </a:lnTo>
                          <a:lnTo>
                            <a:pt x="6" y="31"/>
                          </a:lnTo>
                          <a:lnTo>
                            <a:pt x="5" y="23"/>
                          </a:lnTo>
                          <a:lnTo>
                            <a:pt x="4" y="16"/>
                          </a:lnTo>
                          <a:lnTo>
                            <a:pt x="3" y="8"/>
                          </a:lnTo>
                          <a:lnTo>
                            <a:pt x="2" y="0"/>
                          </a:lnTo>
                          <a:lnTo>
                            <a:pt x="0" y="1"/>
                          </a:lnTo>
                          <a:lnTo>
                            <a:pt x="1" y="8"/>
                          </a:lnTo>
                          <a:lnTo>
                            <a:pt x="2" y="16"/>
                          </a:lnTo>
                          <a:lnTo>
                            <a:pt x="3" y="23"/>
                          </a:lnTo>
                          <a:lnTo>
                            <a:pt x="4" y="31"/>
                          </a:lnTo>
                          <a:lnTo>
                            <a:pt x="4" y="39"/>
                          </a:lnTo>
                          <a:lnTo>
                            <a:pt x="4" y="47"/>
                          </a:lnTo>
                          <a:lnTo>
                            <a:pt x="5" y="55"/>
                          </a:lnTo>
                          <a:lnTo>
                            <a:pt x="5" y="63"/>
                          </a:lnTo>
                          <a:lnTo>
                            <a:pt x="5" y="71"/>
                          </a:lnTo>
                          <a:lnTo>
                            <a:pt x="5" y="79"/>
                          </a:lnTo>
                          <a:lnTo>
                            <a:pt x="4" y="87"/>
                          </a:lnTo>
                          <a:lnTo>
                            <a:pt x="4" y="95"/>
                          </a:lnTo>
                          <a:lnTo>
                            <a:pt x="4" y="103"/>
                          </a:lnTo>
                          <a:lnTo>
                            <a:pt x="4" y="112"/>
                          </a:lnTo>
                          <a:lnTo>
                            <a:pt x="4" y="119"/>
                          </a:lnTo>
                          <a:lnTo>
                            <a:pt x="4" y="128"/>
                          </a:lnTo>
                          <a:lnTo>
                            <a:pt x="4" y="136"/>
                          </a:lnTo>
                          <a:lnTo>
                            <a:pt x="4" y="144"/>
                          </a:lnTo>
                          <a:lnTo>
                            <a:pt x="4" y="152"/>
                          </a:lnTo>
                          <a:lnTo>
                            <a:pt x="4" y="160"/>
                          </a:lnTo>
                          <a:lnTo>
                            <a:pt x="5" y="166"/>
                          </a:lnTo>
                          <a:lnTo>
                            <a:pt x="5" y="174"/>
                          </a:lnTo>
                          <a:lnTo>
                            <a:pt x="6" y="182"/>
                          </a:lnTo>
                          <a:lnTo>
                            <a:pt x="8" y="190"/>
                          </a:lnTo>
                          <a:lnTo>
                            <a:pt x="9" y="198"/>
                          </a:lnTo>
                          <a:lnTo>
                            <a:pt x="10" y="205"/>
                          </a:lnTo>
                          <a:lnTo>
                            <a:pt x="11" y="213"/>
                          </a:lnTo>
                          <a:lnTo>
                            <a:pt x="13" y="220"/>
                          </a:lnTo>
                          <a:lnTo>
                            <a:pt x="16" y="228"/>
                          </a:lnTo>
                          <a:lnTo>
                            <a:pt x="18" y="234"/>
                          </a:lnTo>
                          <a:lnTo>
                            <a:pt x="21" y="241"/>
                          </a:lnTo>
                          <a:lnTo>
                            <a:pt x="25" y="248"/>
                          </a:lnTo>
                          <a:lnTo>
                            <a:pt x="25" y="249"/>
                          </a:lnTo>
                          <a:lnTo>
                            <a:pt x="26" y="249"/>
                          </a:lnTo>
                          <a:lnTo>
                            <a:pt x="27" y="249"/>
                          </a:lnTo>
                          <a:lnTo>
                            <a:pt x="27" y="248"/>
                          </a:lnTo>
                          <a:lnTo>
                            <a:pt x="27" y="247"/>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1" name="Google Shape;1371;p9"/>
                    <p:cNvSpPr/>
                    <p:nvPr/>
                  </p:nvSpPr>
                  <p:spPr>
                    <a:xfrm>
                      <a:off x="4263" y="1729"/>
                      <a:ext cx="5" cy="65"/>
                    </a:xfrm>
                    <a:custGeom>
                      <a:rect b="b" l="l" r="r" t="t"/>
                      <a:pathLst>
                        <a:path extrusionOk="0" h="206" w="16">
                          <a:moveTo>
                            <a:pt x="3" y="206"/>
                          </a:moveTo>
                          <a:lnTo>
                            <a:pt x="3" y="206"/>
                          </a:lnTo>
                          <a:lnTo>
                            <a:pt x="5" y="199"/>
                          </a:lnTo>
                          <a:lnTo>
                            <a:pt x="7" y="193"/>
                          </a:lnTo>
                          <a:lnTo>
                            <a:pt x="8" y="187"/>
                          </a:lnTo>
                          <a:lnTo>
                            <a:pt x="11" y="180"/>
                          </a:lnTo>
                          <a:lnTo>
                            <a:pt x="12" y="175"/>
                          </a:lnTo>
                          <a:lnTo>
                            <a:pt x="13" y="168"/>
                          </a:lnTo>
                          <a:lnTo>
                            <a:pt x="14" y="161"/>
                          </a:lnTo>
                          <a:lnTo>
                            <a:pt x="15" y="154"/>
                          </a:lnTo>
                          <a:lnTo>
                            <a:pt x="15" y="148"/>
                          </a:lnTo>
                          <a:lnTo>
                            <a:pt x="15" y="142"/>
                          </a:lnTo>
                          <a:lnTo>
                            <a:pt x="16" y="135"/>
                          </a:lnTo>
                          <a:lnTo>
                            <a:pt x="16" y="129"/>
                          </a:lnTo>
                          <a:lnTo>
                            <a:pt x="16" y="122"/>
                          </a:lnTo>
                          <a:lnTo>
                            <a:pt x="16" y="116"/>
                          </a:lnTo>
                          <a:lnTo>
                            <a:pt x="16" y="109"/>
                          </a:lnTo>
                          <a:lnTo>
                            <a:pt x="16" y="103"/>
                          </a:lnTo>
                          <a:lnTo>
                            <a:pt x="16" y="96"/>
                          </a:lnTo>
                          <a:lnTo>
                            <a:pt x="15" y="90"/>
                          </a:lnTo>
                          <a:lnTo>
                            <a:pt x="15" y="83"/>
                          </a:lnTo>
                          <a:lnTo>
                            <a:pt x="14" y="77"/>
                          </a:lnTo>
                          <a:lnTo>
                            <a:pt x="14" y="70"/>
                          </a:lnTo>
                          <a:lnTo>
                            <a:pt x="13" y="63"/>
                          </a:lnTo>
                          <a:lnTo>
                            <a:pt x="12" y="58"/>
                          </a:lnTo>
                          <a:lnTo>
                            <a:pt x="12" y="51"/>
                          </a:lnTo>
                          <a:lnTo>
                            <a:pt x="11" y="44"/>
                          </a:lnTo>
                          <a:lnTo>
                            <a:pt x="9" y="37"/>
                          </a:lnTo>
                          <a:lnTo>
                            <a:pt x="9" y="32"/>
                          </a:lnTo>
                          <a:lnTo>
                            <a:pt x="8" y="25"/>
                          </a:lnTo>
                          <a:lnTo>
                            <a:pt x="7" y="19"/>
                          </a:lnTo>
                          <a:lnTo>
                            <a:pt x="6" y="12"/>
                          </a:lnTo>
                          <a:lnTo>
                            <a:pt x="6" y="6"/>
                          </a:lnTo>
                          <a:lnTo>
                            <a:pt x="5" y="0"/>
                          </a:lnTo>
                          <a:lnTo>
                            <a:pt x="3" y="0"/>
                          </a:lnTo>
                          <a:lnTo>
                            <a:pt x="3" y="7"/>
                          </a:lnTo>
                          <a:lnTo>
                            <a:pt x="4" y="12"/>
                          </a:lnTo>
                          <a:lnTo>
                            <a:pt x="5" y="19"/>
                          </a:lnTo>
                          <a:lnTo>
                            <a:pt x="6" y="26"/>
                          </a:lnTo>
                          <a:lnTo>
                            <a:pt x="7" y="32"/>
                          </a:lnTo>
                          <a:lnTo>
                            <a:pt x="7" y="38"/>
                          </a:lnTo>
                          <a:lnTo>
                            <a:pt x="8" y="44"/>
                          </a:lnTo>
                          <a:lnTo>
                            <a:pt x="9" y="51"/>
                          </a:lnTo>
                          <a:lnTo>
                            <a:pt x="9" y="58"/>
                          </a:lnTo>
                          <a:lnTo>
                            <a:pt x="11" y="65"/>
                          </a:lnTo>
                          <a:lnTo>
                            <a:pt x="12" y="70"/>
                          </a:lnTo>
                          <a:lnTo>
                            <a:pt x="12" y="77"/>
                          </a:lnTo>
                          <a:lnTo>
                            <a:pt x="13" y="84"/>
                          </a:lnTo>
                          <a:lnTo>
                            <a:pt x="13" y="91"/>
                          </a:lnTo>
                          <a:lnTo>
                            <a:pt x="13" y="96"/>
                          </a:lnTo>
                          <a:lnTo>
                            <a:pt x="14" y="103"/>
                          </a:lnTo>
                          <a:lnTo>
                            <a:pt x="14" y="109"/>
                          </a:lnTo>
                          <a:lnTo>
                            <a:pt x="14" y="116"/>
                          </a:lnTo>
                          <a:lnTo>
                            <a:pt x="14" y="122"/>
                          </a:lnTo>
                          <a:lnTo>
                            <a:pt x="14" y="129"/>
                          </a:lnTo>
                          <a:lnTo>
                            <a:pt x="14" y="135"/>
                          </a:lnTo>
                          <a:lnTo>
                            <a:pt x="13" y="142"/>
                          </a:lnTo>
                          <a:lnTo>
                            <a:pt x="13" y="147"/>
                          </a:lnTo>
                          <a:lnTo>
                            <a:pt x="12" y="154"/>
                          </a:lnTo>
                          <a:lnTo>
                            <a:pt x="12" y="161"/>
                          </a:lnTo>
                          <a:lnTo>
                            <a:pt x="11" y="167"/>
                          </a:lnTo>
                          <a:lnTo>
                            <a:pt x="9" y="173"/>
                          </a:lnTo>
                          <a:lnTo>
                            <a:pt x="8" y="179"/>
                          </a:lnTo>
                          <a:lnTo>
                            <a:pt x="6" y="186"/>
                          </a:lnTo>
                          <a:lnTo>
                            <a:pt x="5" y="192"/>
                          </a:lnTo>
                          <a:lnTo>
                            <a:pt x="3" y="198"/>
                          </a:lnTo>
                          <a:lnTo>
                            <a:pt x="0" y="205"/>
                          </a:lnTo>
                          <a:lnTo>
                            <a:pt x="1" y="204"/>
                          </a:lnTo>
                          <a:lnTo>
                            <a:pt x="0" y="205"/>
                          </a:lnTo>
                          <a:lnTo>
                            <a:pt x="0" y="206"/>
                          </a:lnTo>
                          <a:lnTo>
                            <a:pt x="1" y="206"/>
                          </a:lnTo>
                          <a:lnTo>
                            <a:pt x="3" y="206"/>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2" name="Google Shape;1372;p9"/>
                    <p:cNvSpPr/>
                    <p:nvPr/>
                  </p:nvSpPr>
                  <p:spPr>
                    <a:xfrm>
                      <a:off x="4239" y="1794"/>
                      <a:ext cx="25" cy="20"/>
                    </a:xfrm>
                    <a:custGeom>
                      <a:rect b="b" l="l" r="r" t="t"/>
                      <a:pathLst>
                        <a:path extrusionOk="0" h="66" w="77">
                          <a:moveTo>
                            <a:pt x="2" y="64"/>
                          </a:moveTo>
                          <a:lnTo>
                            <a:pt x="2" y="64"/>
                          </a:lnTo>
                          <a:lnTo>
                            <a:pt x="2" y="61"/>
                          </a:lnTo>
                          <a:lnTo>
                            <a:pt x="2" y="59"/>
                          </a:lnTo>
                          <a:lnTo>
                            <a:pt x="2" y="58"/>
                          </a:lnTo>
                          <a:lnTo>
                            <a:pt x="3" y="56"/>
                          </a:lnTo>
                          <a:lnTo>
                            <a:pt x="4" y="53"/>
                          </a:lnTo>
                          <a:lnTo>
                            <a:pt x="5" y="51"/>
                          </a:lnTo>
                          <a:lnTo>
                            <a:pt x="6" y="50"/>
                          </a:lnTo>
                          <a:lnTo>
                            <a:pt x="9" y="48"/>
                          </a:lnTo>
                          <a:lnTo>
                            <a:pt x="10" y="45"/>
                          </a:lnTo>
                          <a:lnTo>
                            <a:pt x="12" y="43"/>
                          </a:lnTo>
                          <a:lnTo>
                            <a:pt x="14" y="42"/>
                          </a:lnTo>
                          <a:lnTo>
                            <a:pt x="18" y="40"/>
                          </a:lnTo>
                          <a:lnTo>
                            <a:pt x="20" y="37"/>
                          </a:lnTo>
                          <a:lnTo>
                            <a:pt x="22" y="36"/>
                          </a:lnTo>
                          <a:lnTo>
                            <a:pt x="26" y="34"/>
                          </a:lnTo>
                          <a:lnTo>
                            <a:pt x="28" y="33"/>
                          </a:lnTo>
                          <a:lnTo>
                            <a:pt x="31" y="31"/>
                          </a:lnTo>
                          <a:lnTo>
                            <a:pt x="35" y="28"/>
                          </a:lnTo>
                          <a:lnTo>
                            <a:pt x="38" y="27"/>
                          </a:lnTo>
                          <a:lnTo>
                            <a:pt x="41" y="25"/>
                          </a:lnTo>
                          <a:lnTo>
                            <a:pt x="44" y="24"/>
                          </a:lnTo>
                          <a:lnTo>
                            <a:pt x="47" y="22"/>
                          </a:lnTo>
                          <a:lnTo>
                            <a:pt x="51" y="20"/>
                          </a:lnTo>
                          <a:lnTo>
                            <a:pt x="54" y="18"/>
                          </a:lnTo>
                          <a:lnTo>
                            <a:pt x="57" y="16"/>
                          </a:lnTo>
                          <a:lnTo>
                            <a:pt x="61" y="15"/>
                          </a:lnTo>
                          <a:lnTo>
                            <a:pt x="63" y="13"/>
                          </a:lnTo>
                          <a:lnTo>
                            <a:pt x="66" y="10"/>
                          </a:lnTo>
                          <a:lnTo>
                            <a:pt x="70" y="9"/>
                          </a:lnTo>
                          <a:lnTo>
                            <a:pt x="72" y="7"/>
                          </a:lnTo>
                          <a:lnTo>
                            <a:pt x="74" y="5"/>
                          </a:lnTo>
                          <a:lnTo>
                            <a:pt x="77" y="3"/>
                          </a:lnTo>
                          <a:lnTo>
                            <a:pt x="75" y="0"/>
                          </a:lnTo>
                          <a:lnTo>
                            <a:pt x="73" y="2"/>
                          </a:lnTo>
                          <a:lnTo>
                            <a:pt x="71" y="5"/>
                          </a:lnTo>
                          <a:lnTo>
                            <a:pt x="68" y="6"/>
                          </a:lnTo>
                          <a:lnTo>
                            <a:pt x="65" y="8"/>
                          </a:lnTo>
                          <a:lnTo>
                            <a:pt x="62" y="10"/>
                          </a:lnTo>
                          <a:lnTo>
                            <a:pt x="60" y="11"/>
                          </a:lnTo>
                          <a:lnTo>
                            <a:pt x="56" y="14"/>
                          </a:lnTo>
                          <a:lnTo>
                            <a:pt x="53" y="15"/>
                          </a:lnTo>
                          <a:lnTo>
                            <a:pt x="49" y="17"/>
                          </a:lnTo>
                          <a:lnTo>
                            <a:pt x="46" y="19"/>
                          </a:lnTo>
                          <a:lnTo>
                            <a:pt x="44" y="20"/>
                          </a:lnTo>
                          <a:lnTo>
                            <a:pt x="40" y="23"/>
                          </a:lnTo>
                          <a:lnTo>
                            <a:pt x="37" y="24"/>
                          </a:lnTo>
                          <a:lnTo>
                            <a:pt x="34" y="26"/>
                          </a:lnTo>
                          <a:lnTo>
                            <a:pt x="30" y="27"/>
                          </a:lnTo>
                          <a:lnTo>
                            <a:pt x="27" y="30"/>
                          </a:lnTo>
                          <a:lnTo>
                            <a:pt x="24" y="32"/>
                          </a:lnTo>
                          <a:lnTo>
                            <a:pt x="21" y="33"/>
                          </a:lnTo>
                          <a:lnTo>
                            <a:pt x="19" y="35"/>
                          </a:lnTo>
                          <a:lnTo>
                            <a:pt x="15" y="37"/>
                          </a:lnTo>
                          <a:lnTo>
                            <a:pt x="13" y="39"/>
                          </a:lnTo>
                          <a:lnTo>
                            <a:pt x="11" y="41"/>
                          </a:lnTo>
                          <a:lnTo>
                            <a:pt x="9" y="43"/>
                          </a:lnTo>
                          <a:lnTo>
                            <a:pt x="6" y="45"/>
                          </a:lnTo>
                          <a:lnTo>
                            <a:pt x="5" y="48"/>
                          </a:lnTo>
                          <a:lnTo>
                            <a:pt x="3" y="50"/>
                          </a:lnTo>
                          <a:lnTo>
                            <a:pt x="2" y="52"/>
                          </a:lnTo>
                          <a:lnTo>
                            <a:pt x="1" y="54"/>
                          </a:lnTo>
                          <a:lnTo>
                            <a:pt x="0" y="57"/>
                          </a:lnTo>
                          <a:lnTo>
                            <a:pt x="0" y="59"/>
                          </a:lnTo>
                          <a:lnTo>
                            <a:pt x="0" y="61"/>
                          </a:lnTo>
                          <a:lnTo>
                            <a:pt x="0" y="65"/>
                          </a:lnTo>
                          <a:lnTo>
                            <a:pt x="0" y="66"/>
                          </a:lnTo>
                          <a:lnTo>
                            <a:pt x="1" y="66"/>
                          </a:lnTo>
                          <a:lnTo>
                            <a:pt x="2" y="66"/>
                          </a:lnTo>
                          <a:lnTo>
                            <a:pt x="2" y="65"/>
                          </a:lnTo>
                          <a:lnTo>
                            <a:pt x="2" y="64"/>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3" name="Google Shape;1373;p9"/>
                    <p:cNvSpPr/>
                    <p:nvPr/>
                  </p:nvSpPr>
                  <p:spPr>
                    <a:xfrm>
                      <a:off x="4239" y="1813"/>
                      <a:ext cx="27" cy="8"/>
                    </a:xfrm>
                    <a:custGeom>
                      <a:rect b="b" l="l" r="r" t="t"/>
                      <a:pathLst>
                        <a:path extrusionOk="0" h="21" w="84">
                          <a:moveTo>
                            <a:pt x="84" y="13"/>
                          </a:moveTo>
                          <a:lnTo>
                            <a:pt x="83" y="13"/>
                          </a:lnTo>
                          <a:lnTo>
                            <a:pt x="81" y="13"/>
                          </a:lnTo>
                          <a:lnTo>
                            <a:pt x="77" y="14"/>
                          </a:lnTo>
                          <a:lnTo>
                            <a:pt x="75" y="14"/>
                          </a:lnTo>
                          <a:lnTo>
                            <a:pt x="72" y="15"/>
                          </a:lnTo>
                          <a:lnTo>
                            <a:pt x="68" y="15"/>
                          </a:lnTo>
                          <a:lnTo>
                            <a:pt x="66" y="16"/>
                          </a:lnTo>
                          <a:lnTo>
                            <a:pt x="63" y="16"/>
                          </a:lnTo>
                          <a:lnTo>
                            <a:pt x="60" y="16"/>
                          </a:lnTo>
                          <a:lnTo>
                            <a:pt x="57" y="17"/>
                          </a:lnTo>
                          <a:lnTo>
                            <a:pt x="54" y="17"/>
                          </a:lnTo>
                          <a:lnTo>
                            <a:pt x="50" y="17"/>
                          </a:lnTo>
                          <a:lnTo>
                            <a:pt x="48" y="17"/>
                          </a:lnTo>
                          <a:lnTo>
                            <a:pt x="45" y="17"/>
                          </a:lnTo>
                          <a:lnTo>
                            <a:pt x="41" y="17"/>
                          </a:lnTo>
                          <a:lnTo>
                            <a:pt x="39" y="17"/>
                          </a:lnTo>
                          <a:lnTo>
                            <a:pt x="36" y="17"/>
                          </a:lnTo>
                          <a:lnTo>
                            <a:pt x="33" y="17"/>
                          </a:lnTo>
                          <a:lnTo>
                            <a:pt x="30" y="16"/>
                          </a:lnTo>
                          <a:lnTo>
                            <a:pt x="28" y="16"/>
                          </a:lnTo>
                          <a:lnTo>
                            <a:pt x="24" y="15"/>
                          </a:lnTo>
                          <a:lnTo>
                            <a:pt x="22" y="15"/>
                          </a:lnTo>
                          <a:lnTo>
                            <a:pt x="20" y="14"/>
                          </a:lnTo>
                          <a:lnTo>
                            <a:pt x="17" y="13"/>
                          </a:lnTo>
                          <a:lnTo>
                            <a:pt x="15" y="13"/>
                          </a:lnTo>
                          <a:lnTo>
                            <a:pt x="13" y="12"/>
                          </a:lnTo>
                          <a:lnTo>
                            <a:pt x="11" y="11"/>
                          </a:lnTo>
                          <a:lnTo>
                            <a:pt x="9" y="9"/>
                          </a:lnTo>
                          <a:lnTo>
                            <a:pt x="7" y="7"/>
                          </a:lnTo>
                          <a:lnTo>
                            <a:pt x="6" y="6"/>
                          </a:lnTo>
                          <a:lnTo>
                            <a:pt x="5" y="4"/>
                          </a:lnTo>
                          <a:lnTo>
                            <a:pt x="3" y="3"/>
                          </a:lnTo>
                          <a:lnTo>
                            <a:pt x="3" y="0"/>
                          </a:lnTo>
                          <a:lnTo>
                            <a:pt x="0" y="3"/>
                          </a:lnTo>
                          <a:lnTo>
                            <a:pt x="2" y="5"/>
                          </a:lnTo>
                          <a:lnTo>
                            <a:pt x="3" y="6"/>
                          </a:lnTo>
                          <a:lnTo>
                            <a:pt x="4" y="8"/>
                          </a:lnTo>
                          <a:lnTo>
                            <a:pt x="6" y="9"/>
                          </a:lnTo>
                          <a:lnTo>
                            <a:pt x="7" y="12"/>
                          </a:lnTo>
                          <a:lnTo>
                            <a:pt x="9" y="13"/>
                          </a:lnTo>
                          <a:lnTo>
                            <a:pt x="12" y="14"/>
                          </a:lnTo>
                          <a:lnTo>
                            <a:pt x="14" y="15"/>
                          </a:lnTo>
                          <a:lnTo>
                            <a:pt x="16" y="16"/>
                          </a:lnTo>
                          <a:lnTo>
                            <a:pt x="19" y="17"/>
                          </a:lnTo>
                          <a:lnTo>
                            <a:pt x="22" y="17"/>
                          </a:lnTo>
                          <a:lnTo>
                            <a:pt x="24" y="19"/>
                          </a:lnTo>
                          <a:lnTo>
                            <a:pt x="26" y="20"/>
                          </a:lnTo>
                          <a:lnTo>
                            <a:pt x="30" y="20"/>
                          </a:lnTo>
                          <a:lnTo>
                            <a:pt x="32" y="20"/>
                          </a:lnTo>
                          <a:lnTo>
                            <a:pt x="36" y="21"/>
                          </a:lnTo>
                          <a:lnTo>
                            <a:pt x="39" y="21"/>
                          </a:lnTo>
                          <a:lnTo>
                            <a:pt x="41" y="21"/>
                          </a:lnTo>
                          <a:lnTo>
                            <a:pt x="45" y="21"/>
                          </a:lnTo>
                          <a:lnTo>
                            <a:pt x="48" y="21"/>
                          </a:lnTo>
                          <a:lnTo>
                            <a:pt x="50" y="21"/>
                          </a:lnTo>
                          <a:lnTo>
                            <a:pt x="54" y="21"/>
                          </a:lnTo>
                          <a:lnTo>
                            <a:pt x="57" y="20"/>
                          </a:lnTo>
                          <a:lnTo>
                            <a:pt x="60" y="20"/>
                          </a:lnTo>
                          <a:lnTo>
                            <a:pt x="63" y="20"/>
                          </a:lnTo>
                          <a:lnTo>
                            <a:pt x="66" y="19"/>
                          </a:lnTo>
                          <a:lnTo>
                            <a:pt x="70" y="19"/>
                          </a:lnTo>
                          <a:lnTo>
                            <a:pt x="72" y="17"/>
                          </a:lnTo>
                          <a:lnTo>
                            <a:pt x="75" y="17"/>
                          </a:lnTo>
                          <a:lnTo>
                            <a:pt x="79" y="16"/>
                          </a:lnTo>
                          <a:lnTo>
                            <a:pt x="81" y="16"/>
                          </a:lnTo>
                          <a:lnTo>
                            <a:pt x="83" y="15"/>
                          </a:lnTo>
                          <a:lnTo>
                            <a:pt x="82" y="15"/>
                          </a:lnTo>
                          <a:lnTo>
                            <a:pt x="83" y="15"/>
                          </a:lnTo>
                          <a:lnTo>
                            <a:pt x="84" y="15"/>
                          </a:lnTo>
                          <a:lnTo>
                            <a:pt x="84" y="14"/>
                          </a:lnTo>
                          <a:lnTo>
                            <a:pt x="84" y="13"/>
                          </a:lnTo>
                          <a:lnTo>
                            <a:pt x="83" y="13"/>
                          </a:lnTo>
                          <a:lnTo>
                            <a:pt x="83" y="12"/>
                          </a:lnTo>
                          <a:lnTo>
                            <a:pt x="83" y="13"/>
                          </a:lnTo>
                          <a:lnTo>
                            <a:pt x="84" y="13"/>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4" name="Google Shape;1374;p9"/>
                    <p:cNvSpPr/>
                    <p:nvPr/>
                  </p:nvSpPr>
                  <p:spPr>
                    <a:xfrm>
                      <a:off x="4264" y="1817"/>
                      <a:ext cx="36" cy="7"/>
                    </a:xfrm>
                    <a:custGeom>
                      <a:rect b="b" l="l" r="r" t="t"/>
                      <a:pathLst>
                        <a:path extrusionOk="0" h="21" w="107">
                          <a:moveTo>
                            <a:pt x="104" y="10"/>
                          </a:moveTo>
                          <a:lnTo>
                            <a:pt x="106" y="9"/>
                          </a:lnTo>
                          <a:lnTo>
                            <a:pt x="102" y="10"/>
                          </a:lnTo>
                          <a:lnTo>
                            <a:pt x="99" y="10"/>
                          </a:lnTo>
                          <a:lnTo>
                            <a:pt x="95" y="11"/>
                          </a:lnTo>
                          <a:lnTo>
                            <a:pt x="92" y="12"/>
                          </a:lnTo>
                          <a:lnTo>
                            <a:pt x="90" y="12"/>
                          </a:lnTo>
                          <a:lnTo>
                            <a:pt x="85" y="13"/>
                          </a:lnTo>
                          <a:lnTo>
                            <a:pt x="82" y="14"/>
                          </a:lnTo>
                          <a:lnTo>
                            <a:pt x="78" y="14"/>
                          </a:lnTo>
                          <a:lnTo>
                            <a:pt x="75" y="16"/>
                          </a:lnTo>
                          <a:lnTo>
                            <a:pt x="72" y="16"/>
                          </a:lnTo>
                          <a:lnTo>
                            <a:pt x="67" y="17"/>
                          </a:lnTo>
                          <a:lnTo>
                            <a:pt x="64" y="17"/>
                          </a:lnTo>
                          <a:lnTo>
                            <a:pt x="60" y="17"/>
                          </a:lnTo>
                          <a:lnTo>
                            <a:pt x="57" y="18"/>
                          </a:lnTo>
                          <a:lnTo>
                            <a:pt x="53" y="18"/>
                          </a:lnTo>
                          <a:lnTo>
                            <a:pt x="49" y="18"/>
                          </a:lnTo>
                          <a:lnTo>
                            <a:pt x="46" y="18"/>
                          </a:lnTo>
                          <a:lnTo>
                            <a:pt x="42" y="18"/>
                          </a:lnTo>
                          <a:lnTo>
                            <a:pt x="39" y="17"/>
                          </a:lnTo>
                          <a:lnTo>
                            <a:pt x="35" y="17"/>
                          </a:lnTo>
                          <a:lnTo>
                            <a:pt x="32" y="17"/>
                          </a:lnTo>
                          <a:lnTo>
                            <a:pt x="28" y="16"/>
                          </a:lnTo>
                          <a:lnTo>
                            <a:pt x="25" y="14"/>
                          </a:lnTo>
                          <a:lnTo>
                            <a:pt x="23" y="13"/>
                          </a:lnTo>
                          <a:lnTo>
                            <a:pt x="19" y="12"/>
                          </a:lnTo>
                          <a:lnTo>
                            <a:pt x="16" y="11"/>
                          </a:lnTo>
                          <a:lnTo>
                            <a:pt x="14" y="10"/>
                          </a:lnTo>
                          <a:lnTo>
                            <a:pt x="11" y="8"/>
                          </a:lnTo>
                          <a:lnTo>
                            <a:pt x="8" y="7"/>
                          </a:lnTo>
                          <a:lnTo>
                            <a:pt x="6" y="4"/>
                          </a:lnTo>
                          <a:lnTo>
                            <a:pt x="4" y="2"/>
                          </a:lnTo>
                          <a:lnTo>
                            <a:pt x="1" y="0"/>
                          </a:lnTo>
                          <a:lnTo>
                            <a:pt x="0" y="1"/>
                          </a:lnTo>
                          <a:lnTo>
                            <a:pt x="2" y="4"/>
                          </a:lnTo>
                          <a:lnTo>
                            <a:pt x="5" y="7"/>
                          </a:lnTo>
                          <a:lnTo>
                            <a:pt x="7" y="9"/>
                          </a:lnTo>
                          <a:lnTo>
                            <a:pt x="10" y="11"/>
                          </a:lnTo>
                          <a:lnTo>
                            <a:pt x="13" y="12"/>
                          </a:lnTo>
                          <a:lnTo>
                            <a:pt x="16" y="14"/>
                          </a:lnTo>
                          <a:lnTo>
                            <a:pt x="18" y="16"/>
                          </a:lnTo>
                          <a:lnTo>
                            <a:pt x="22" y="17"/>
                          </a:lnTo>
                          <a:lnTo>
                            <a:pt x="25" y="18"/>
                          </a:lnTo>
                          <a:lnTo>
                            <a:pt x="28" y="19"/>
                          </a:lnTo>
                          <a:lnTo>
                            <a:pt x="32" y="19"/>
                          </a:lnTo>
                          <a:lnTo>
                            <a:pt x="35" y="20"/>
                          </a:lnTo>
                          <a:lnTo>
                            <a:pt x="39" y="20"/>
                          </a:lnTo>
                          <a:lnTo>
                            <a:pt x="42" y="20"/>
                          </a:lnTo>
                          <a:lnTo>
                            <a:pt x="46" y="21"/>
                          </a:lnTo>
                          <a:lnTo>
                            <a:pt x="49" y="21"/>
                          </a:lnTo>
                          <a:lnTo>
                            <a:pt x="53" y="21"/>
                          </a:lnTo>
                          <a:lnTo>
                            <a:pt x="57" y="20"/>
                          </a:lnTo>
                          <a:lnTo>
                            <a:pt x="60" y="20"/>
                          </a:lnTo>
                          <a:lnTo>
                            <a:pt x="64" y="20"/>
                          </a:lnTo>
                          <a:lnTo>
                            <a:pt x="68" y="20"/>
                          </a:lnTo>
                          <a:lnTo>
                            <a:pt x="72" y="19"/>
                          </a:lnTo>
                          <a:lnTo>
                            <a:pt x="75" y="19"/>
                          </a:lnTo>
                          <a:lnTo>
                            <a:pt x="78" y="18"/>
                          </a:lnTo>
                          <a:lnTo>
                            <a:pt x="83" y="17"/>
                          </a:lnTo>
                          <a:lnTo>
                            <a:pt x="86" y="17"/>
                          </a:lnTo>
                          <a:lnTo>
                            <a:pt x="90" y="16"/>
                          </a:lnTo>
                          <a:lnTo>
                            <a:pt x="93" y="14"/>
                          </a:lnTo>
                          <a:lnTo>
                            <a:pt x="97" y="14"/>
                          </a:lnTo>
                          <a:lnTo>
                            <a:pt x="100" y="13"/>
                          </a:lnTo>
                          <a:lnTo>
                            <a:pt x="103" y="12"/>
                          </a:lnTo>
                          <a:lnTo>
                            <a:pt x="107" y="11"/>
                          </a:lnTo>
                          <a:lnTo>
                            <a:pt x="107" y="10"/>
                          </a:lnTo>
                          <a:lnTo>
                            <a:pt x="107" y="11"/>
                          </a:lnTo>
                          <a:lnTo>
                            <a:pt x="107" y="10"/>
                          </a:lnTo>
                          <a:lnTo>
                            <a:pt x="107" y="9"/>
                          </a:lnTo>
                          <a:lnTo>
                            <a:pt x="106" y="9"/>
                          </a:lnTo>
                          <a:lnTo>
                            <a:pt x="104" y="1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5" name="Google Shape;1375;p9"/>
                    <p:cNvSpPr/>
                    <p:nvPr/>
                  </p:nvSpPr>
                  <p:spPr>
                    <a:xfrm>
                      <a:off x="4298" y="1797"/>
                      <a:ext cx="7" cy="24"/>
                    </a:xfrm>
                    <a:custGeom>
                      <a:rect b="b" l="l" r="r" t="t"/>
                      <a:pathLst>
                        <a:path extrusionOk="0" h="77" w="21">
                          <a:moveTo>
                            <a:pt x="18" y="2"/>
                          </a:moveTo>
                          <a:lnTo>
                            <a:pt x="17" y="5"/>
                          </a:lnTo>
                          <a:lnTo>
                            <a:pt x="17" y="6"/>
                          </a:lnTo>
                          <a:lnTo>
                            <a:pt x="16" y="8"/>
                          </a:lnTo>
                          <a:lnTo>
                            <a:pt x="16" y="11"/>
                          </a:lnTo>
                          <a:lnTo>
                            <a:pt x="15" y="12"/>
                          </a:lnTo>
                          <a:lnTo>
                            <a:pt x="15" y="15"/>
                          </a:lnTo>
                          <a:lnTo>
                            <a:pt x="14" y="17"/>
                          </a:lnTo>
                          <a:lnTo>
                            <a:pt x="13" y="19"/>
                          </a:lnTo>
                          <a:lnTo>
                            <a:pt x="13" y="22"/>
                          </a:lnTo>
                          <a:lnTo>
                            <a:pt x="12" y="24"/>
                          </a:lnTo>
                          <a:lnTo>
                            <a:pt x="12" y="26"/>
                          </a:lnTo>
                          <a:lnTo>
                            <a:pt x="11" y="28"/>
                          </a:lnTo>
                          <a:lnTo>
                            <a:pt x="11" y="31"/>
                          </a:lnTo>
                          <a:lnTo>
                            <a:pt x="9" y="33"/>
                          </a:lnTo>
                          <a:lnTo>
                            <a:pt x="9" y="35"/>
                          </a:lnTo>
                          <a:lnTo>
                            <a:pt x="8" y="36"/>
                          </a:lnTo>
                          <a:lnTo>
                            <a:pt x="7" y="39"/>
                          </a:lnTo>
                          <a:lnTo>
                            <a:pt x="7" y="41"/>
                          </a:lnTo>
                          <a:lnTo>
                            <a:pt x="6" y="43"/>
                          </a:lnTo>
                          <a:lnTo>
                            <a:pt x="6" y="45"/>
                          </a:lnTo>
                          <a:lnTo>
                            <a:pt x="5" y="48"/>
                          </a:lnTo>
                          <a:lnTo>
                            <a:pt x="5" y="50"/>
                          </a:lnTo>
                          <a:lnTo>
                            <a:pt x="4" y="53"/>
                          </a:lnTo>
                          <a:lnTo>
                            <a:pt x="4" y="56"/>
                          </a:lnTo>
                          <a:lnTo>
                            <a:pt x="3" y="58"/>
                          </a:lnTo>
                          <a:lnTo>
                            <a:pt x="3" y="60"/>
                          </a:lnTo>
                          <a:lnTo>
                            <a:pt x="3" y="62"/>
                          </a:lnTo>
                          <a:lnTo>
                            <a:pt x="1" y="66"/>
                          </a:lnTo>
                          <a:lnTo>
                            <a:pt x="1" y="68"/>
                          </a:lnTo>
                          <a:lnTo>
                            <a:pt x="0" y="70"/>
                          </a:lnTo>
                          <a:lnTo>
                            <a:pt x="0" y="74"/>
                          </a:lnTo>
                          <a:lnTo>
                            <a:pt x="0" y="76"/>
                          </a:lnTo>
                          <a:lnTo>
                            <a:pt x="3" y="77"/>
                          </a:lnTo>
                          <a:lnTo>
                            <a:pt x="3" y="74"/>
                          </a:lnTo>
                          <a:lnTo>
                            <a:pt x="4" y="71"/>
                          </a:lnTo>
                          <a:lnTo>
                            <a:pt x="4" y="68"/>
                          </a:lnTo>
                          <a:lnTo>
                            <a:pt x="4" y="66"/>
                          </a:lnTo>
                          <a:lnTo>
                            <a:pt x="5" y="63"/>
                          </a:lnTo>
                          <a:lnTo>
                            <a:pt x="5" y="61"/>
                          </a:lnTo>
                          <a:lnTo>
                            <a:pt x="6" y="59"/>
                          </a:lnTo>
                          <a:lnTo>
                            <a:pt x="6" y="57"/>
                          </a:lnTo>
                          <a:lnTo>
                            <a:pt x="6" y="53"/>
                          </a:lnTo>
                          <a:lnTo>
                            <a:pt x="7" y="51"/>
                          </a:lnTo>
                          <a:lnTo>
                            <a:pt x="7" y="49"/>
                          </a:lnTo>
                          <a:lnTo>
                            <a:pt x="8" y="46"/>
                          </a:lnTo>
                          <a:lnTo>
                            <a:pt x="8" y="44"/>
                          </a:lnTo>
                          <a:lnTo>
                            <a:pt x="9" y="42"/>
                          </a:lnTo>
                          <a:lnTo>
                            <a:pt x="11" y="40"/>
                          </a:lnTo>
                          <a:lnTo>
                            <a:pt x="11" y="37"/>
                          </a:lnTo>
                          <a:lnTo>
                            <a:pt x="12" y="35"/>
                          </a:lnTo>
                          <a:lnTo>
                            <a:pt x="12" y="34"/>
                          </a:lnTo>
                          <a:lnTo>
                            <a:pt x="13" y="32"/>
                          </a:lnTo>
                          <a:lnTo>
                            <a:pt x="13" y="29"/>
                          </a:lnTo>
                          <a:lnTo>
                            <a:pt x="14" y="27"/>
                          </a:lnTo>
                          <a:lnTo>
                            <a:pt x="14" y="25"/>
                          </a:lnTo>
                          <a:lnTo>
                            <a:pt x="15" y="23"/>
                          </a:lnTo>
                          <a:lnTo>
                            <a:pt x="16" y="20"/>
                          </a:lnTo>
                          <a:lnTo>
                            <a:pt x="16" y="18"/>
                          </a:lnTo>
                          <a:lnTo>
                            <a:pt x="17" y="16"/>
                          </a:lnTo>
                          <a:lnTo>
                            <a:pt x="17" y="14"/>
                          </a:lnTo>
                          <a:lnTo>
                            <a:pt x="18" y="11"/>
                          </a:lnTo>
                          <a:lnTo>
                            <a:pt x="18" y="9"/>
                          </a:lnTo>
                          <a:lnTo>
                            <a:pt x="20" y="7"/>
                          </a:lnTo>
                          <a:lnTo>
                            <a:pt x="21" y="5"/>
                          </a:lnTo>
                          <a:lnTo>
                            <a:pt x="21" y="2"/>
                          </a:lnTo>
                          <a:lnTo>
                            <a:pt x="21" y="1"/>
                          </a:lnTo>
                          <a:lnTo>
                            <a:pt x="20" y="1"/>
                          </a:lnTo>
                          <a:lnTo>
                            <a:pt x="20" y="0"/>
                          </a:lnTo>
                          <a:lnTo>
                            <a:pt x="20" y="1"/>
                          </a:lnTo>
                          <a:lnTo>
                            <a:pt x="18" y="1"/>
                          </a:lnTo>
                          <a:lnTo>
                            <a:pt x="18"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6" name="Google Shape;1376;p9"/>
                    <p:cNvSpPr/>
                    <p:nvPr/>
                  </p:nvSpPr>
                  <p:spPr>
                    <a:xfrm>
                      <a:off x="4300" y="1762"/>
                      <a:ext cx="6" cy="35"/>
                    </a:xfrm>
                    <a:custGeom>
                      <a:rect b="b" l="l" r="r" t="t"/>
                      <a:pathLst>
                        <a:path extrusionOk="0" h="113" w="20">
                          <a:moveTo>
                            <a:pt x="0" y="2"/>
                          </a:moveTo>
                          <a:lnTo>
                            <a:pt x="0" y="2"/>
                          </a:lnTo>
                          <a:lnTo>
                            <a:pt x="0" y="6"/>
                          </a:lnTo>
                          <a:lnTo>
                            <a:pt x="1" y="9"/>
                          </a:lnTo>
                          <a:lnTo>
                            <a:pt x="1" y="12"/>
                          </a:lnTo>
                          <a:lnTo>
                            <a:pt x="2" y="16"/>
                          </a:lnTo>
                          <a:lnTo>
                            <a:pt x="3" y="19"/>
                          </a:lnTo>
                          <a:lnTo>
                            <a:pt x="4" y="23"/>
                          </a:lnTo>
                          <a:lnTo>
                            <a:pt x="4" y="26"/>
                          </a:lnTo>
                          <a:lnTo>
                            <a:pt x="5" y="29"/>
                          </a:lnTo>
                          <a:lnTo>
                            <a:pt x="7" y="33"/>
                          </a:lnTo>
                          <a:lnTo>
                            <a:pt x="8" y="36"/>
                          </a:lnTo>
                          <a:lnTo>
                            <a:pt x="9" y="39"/>
                          </a:lnTo>
                          <a:lnTo>
                            <a:pt x="10" y="42"/>
                          </a:lnTo>
                          <a:lnTo>
                            <a:pt x="10" y="45"/>
                          </a:lnTo>
                          <a:lnTo>
                            <a:pt x="11" y="49"/>
                          </a:lnTo>
                          <a:lnTo>
                            <a:pt x="12" y="52"/>
                          </a:lnTo>
                          <a:lnTo>
                            <a:pt x="13" y="56"/>
                          </a:lnTo>
                          <a:lnTo>
                            <a:pt x="14" y="59"/>
                          </a:lnTo>
                          <a:lnTo>
                            <a:pt x="14" y="62"/>
                          </a:lnTo>
                          <a:lnTo>
                            <a:pt x="16" y="65"/>
                          </a:lnTo>
                          <a:lnTo>
                            <a:pt x="16" y="69"/>
                          </a:lnTo>
                          <a:lnTo>
                            <a:pt x="17" y="73"/>
                          </a:lnTo>
                          <a:lnTo>
                            <a:pt x="17" y="76"/>
                          </a:lnTo>
                          <a:lnTo>
                            <a:pt x="18" y="79"/>
                          </a:lnTo>
                          <a:lnTo>
                            <a:pt x="18" y="83"/>
                          </a:lnTo>
                          <a:lnTo>
                            <a:pt x="18" y="86"/>
                          </a:lnTo>
                          <a:lnTo>
                            <a:pt x="18" y="90"/>
                          </a:lnTo>
                          <a:lnTo>
                            <a:pt x="18" y="93"/>
                          </a:lnTo>
                          <a:lnTo>
                            <a:pt x="18" y="96"/>
                          </a:lnTo>
                          <a:lnTo>
                            <a:pt x="18" y="101"/>
                          </a:lnTo>
                          <a:lnTo>
                            <a:pt x="17" y="104"/>
                          </a:lnTo>
                          <a:lnTo>
                            <a:pt x="17" y="109"/>
                          </a:lnTo>
                          <a:lnTo>
                            <a:pt x="16" y="112"/>
                          </a:lnTo>
                          <a:lnTo>
                            <a:pt x="18" y="113"/>
                          </a:lnTo>
                          <a:lnTo>
                            <a:pt x="19" y="109"/>
                          </a:lnTo>
                          <a:lnTo>
                            <a:pt x="20" y="105"/>
                          </a:lnTo>
                          <a:lnTo>
                            <a:pt x="20" y="101"/>
                          </a:lnTo>
                          <a:lnTo>
                            <a:pt x="20" y="97"/>
                          </a:lnTo>
                          <a:lnTo>
                            <a:pt x="20" y="93"/>
                          </a:lnTo>
                          <a:lnTo>
                            <a:pt x="20" y="90"/>
                          </a:lnTo>
                          <a:lnTo>
                            <a:pt x="20" y="86"/>
                          </a:lnTo>
                          <a:lnTo>
                            <a:pt x="20" y="82"/>
                          </a:lnTo>
                          <a:lnTo>
                            <a:pt x="20" y="78"/>
                          </a:lnTo>
                          <a:lnTo>
                            <a:pt x="20" y="75"/>
                          </a:lnTo>
                          <a:lnTo>
                            <a:pt x="19" y="71"/>
                          </a:lnTo>
                          <a:lnTo>
                            <a:pt x="18" y="68"/>
                          </a:lnTo>
                          <a:lnTo>
                            <a:pt x="18" y="65"/>
                          </a:lnTo>
                          <a:lnTo>
                            <a:pt x="17" y="61"/>
                          </a:lnTo>
                          <a:lnTo>
                            <a:pt x="17" y="58"/>
                          </a:lnTo>
                          <a:lnTo>
                            <a:pt x="16" y="54"/>
                          </a:lnTo>
                          <a:lnTo>
                            <a:pt x="14" y="51"/>
                          </a:lnTo>
                          <a:lnTo>
                            <a:pt x="13" y="48"/>
                          </a:lnTo>
                          <a:lnTo>
                            <a:pt x="12" y="44"/>
                          </a:lnTo>
                          <a:lnTo>
                            <a:pt x="12" y="41"/>
                          </a:lnTo>
                          <a:lnTo>
                            <a:pt x="11" y="39"/>
                          </a:lnTo>
                          <a:lnTo>
                            <a:pt x="10" y="35"/>
                          </a:lnTo>
                          <a:lnTo>
                            <a:pt x="9" y="32"/>
                          </a:lnTo>
                          <a:lnTo>
                            <a:pt x="8" y="28"/>
                          </a:lnTo>
                          <a:lnTo>
                            <a:pt x="7" y="25"/>
                          </a:lnTo>
                          <a:lnTo>
                            <a:pt x="7" y="22"/>
                          </a:lnTo>
                          <a:lnTo>
                            <a:pt x="5" y="18"/>
                          </a:lnTo>
                          <a:lnTo>
                            <a:pt x="4" y="15"/>
                          </a:lnTo>
                          <a:lnTo>
                            <a:pt x="4" y="11"/>
                          </a:lnTo>
                          <a:lnTo>
                            <a:pt x="3" y="8"/>
                          </a:lnTo>
                          <a:lnTo>
                            <a:pt x="2" y="6"/>
                          </a:lnTo>
                          <a:lnTo>
                            <a:pt x="2" y="1"/>
                          </a:lnTo>
                          <a:lnTo>
                            <a:pt x="1" y="1"/>
                          </a:lnTo>
                          <a:lnTo>
                            <a:pt x="1" y="0"/>
                          </a:lnTo>
                          <a:lnTo>
                            <a:pt x="0" y="0"/>
                          </a:lnTo>
                          <a:lnTo>
                            <a:pt x="0" y="1"/>
                          </a:lnTo>
                          <a:lnTo>
                            <a:pt x="0"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7" name="Google Shape;1377;p9"/>
                    <p:cNvSpPr/>
                    <p:nvPr/>
                  </p:nvSpPr>
                  <p:spPr>
                    <a:xfrm>
                      <a:off x="4295" y="1728"/>
                      <a:ext cx="5" cy="34"/>
                    </a:xfrm>
                    <a:custGeom>
                      <a:rect b="b" l="l" r="r" t="t"/>
                      <a:pathLst>
                        <a:path extrusionOk="0" h="113" w="16">
                          <a:moveTo>
                            <a:pt x="0" y="1"/>
                          </a:moveTo>
                          <a:lnTo>
                            <a:pt x="0" y="1"/>
                          </a:lnTo>
                          <a:lnTo>
                            <a:pt x="0" y="6"/>
                          </a:lnTo>
                          <a:lnTo>
                            <a:pt x="0" y="9"/>
                          </a:lnTo>
                          <a:lnTo>
                            <a:pt x="0" y="12"/>
                          </a:lnTo>
                          <a:lnTo>
                            <a:pt x="0" y="17"/>
                          </a:lnTo>
                          <a:lnTo>
                            <a:pt x="0" y="20"/>
                          </a:lnTo>
                          <a:lnTo>
                            <a:pt x="0" y="24"/>
                          </a:lnTo>
                          <a:lnTo>
                            <a:pt x="0" y="27"/>
                          </a:lnTo>
                          <a:lnTo>
                            <a:pt x="0" y="31"/>
                          </a:lnTo>
                          <a:lnTo>
                            <a:pt x="0" y="34"/>
                          </a:lnTo>
                          <a:lnTo>
                            <a:pt x="1" y="37"/>
                          </a:lnTo>
                          <a:lnTo>
                            <a:pt x="1" y="42"/>
                          </a:lnTo>
                          <a:lnTo>
                            <a:pt x="1" y="45"/>
                          </a:lnTo>
                          <a:lnTo>
                            <a:pt x="1" y="49"/>
                          </a:lnTo>
                          <a:lnTo>
                            <a:pt x="1" y="52"/>
                          </a:lnTo>
                          <a:lnTo>
                            <a:pt x="2" y="56"/>
                          </a:lnTo>
                          <a:lnTo>
                            <a:pt x="2" y="59"/>
                          </a:lnTo>
                          <a:lnTo>
                            <a:pt x="2" y="62"/>
                          </a:lnTo>
                          <a:lnTo>
                            <a:pt x="3" y="66"/>
                          </a:lnTo>
                          <a:lnTo>
                            <a:pt x="3" y="69"/>
                          </a:lnTo>
                          <a:lnTo>
                            <a:pt x="4" y="73"/>
                          </a:lnTo>
                          <a:lnTo>
                            <a:pt x="4" y="76"/>
                          </a:lnTo>
                          <a:lnTo>
                            <a:pt x="6" y="79"/>
                          </a:lnTo>
                          <a:lnTo>
                            <a:pt x="6" y="83"/>
                          </a:lnTo>
                          <a:lnTo>
                            <a:pt x="7" y="86"/>
                          </a:lnTo>
                          <a:lnTo>
                            <a:pt x="7" y="90"/>
                          </a:lnTo>
                          <a:lnTo>
                            <a:pt x="8" y="93"/>
                          </a:lnTo>
                          <a:lnTo>
                            <a:pt x="9" y="96"/>
                          </a:lnTo>
                          <a:lnTo>
                            <a:pt x="9" y="100"/>
                          </a:lnTo>
                          <a:lnTo>
                            <a:pt x="10" y="103"/>
                          </a:lnTo>
                          <a:lnTo>
                            <a:pt x="11" y="107"/>
                          </a:lnTo>
                          <a:lnTo>
                            <a:pt x="12" y="110"/>
                          </a:lnTo>
                          <a:lnTo>
                            <a:pt x="13" y="113"/>
                          </a:lnTo>
                          <a:lnTo>
                            <a:pt x="16" y="112"/>
                          </a:lnTo>
                          <a:lnTo>
                            <a:pt x="15" y="109"/>
                          </a:lnTo>
                          <a:lnTo>
                            <a:pt x="13" y="105"/>
                          </a:lnTo>
                          <a:lnTo>
                            <a:pt x="12" y="102"/>
                          </a:lnTo>
                          <a:lnTo>
                            <a:pt x="12" y="99"/>
                          </a:lnTo>
                          <a:lnTo>
                            <a:pt x="11" y="95"/>
                          </a:lnTo>
                          <a:lnTo>
                            <a:pt x="10" y="92"/>
                          </a:lnTo>
                          <a:lnTo>
                            <a:pt x="9" y="88"/>
                          </a:lnTo>
                          <a:lnTo>
                            <a:pt x="9" y="85"/>
                          </a:lnTo>
                          <a:lnTo>
                            <a:pt x="8" y="82"/>
                          </a:lnTo>
                          <a:lnTo>
                            <a:pt x="8" y="78"/>
                          </a:lnTo>
                          <a:lnTo>
                            <a:pt x="7" y="75"/>
                          </a:lnTo>
                          <a:lnTo>
                            <a:pt x="7" y="71"/>
                          </a:lnTo>
                          <a:lnTo>
                            <a:pt x="6" y="68"/>
                          </a:lnTo>
                          <a:lnTo>
                            <a:pt x="6" y="66"/>
                          </a:lnTo>
                          <a:lnTo>
                            <a:pt x="6" y="62"/>
                          </a:lnTo>
                          <a:lnTo>
                            <a:pt x="4" y="59"/>
                          </a:lnTo>
                          <a:lnTo>
                            <a:pt x="4" y="56"/>
                          </a:lnTo>
                          <a:lnTo>
                            <a:pt x="4" y="52"/>
                          </a:lnTo>
                          <a:lnTo>
                            <a:pt x="3" y="49"/>
                          </a:lnTo>
                          <a:lnTo>
                            <a:pt x="3" y="44"/>
                          </a:lnTo>
                          <a:lnTo>
                            <a:pt x="3" y="41"/>
                          </a:lnTo>
                          <a:lnTo>
                            <a:pt x="3" y="37"/>
                          </a:lnTo>
                          <a:lnTo>
                            <a:pt x="3" y="34"/>
                          </a:lnTo>
                          <a:lnTo>
                            <a:pt x="3" y="31"/>
                          </a:lnTo>
                          <a:lnTo>
                            <a:pt x="2" y="27"/>
                          </a:lnTo>
                          <a:lnTo>
                            <a:pt x="2" y="24"/>
                          </a:lnTo>
                          <a:lnTo>
                            <a:pt x="2" y="20"/>
                          </a:lnTo>
                          <a:lnTo>
                            <a:pt x="2" y="17"/>
                          </a:lnTo>
                          <a:lnTo>
                            <a:pt x="2" y="12"/>
                          </a:lnTo>
                          <a:lnTo>
                            <a:pt x="2" y="9"/>
                          </a:lnTo>
                          <a:lnTo>
                            <a:pt x="2" y="6"/>
                          </a:lnTo>
                          <a:lnTo>
                            <a:pt x="3" y="2"/>
                          </a:lnTo>
                          <a:lnTo>
                            <a:pt x="2" y="2"/>
                          </a:lnTo>
                          <a:lnTo>
                            <a:pt x="2" y="1"/>
                          </a:lnTo>
                          <a:lnTo>
                            <a:pt x="2" y="0"/>
                          </a:lnTo>
                          <a:lnTo>
                            <a:pt x="1"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8" name="Google Shape;1378;p9"/>
                    <p:cNvSpPr/>
                    <p:nvPr/>
                  </p:nvSpPr>
                  <p:spPr>
                    <a:xfrm>
                      <a:off x="4295" y="1693"/>
                      <a:ext cx="3" cy="35"/>
                    </a:xfrm>
                    <a:custGeom>
                      <a:rect b="b" l="l" r="r" t="t"/>
                      <a:pathLst>
                        <a:path extrusionOk="0" h="113" w="9">
                          <a:moveTo>
                            <a:pt x="1" y="2"/>
                          </a:moveTo>
                          <a:lnTo>
                            <a:pt x="1" y="6"/>
                          </a:lnTo>
                          <a:lnTo>
                            <a:pt x="2" y="9"/>
                          </a:lnTo>
                          <a:lnTo>
                            <a:pt x="2" y="13"/>
                          </a:lnTo>
                          <a:lnTo>
                            <a:pt x="3" y="15"/>
                          </a:lnTo>
                          <a:lnTo>
                            <a:pt x="3" y="18"/>
                          </a:lnTo>
                          <a:lnTo>
                            <a:pt x="5" y="22"/>
                          </a:lnTo>
                          <a:lnTo>
                            <a:pt x="5" y="24"/>
                          </a:lnTo>
                          <a:lnTo>
                            <a:pt x="5" y="27"/>
                          </a:lnTo>
                          <a:lnTo>
                            <a:pt x="6" y="31"/>
                          </a:lnTo>
                          <a:lnTo>
                            <a:pt x="6" y="34"/>
                          </a:lnTo>
                          <a:lnTo>
                            <a:pt x="6" y="36"/>
                          </a:lnTo>
                          <a:lnTo>
                            <a:pt x="6" y="40"/>
                          </a:lnTo>
                          <a:lnTo>
                            <a:pt x="6" y="43"/>
                          </a:lnTo>
                          <a:lnTo>
                            <a:pt x="6" y="47"/>
                          </a:lnTo>
                          <a:lnTo>
                            <a:pt x="6" y="50"/>
                          </a:lnTo>
                          <a:lnTo>
                            <a:pt x="6" y="53"/>
                          </a:lnTo>
                          <a:lnTo>
                            <a:pt x="6" y="57"/>
                          </a:lnTo>
                          <a:lnTo>
                            <a:pt x="6" y="60"/>
                          </a:lnTo>
                          <a:lnTo>
                            <a:pt x="6" y="64"/>
                          </a:lnTo>
                          <a:lnTo>
                            <a:pt x="6" y="67"/>
                          </a:lnTo>
                          <a:lnTo>
                            <a:pt x="6" y="70"/>
                          </a:lnTo>
                          <a:lnTo>
                            <a:pt x="5" y="74"/>
                          </a:lnTo>
                          <a:lnTo>
                            <a:pt x="5" y="77"/>
                          </a:lnTo>
                          <a:lnTo>
                            <a:pt x="5" y="82"/>
                          </a:lnTo>
                          <a:lnTo>
                            <a:pt x="5" y="85"/>
                          </a:lnTo>
                          <a:lnTo>
                            <a:pt x="3" y="88"/>
                          </a:lnTo>
                          <a:lnTo>
                            <a:pt x="3" y="93"/>
                          </a:lnTo>
                          <a:lnTo>
                            <a:pt x="2" y="96"/>
                          </a:lnTo>
                          <a:lnTo>
                            <a:pt x="2" y="100"/>
                          </a:lnTo>
                          <a:lnTo>
                            <a:pt x="2" y="104"/>
                          </a:lnTo>
                          <a:lnTo>
                            <a:pt x="1" y="109"/>
                          </a:lnTo>
                          <a:lnTo>
                            <a:pt x="1" y="112"/>
                          </a:lnTo>
                          <a:lnTo>
                            <a:pt x="3" y="113"/>
                          </a:lnTo>
                          <a:lnTo>
                            <a:pt x="3" y="109"/>
                          </a:lnTo>
                          <a:lnTo>
                            <a:pt x="5" y="104"/>
                          </a:lnTo>
                          <a:lnTo>
                            <a:pt x="5" y="101"/>
                          </a:lnTo>
                          <a:lnTo>
                            <a:pt x="5" y="98"/>
                          </a:lnTo>
                          <a:lnTo>
                            <a:pt x="6" y="93"/>
                          </a:lnTo>
                          <a:lnTo>
                            <a:pt x="6" y="90"/>
                          </a:lnTo>
                          <a:lnTo>
                            <a:pt x="7" y="86"/>
                          </a:lnTo>
                          <a:lnTo>
                            <a:pt x="7" y="82"/>
                          </a:lnTo>
                          <a:lnTo>
                            <a:pt x="7" y="78"/>
                          </a:lnTo>
                          <a:lnTo>
                            <a:pt x="8" y="75"/>
                          </a:lnTo>
                          <a:lnTo>
                            <a:pt x="8" y="70"/>
                          </a:lnTo>
                          <a:lnTo>
                            <a:pt x="8" y="67"/>
                          </a:lnTo>
                          <a:lnTo>
                            <a:pt x="8" y="64"/>
                          </a:lnTo>
                          <a:lnTo>
                            <a:pt x="9" y="60"/>
                          </a:lnTo>
                          <a:lnTo>
                            <a:pt x="9" y="57"/>
                          </a:lnTo>
                          <a:lnTo>
                            <a:pt x="9" y="53"/>
                          </a:lnTo>
                          <a:lnTo>
                            <a:pt x="9" y="50"/>
                          </a:lnTo>
                          <a:lnTo>
                            <a:pt x="9" y="47"/>
                          </a:lnTo>
                          <a:lnTo>
                            <a:pt x="9" y="43"/>
                          </a:lnTo>
                          <a:lnTo>
                            <a:pt x="9" y="40"/>
                          </a:lnTo>
                          <a:lnTo>
                            <a:pt x="9" y="36"/>
                          </a:lnTo>
                          <a:lnTo>
                            <a:pt x="8" y="33"/>
                          </a:lnTo>
                          <a:lnTo>
                            <a:pt x="8" y="31"/>
                          </a:lnTo>
                          <a:lnTo>
                            <a:pt x="8" y="27"/>
                          </a:lnTo>
                          <a:lnTo>
                            <a:pt x="7" y="24"/>
                          </a:lnTo>
                          <a:lnTo>
                            <a:pt x="7" y="20"/>
                          </a:lnTo>
                          <a:lnTo>
                            <a:pt x="7" y="17"/>
                          </a:lnTo>
                          <a:lnTo>
                            <a:pt x="6" y="15"/>
                          </a:lnTo>
                          <a:lnTo>
                            <a:pt x="6" y="11"/>
                          </a:lnTo>
                          <a:lnTo>
                            <a:pt x="5" y="8"/>
                          </a:lnTo>
                          <a:lnTo>
                            <a:pt x="3" y="5"/>
                          </a:lnTo>
                          <a:lnTo>
                            <a:pt x="3" y="1"/>
                          </a:lnTo>
                          <a:lnTo>
                            <a:pt x="2" y="1"/>
                          </a:lnTo>
                          <a:lnTo>
                            <a:pt x="2" y="0"/>
                          </a:lnTo>
                          <a:lnTo>
                            <a:pt x="1" y="0"/>
                          </a:lnTo>
                          <a:lnTo>
                            <a:pt x="1" y="1"/>
                          </a:lnTo>
                          <a:lnTo>
                            <a:pt x="0" y="2"/>
                          </a:lnTo>
                          <a:lnTo>
                            <a:pt x="1" y="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79" name="Google Shape;1379;p9"/>
                    <p:cNvSpPr/>
                    <p:nvPr/>
                  </p:nvSpPr>
                  <p:spPr>
                    <a:xfrm>
                      <a:off x="4290" y="1614"/>
                      <a:ext cx="7" cy="79"/>
                    </a:xfrm>
                    <a:custGeom>
                      <a:rect b="b" l="l" r="r" t="t"/>
                      <a:pathLst>
                        <a:path extrusionOk="0" h="251" w="21">
                          <a:moveTo>
                            <a:pt x="1" y="0"/>
                          </a:moveTo>
                          <a:lnTo>
                            <a:pt x="0" y="1"/>
                          </a:lnTo>
                          <a:lnTo>
                            <a:pt x="0" y="9"/>
                          </a:lnTo>
                          <a:lnTo>
                            <a:pt x="1" y="17"/>
                          </a:lnTo>
                          <a:lnTo>
                            <a:pt x="1" y="25"/>
                          </a:lnTo>
                          <a:lnTo>
                            <a:pt x="1" y="32"/>
                          </a:lnTo>
                          <a:lnTo>
                            <a:pt x="2" y="39"/>
                          </a:lnTo>
                          <a:lnTo>
                            <a:pt x="2" y="47"/>
                          </a:lnTo>
                          <a:lnTo>
                            <a:pt x="2" y="54"/>
                          </a:lnTo>
                          <a:lnTo>
                            <a:pt x="2" y="62"/>
                          </a:lnTo>
                          <a:lnTo>
                            <a:pt x="2" y="70"/>
                          </a:lnTo>
                          <a:lnTo>
                            <a:pt x="2" y="77"/>
                          </a:lnTo>
                          <a:lnTo>
                            <a:pt x="2" y="85"/>
                          </a:lnTo>
                          <a:lnTo>
                            <a:pt x="2" y="91"/>
                          </a:lnTo>
                          <a:lnTo>
                            <a:pt x="2" y="99"/>
                          </a:lnTo>
                          <a:lnTo>
                            <a:pt x="2" y="107"/>
                          </a:lnTo>
                          <a:lnTo>
                            <a:pt x="2" y="114"/>
                          </a:lnTo>
                          <a:lnTo>
                            <a:pt x="2" y="122"/>
                          </a:lnTo>
                          <a:lnTo>
                            <a:pt x="2" y="129"/>
                          </a:lnTo>
                          <a:lnTo>
                            <a:pt x="4" y="137"/>
                          </a:lnTo>
                          <a:lnTo>
                            <a:pt x="4" y="145"/>
                          </a:lnTo>
                          <a:lnTo>
                            <a:pt x="4" y="153"/>
                          </a:lnTo>
                          <a:lnTo>
                            <a:pt x="5" y="161"/>
                          </a:lnTo>
                          <a:lnTo>
                            <a:pt x="5" y="167"/>
                          </a:lnTo>
                          <a:lnTo>
                            <a:pt x="6" y="176"/>
                          </a:lnTo>
                          <a:lnTo>
                            <a:pt x="6" y="184"/>
                          </a:lnTo>
                          <a:lnTo>
                            <a:pt x="7" y="192"/>
                          </a:lnTo>
                          <a:lnTo>
                            <a:pt x="8" y="200"/>
                          </a:lnTo>
                          <a:lnTo>
                            <a:pt x="9" y="208"/>
                          </a:lnTo>
                          <a:lnTo>
                            <a:pt x="10" y="217"/>
                          </a:lnTo>
                          <a:lnTo>
                            <a:pt x="13" y="225"/>
                          </a:lnTo>
                          <a:lnTo>
                            <a:pt x="14" y="234"/>
                          </a:lnTo>
                          <a:lnTo>
                            <a:pt x="16" y="242"/>
                          </a:lnTo>
                          <a:lnTo>
                            <a:pt x="18" y="251"/>
                          </a:lnTo>
                          <a:lnTo>
                            <a:pt x="21" y="250"/>
                          </a:lnTo>
                          <a:lnTo>
                            <a:pt x="18" y="241"/>
                          </a:lnTo>
                          <a:lnTo>
                            <a:pt x="17" y="233"/>
                          </a:lnTo>
                          <a:lnTo>
                            <a:pt x="15" y="224"/>
                          </a:lnTo>
                          <a:lnTo>
                            <a:pt x="14" y="216"/>
                          </a:lnTo>
                          <a:lnTo>
                            <a:pt x="11" y="208"/>
                          </a:lnTo>
                          <a:lnTo>
                            <a:pt x="10" y="199"/>
                          </a:lnTo>
                          <a:lnTo>
                            <a:pt x="9" y="191"/>
                          </a:lnTo>
                          <a:lnTo>
                            <a:pt x="9" y="183"/>
                          </a:lnTo>
                          <a:lnTo>
                            <a:pt x="8" y="175"/>
                          </a:lnTo>
                          <a:lnTo>
                            <a:pt x="7" y="167"/>
                          </a:lnTo>
                          <a:lnTo>
                            <a:pt x="7" y="159"/>
                          </a:lnTo>
                          <a:lnTo>
                            <a:pt x="6" y="153"/>
                          </a:lnTo>
                          <a:lnTo>
                            <a:pt x="6" y="145"/>
                          </a:lnTo>
                          <a:lnTo>
                            <a:pt x="6" y="137"/>
                          </a:lnTo>
                          <a:lnTo>
                            <a:pt x="5" y="129"/>
                          </a:lnTo>
                          <a:lnTo>
                            <a:pt x="5" y="122"/>
                          </a:lnTo>
                          <a:lnTo>
                            <a:pt x="5" y="114"/>
                          </a:lnTo>
                          <a:lnTo>
                            <a:pt x="5" y="107"/>
                          </a:lnTo>
                          <a:lnTo>
                            <a:pt x="5" y="99"/>
                          </a:lnTo>
                          <a:lnTo>
                            <a:pt x="5" y="91"/>
                          </a:lnTo>
                          <a:lnTo>
                            <a:pt x="5" y="85"/>
                          </a:lnTo>
                          <a:lnTo>
                            <a:pt x="5" y="77"/>
                          </a:lnTo>
                          <a:lnTo>
                            <a:pt x="5" y="70"/>
                          </a:lnTo>
                          <a:lnTo>
                            <a:pt x="5" y="62"/>
                          </a:lnTo>
                          <a:lnTo>
                            <a:pt x="5" y="54"/>
                          </a:lnTo>
                          <a:lnTo>
                            <a:pt x="5" y="47"/>
                          </a:lnTo>
                          <a:lnTo>
                            <a:pt x="5" y="39"/>
                          </a:lnTo>
                          <a:lnTo>
                            <a:pt x="5" y="31"/>
                          </a:lnTo>
                          <a:lnTo>
                            <a:pt x="4" y="25"/>
                          </a:lnTo>
                          <a:lnTo>
                            <a:pt x="4" y="17"/>
                          </a:lnTo>
                          <a:lnTo>
                            <a:pt x="4" y="9"/>
                          </a:lnTo>
                          <a:lnTo>
                            <a:pt x="2" y="1"/>
                          </a:lnTo>
                          <a:lnTo>
                            <a:pt x="1" y="3"/>
                          </a:lnTo>
                          <a:lnTo>
                            <a:pt x="2" y="1"/>
                          </a:lnTo>
                          <a:lnTo>
                            <a:pt x="2" y="0"/>
                          </a:lnTo>
                          <a:lnTo>
                            <a:pt x="1" y="0"/>
                          </a:lnTo>
                          <a:lnTo>
                            <a:pt x="0" y="0"/>
                          </a:lnTo>
                          <a:lnTo>
                            <a:pt x="0" y="1"/>
                          </a:lnTo>
                          <a:lnTo>
                            <a:pt x="1" y="0"/>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0" name="Google Shape;1380;p9"/>
                    <p:cNvSpPr/>
                    <p:nvPr/>
                  </p:nvSpPr>
                  <p:spPr>
                    <a:xfrm>
                      <a:off x="4279" y="1721"/>
                      <a:ext cx="3" cy="65"/>
                    </a:xfrm>
                    <a:custGeom>
                      <a:rect b="b" l="l" r="r" t="t"/>
                      <a:pathLst>
                        <a:path extrusionOk="0" h="204" w="12">
                          <a:moveTo>
                            <a:pt x="12" y="202"/>
                          </a:moveTo>
                          <a:lnTo>
                            <a:pt x="12" y="203"/>
                          </a:lnTo>
                          <a:lnTo>
                            <a:pt x="10" y="196"/>
                          </a:lnTo>
                          <a:lnTo>
                            <a:pt x="9" y="190"/>
                          </a:lnTo>
                          <a:lnTo>
                            <a:pt x="9" y="184"/>
                          </a:lnTo>
                          <a:lnTo>
                            <a:pt x="8" y="178"/>
                          </a:lnTo>
                          <a:lnTo>
                            <a:pt x="7" y="171"/>
                          </a:lnTo>
                          <a:lnTo>
                            <a:pt x="7" y="165"/>
                          </a:lnTo>
                          <a:lnTo>
                            <a:pt x="6" y="159"/>
                          </a:lnTo>
                          <a:lnTo>
                            <a:pt x="6" y="153"/>
                          </a:lnTo>
                          <a:lnTo>
                            <a:pt x="6" y="146"/>
                          </a:lnTo>
                          <a:lnTo>
                            <a:pt x="5" y="139"/>
                          </a:lnTo>
                          <a:lnTo>
                            <a:pt x="5" y="134"/>
                          </a:lnTo>
                          <a:lnTo>
                            <a:pt x="5" y="127"/>
                          </a:lnTo>
                          <a:lnTo>
                            <a:pt x="5" y="121"/>
                          </a:lnTo>
                          <a:lnTo>
                            <a:pt x="4" y="114"/>
                          </a:lnTo>
                          <a:lnTo>
                            <a:pt x="4" y="108"/>
                          </a:lnTo>
                          <a:lnTo>
                            <a:pt x="4" y="102"/>
                          </a:lnTo>
                          <a:lnTo>
                            <a:pt x="4" y="95"/>
                          </a:lnTo>
                          <a:lnTo>
                            <a:pt x="4" y="89"/>
                          </a:lnTo>
                          <a:lnTo>
                            <a:pt x="4" y="83"/>
                          </a:lnTo>
                          <a:lnTo>
                            <a:pt x="4" y="76"/>
                          </a:lnTo>
                          <a:lnTo>
                            <a:pt x="4" y="70"/>
                          </a:lnTo>
                          <a:lnTo>
                            <a:pt x="4" y="63"/>
                          </a:lnTo>
                          <a:lnTo>
                            <a:pt x="4" y="58"/>
                          </a:lnTo>
                          <a:lnTo>
                            <a:pt x="4" y="51"/>
                          </a:lnTo>
                          <a:lnTo>
                            <a:pt x="4" y="44"/>
                          </a:lnTo>
                          <a:lnTo>
                            <a:pt x="4" y="38"/>
                          </a:lnTo>
                          <a:lnTo>
                            <a:pt x="4" y="32"/>
                          </a:lnTo>
                          <a:lnTo>
                            <a:pt x="4" y="26"/>
                          </a:lnTo>
                          <a:lnTo>
                            <a:pt x="4" y="19"/>
                          </a:lnTo>
                          <a:lnTo>
                            <a:pt x="4" y="12"/>
                          </a:lnTo>
                          <a:lnTo>
                            <a:pt x="4" y="7"/>
                          </a:lnTo>
                          <a:lnTo>
                            <a:pt x="3" y="0"/>
                          </a:lnTo>
                          <a:lnTo>
                            <a:pt x="0" y="0"/>
                          </a:lnTo>
                          <a:lnTo>
                            <a:pt x="0" y="7"/>
                          </a:lnTo>
                          <a:lnTo>
                            <a:pt x="1" y="12"/>
                          </a:lnTo>
                          <a:lnTo>
                            <a:pt x="1" y="19"/>
                          </a:lnTo>
                          <a:lnTo>
                            <a:pt x="1" y="26"/>
                          </a:lnTo>
                          <a:lnTo>
                            <a:pt x="1" y="32"/>
                          </a:lnTo>
                          <a:lnTo>
                            <a:pt x="1" y="38"/>
                          </a:lnTo>
                          <a:lnTo>
                            <a:pt x="1" y="44"/>
                          </a:lnTo>
                          <a:lnTo>
                            <a:pt x="1" y="51"/>
                          </a:lnTo>
                          <a:lnTo>
                            <a:pt x="1" y="58"/>
                          </a:lnTo>
                          <a:lnTo>
                            <a:pt x="1" y="63"/>
                          </a:lnTo>
                          <a:lnTo>
                            <a:pt x="1" y="70"/>
                          </a:lnTo>
                          <a:lnTo>
                            <a:pt x="1" y="76"/>
                          </a:lnTo>
                          <a:lnTo>
                            <a:pt x="1" y="83"/>
                          </a:lnTo>
                          <a:lnTo>
                            <a:pt x="1" y="89"/>
                          </a:lnTo>
                          <a:lnTo>
                            <a:pt x="1" y="95"/>
                          </a:lnTo>
                          <a:lnTo>
                            <a:pt x="1" y="102"/>
                          </a:lnTo>
                          <a:lnTo>
                            <a:pt x="1" y="108"/>
                          </a:lnTo>
                          <a:lnTo>
                            <a:pt x="1" y="114"/>
                          </a:lnTo>
                          <a:lnTo>
                            <a:pt x="1" y="121"/>
                          </a:lnTo>
                          <a:lnTo>
                            <a:pt x="3" y="127"/>
                          </a:lnTo>
                          <a:lnTo>
                            <a:pt x="3" y="134"/>
                          </a:lnTo>
                          <a:lnTo>
                            <a:pt x="3" y="140"/>
                          </a:lnTo>
                          <a:lnTo>
                            <a:pt x="3" y="146"/>
                          </a:lnTo>
                          <a:lnTo>
                            <a:pt x="4" y="153"/>
                          </a:lnTo>
                          <a:lnTo>
                            <a:pt x="4" y="159"/>
                          </a:lnTo>
                          <a:lnTo>
                            <a:pt x="4" y="165"/>
                          </a:lnTo>
                          <a:lnTo>
                            <a:pt x="5" y="172"/>
                          </a:lnTo>
                          <a:lnTo>
                            <a:pt x="6" y="178"/>
                          </a:lnTo>
                          <a:lnTo>
                            <a:pt x="6" y="185"/>
                          </a:lnTo>
                          <a:lnTo>
                            <a:pt x="7" y="190"/>
                          </a:lnTo>
                          <a:lnTo>
                            <a:pt x="8" y="197"/>
                          </a:lnTo>
                          <a:lnTo>
                            <a:pt x="9" y="203"/>
                          </a:lnTo>
                          <a:lnTo>
                            <a:pt x="9" y="204"/>
                          </a:lnTo>
                          <a:lnTo>
                            <a:pt x="9" y="203"/>
                          </a:lnTo>
                          <a:lnTo>
                            <a:pt x="9" y="204"/>
                          </a:lnTo>
                          <a:lnTo>
                            <a:pt x="10" y="204"/>
                          </a:lnTo>
                          <a:lnTo>
                            <a:pt x="12" y="204"/>
                          </a:lnTo>
                          <a:lnTo>
                            <a:pt x="12" y="203"/>
                          </a:lnTo>
                          <a:lnTo>
                            <a:pt x="12" y="20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1" name="Google Shape;1381;p9"/>
                    <p:cNvSpPr/>
                    <p:nvPr/>
                  </p:nvSpPr>
                  <p:spPr>
                    <a:xfrm>
                      <a:off x="4277" y="1784"/>
                      <a:ext cx="7" cy="26"/>
                    </a:xfrm>
                    <a:custGeom>
                      <a:rect b="b" l="l" r="r" t="t"/>
                      <a:pathLst>
                        <a:path extrusionOk="0" h="76" w="18">
                          <a:moveTo>
                            <a:pt x="1" y="72"/>
                          </a:moveTo>
                          <a:lnTo>
                            <a:pt x="3" y="73"/>
                          </a:lnTo>
                          <a:lnTo>
                            <a:pt x="3" y="71"/>
                          </a:lnTo>
                          <a:lnTo>
                            <a:pt x="4" y="69"/>
                          </a:lnTo>
                          <a:lnTo>
                            <a:pt x="4" y="67"/>
                          </a:lnTo>
                          <a:lnTo>
                            <a:pt x="6" y="64"/>
                          </a:lnTo>
                          <a:lnTo>
                            <a:pt x="6" y="62"/>
                          </a:lnTo>
                          <a:lnTo>
                            <a:pt x="7" y="60"/>
                          </a:lnTo>
                          <a:lnTo>
                            <a:pt x="7" y="58"/>
                          </a:lnTo>
                          <a:lnTo>
                            <a:pt x="8" y="55"/>
                          </a:lnTo>
                          <a:lnTo>
                            <a:pt x="9" y="53"/>
                          </a:lnTo>
                          <a:lnTo>
                            <a:pt x="9" y="51"/>
                          </a:lnTo>
                          <a:lnTo>
                            <a:pt x="10" y="48"/>
                          </a:lnTo>
                          <a:lnTo>
                            <a:pt x="11" y="46"/>
                          </a:lnTo>
                          <a:lnTo>
                            <a:pt x="11" y="44"/>
                          </a:lnTo>
                          <a:lnTo>
                            <a:pt x="12" y="42"/>
                          </a:lnTo>
                          <a:lnTo>
                            <a:pt x="13" y="39"/>
                          </a:lnTo>
                          <a:lnTo>
                            <a:pt x="13" y="37"/>
                          </a:lnTo>
                          <a:lnTo>
                            <a:pt x="15" y="34"/>
                          </a:lnTo>
                          <a:lnTo>
                            <a:pt x="15" y="31"/>
                          </a:lnTo>
                          <a:lnTo>
                            <a:pt x="16" y="29"/>
                          </a:lnTo>
                          <a:lnTo>
                            <a:pt x="17" y="27"/>
                          </a:lnTo>
                          <a:lnTo>
                            <a:pt x="17" y="25"/>
                          </a:lnTo>
                          <a:lnTo>
                            <a:pt x="17" y="22"/>
                          </a:lnTo>
                          <a:lnTo>
                            <a:pt x="17" y="20"/>
                          </a:lnTo>
                          <a:lnTo>
                            <a:pt x="18" y="18"/>
                          </a:lnTo>
                          <a:lnTo>
                            <a:pt x="18" y="16"/>
                          </a:lnTo>
                          <a:lnTo>
                            <a:pt x="18" y="13"/>
                          </a:lnTo>
                          <a:lnTo>
                            <a:pt x="17" y="11"/>
                          </a:lnTo>
                          <a:lnTo>
                            <a:pt x="17" y="9"/>
                          </a:lnTo>
                          <a:lnTo>
                            <a:pt x="17" y="6"/>
                          </a:lnTo>
                          <a:lnTo>
                            <a:pt x="16" y="4"/>
                          </a:lnTo>
                          <a:lnTo>
                            <a:pt x="16" y="2"/>
                          </a:lnTo>
                          <a:lnTo>
                            <a:pt x="15" y="0"/>
                          </a:lnTo>
                          <a:lnTo>
                            <a:pt x="12" y="1"/>
                          </a:lnTo>
                          <a:lnTo>
                            <a:pt x="13" y="3"/>
                          </a:lnTo>
                          <a:lnTo>
                            <a:pt x="13" y="4"/>
                          </a:lnTo>
                          <a:lnTo>
                            <a:pt x="13" y="6"/>
                          </a:lnTo>
                          <a:lnTo>
                            <a:pt x="15" y="9"/>
                          </a:lnTo>
                          <a:lnTo>
                            <a:pt x="15" y="11"/>
                          </a:lnTo>
                          <a:lnTo>
                            <a:pt x="15" y="13"/>
                          </a:lnTo>
                          <a:lnTo>
                            <a:pt x="15" y="16"/>
                          </a:lnTo>
                          <a:lnTo>
                            <a:pt x="15" y="18"/>
                          </a:lnTo>
                          <a:lnTo>
                            <a:pt x="15" y="20"/>
                          </a:lnTo>
                          <a:lnTo>
                            <a:pt x="15" y="22"/>
                          </a:lnTo>
                          <a:lnTo>
                            <a:pt x="13" y="25"/>
                          </a:lnTo>
                          <a:lnTo>
                            <a:pt x="13" y="27"/>
                          </a:lnTo>
                          <a:lnTo>
                            <a:pt x="13" y="29"/>
                          </a:lnTo>
                          <a:lnTo>
                            <a:pt x="12" y="31"/>
                          </a:lnTo>
                          <a:lnTo>
                            <a:pt x="12" y="34"/>
                          </a:lnTo>
                          <a:lnTo>
                            <a:pt x="11" y="36"/>
                          </a:lnTo>
                          <a:lnTo>
                            <a:pt x="10" y="38"/>
                          </a:lnTo>
                          <a:lnTo>
                            <a:pt x="10" y="41"/>
                          </a:lnTo>
                          <a:lnTo>
                            <a:pt x="9" y="43"/>
                          </a:lnTo>
                          <a:lnTo>
                            <a:pt x="9" y="45"/>
                          </a:lnTo>
                          <a:lnTo>
                            <a:pt x="8" y="47"/>
                          </a:lnTo>
                          <a:lnTo>
                            <a:pt x="7" y="50"/>
                          </a:lnTo>
                          <a:lnTo>
                            <a:pt x="7" y="52"/>
                          </a:lnTo>
                          <a:lnTo>
                            <a:pt x="6" y="54"/>
                          </a:lnTo>
                          <a:lnTo>
                            <a:pt x="4" y="56"/>
                          </a:lnTo>
                          <a:lnTo>
                            <a:pt x="4" y="59"/>
                          </a:lnTo>
                          <a:lnTo>
                            <a:pt x="3" y="61"/>
                          </a:lnTo>
                          <a:lnTo>
                            <a:pt x="2" y="63"/>
                          </a:lnTo>
                          <a:lnTo>
                            <a:pt x="2" y="67"/>
                          </a:lnTo>
                          <a:lnTo>
                            <a:pt x="1" y="69"/>
                          </a:lnTo>
                          <a:lnTo>
                            <a:pt x="1" y="71"/>
                          </a:lnTo>
                          <a:lnTo>
                            <a:pt x="1" y="73"/>
                          </a:lnTo>
                          <a:lnTo>
                            <a:pt x="2" y="75"/>
                          </a:lnTo>
                          <a:lnTo>
                            <a:pt x="1" y="73"/>
                          </a:lnTo>
                          <a:lnTo>
                            <a:pt x="0" y="73"/>
                          </a:lnTo>
                          <a:lnTo>
                            <a:pt x="1" y="73"/>
                          </a:lnTo>
                          <a:lnTo>
                            <a:pt x="1" y="75"/>
                          </a:lnTo>
                          <a:lnTo>
                            <a:pt x="1" y="76"/>
                          </a:lnTo>
                          <a:lnTo>
                            <a:pt x="2" y="75"/>
                          </a:lnTo>
                          <a:lnTo>
                            <a:pt x="3" y="75"/>
                          </a:lnTo>
                          <a:lnTo>
                            <a:pt x="3" y="73"/>
                          </a:lnTo>
                          <a:lnTo>
                            <a:pt x="1" y="72"/>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2" name="Google Shape;1382;p9"/>
                    <p:cNvSpPr/>
                    <p:nvPr/>
                  </p:nvSpPr>
                  <p:spPr>
                    <a:xfrm>
                      <a:off x="4277" y="1787"/>
                      <a:ext cx="12" cy="23"/>
                    </a:xfrm>
                    <a:custGeom>
                      <a:rect b="b" l="l" r="r" t="t"/>
                      <a:pathLst>
                        <a:path extrusionOk="0" h="68" w="32">
                          <a:moveTo>
                            <a:pt x="29" y="1"/>
                          </a:moveTo>
                          <a:lnTo>
                            <a:pt x="30" y="0"/>
                          </a:lnTo>
                          <a:lnTo>
                            <a:pt x="28" y="1"/>
                          </a:lnTo>
                          <a:lnTo>
                            <a:pt x="27" y="3"/>
                          </a:lnTo>
                          <a:lnTo>
                            <a:pt x="26" y="4"/>
                          </a:lnTo>
                          <a:lnTo>
                            <a:pt x="25" y="5"/>
                          </a:lnTo>
                          <a:lnTo>
                            <a:pt x="24" y="8"/>
                          </a:lnTo>
                          <a:lnTo>
                            <a:pt x="23" y="10"/>
                          </a:lnTo>
                          <a:lnTo>
                            <a:pt x="21" y="11"/>
                          </a:lnTo>
                          <a:lnTo>
                            <a:pt x="20" y="13"/>
                          </a:lnTo>
                          <a:lnTo>
                            <a:pt x="19" y="15"/>
                          </a:lnTo>
                          <a:lnTo>
                            <a:pt x="18" y="18"/>
                          </a:lnTo>
                          <a:lnTo>
                            <a:pt x="17" y="20"/>
                          </a:lnTo>
                          <a:lnTo>
                            <a:pt x="16" y="22"/>
                          </a:lnTo>
                          <a:lnTo>
                            <a:pt x="16" y="25"/>
                          </a:lnTo>
                          <a:lnTo>
                            <a:pt x="15" y="27"/>
                          </a:lnTo>
                          <a:lnTo>
                            <a:pt x="13" y="29"/>
                          </a:lnTo>
                          <a:lnTo>
                            <a:pt x="13" y="31"/>
                          </a:lnTo>
                          <a:lnTo>
                            <a:pt x="12" y="34"/>
                          </a:lnTo>
                          <a:lnTo>
                            <a:pt x="11" y="36"/>
                          </a:lnTo>
                          <a:lnTo>
                            <a:pt x="11" y="38"/>
                          </a:lnTo>
                          <a:lnTo>
                            <a:pt x="10" y="40"/>
                          </a:lnTo>
                          <a:lnTo>
                            <a:pt x="9" y="44"/>
                          </a:lnTo>
                          <a:lnTo>
                            <a:pt x="9" y="45"/>
                          </a:lnTo>
                          <a:lnTo>
                            <a:pt x="8" y="47"/>
                          </a:lnTo>
                          <a:lnTo>
                            <a:pt x="7" y="51"/>
                          </a:lnTo>
                          <a:lnTo>
                            <a:pt x="7" y="52"/>
                          </a:lnTo>
                          <a:lnTo>
                            <a:pt x="6" y="54"/>
                          </a:lnTo>
                          <a:lnTo>
                            <a:pt x="4" y="56"/>
                          </a:lnTo>
                          <a:lnTo>
                            <a:pt x="3" y="59"/>
                          </a:lnTo>
                          <a:lnTo>
                            <a:pt x="3" y="61"/>
                          </a:lnTo>
                          <a:lnTo>
                            <a:pt x="2" y="63"/>
                          </a:lnTo>
                          <a:lnTo>
                            <a:pt x="1" y="64"/>
                          </a:lnTo>
                          <a:lnTo>
                            <a:pt x="0" y="67"/>
                          </a:lnTo>
                          <a:lnTo>
                            <a:pt x="1" y="68"/>
                          </a:lnTo>
                          <a:lnTo>
                            <a:pt x="3" y="67"/>
                          </a:lnTo>
                          <a:lnTo>
                            <a:pt x="3" y="64"/>
                          </a:lnTo>
                          <a:lnTo>
                            <a:pt x="4" y="62"/>
                          </a:lnTo>
                          <a:lnTo>
                            <a:pt x="6" y="60"/>
                          </a:lnTo>
                          <a:lnTo>
                            <a:pt x="7" y="59"/>
                          </a:lnTo>
                          <a:lnTo>
                            <a:pt x="8" y="56"/>
                          </a:lnTo>
                          <a:lnTo>
                            <a:pt x="8" y="54"/>
                          </a:lnTo>
                          <a:lnTo>
                            <a:pt x="9" y="52"/>
                          </a:lnTo>
                          <a:lnTo>
                            <a:pt x="10" y="50"/>
                          </a:lnTo>
                          <a:lnTo>
                            <a:pt x="11" y="46"/>
                          </a:lnTo>
                          <a:lnTo>
                            <a:pt x="11" y="45"/>
                          </a:lnTo>
                          <a:lnTo>
                            <a:pt x="12" y="42"/>
                          </a:lnTo>
                          <a:lnTo>
                            <a:pt x="13" y="39"/>
                          </a:lnTo>
                          <a:lnTo>
                            <a:pt x="13" y="37"/>
                          </a:lnTo>
                          <a:lnTo>
                            <a:pt x="15" y="35"/>
                          </a:lnTo>
                          <a:lnTo>
                            <a:pt x="16" y="33"/>
                          </a:lnTo>
                          <a:lnTo>
                            <a:pt x="16" y="30"/>
                          </a:lnTo>
                          <a:lnTo>
                            <a:pt x="17" y="28"/>
                          </a:lnTo>
                          <a:lnTo>
                            <a:pt x="18" y="26"/>
                          </a:lnTo>
                          <a:lnTo>
                            <a:pt x="19" y="23"/>
                          </a:lnTo>
                          <a:lnTo>
                            <a:pt x="19" y="21"/>
                          </a:lnTo>
                          <a:lnTo>
                            <a:pt x="20" y="19"/>
                          </a:lnTo>
                          <a:lnTo>
                            <a:pt x="21" y="17"/>
                          </a:lnTo>
                          <a:lnTo>
                            <a:pt x="23" y="15"/>
                          </a:lnTo>
                          <a:lnTo>
                            <a:pt x="23" y="13"/>
                          </a:lnTo>
                          <a:lnTo>
                            <a:pt x="24" y="11"/>
                          </a:lnTo>
                          <a:lnTo>
                            <a:pt x="25" y="10"/>
                          </a:lnTo>
                          <a:lnTo>
                            <a:pt x="26" y="8"/>
                          </a:lnTo>
                          <a:lnTo>
                            <a:pt x="27" y="6"/>
                          </a:lnTo>
                          <a:lnTo>
                            <a:pt x="29" y="4"/>
                          </a:lnTo>
                          <a:lnTo>
                            <a:pt x="30" y="3"/>
                          </a:lnTo>
                          <a:lnTo>
                            <a:pt x="32" y="2"/>
                          </a:lnTo>
                          <a:lnTo>
                            <a:pt x="32" y="1"/>
                          </a:lnTo>
                          <a:lnTo>
                            <a:pt x="32" y="2"/>
                          </a:lnTo>
                          <a:lnTo>
                            <a:pt x="32" y="1"/>
                          </a:lnTo>
                          <a:lnTo>
                            <a:pt x="32" y="0"/>
                          </a:lnTo>
                          <a:lnTo>
                            <a:pt x="30" y="0"/>
                          </a:lnTo>
                          <a:lnTo>
                            <a:pt x="29"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3" name="Google Shape;1383;p9"/>
                    <p:cNvSpPr/>
                    <p:nvPr/>
                  </p:nvSpPr>
                  <p:spPr>
                    <a:xfrm>
                      <a:off x="4284" y="1756"/>
                      <a:ext cx="5" cy="31"/>
                    </a:xfrm>
                    <a:custGeom>
                      <a:rect b="b" l="l" r="r" t="t"/>
                      <a:pathLst>
                        <a:path extrusionOk="0" h="98" w="12">
                          <a:moveTo>
                            <a:pt x="0" y="1"/>
                          </a:moveTo>
                          <a:lnTo>
                            <a:pt x="0" y="1"/>
                          </a:lnTo>
                          <a:lnTo>
                            <a:pt x="0" y="5"/>
                          </a:lnTo>
                          <a:lnTo>
                            <a:pt x="0" y="8"/>
                          </a:lnTo>
                          <a:lnTo>
                            <a:pt x="0" y="11"/>
                          </a:lnTo>
                          <a:lnTo>
                            <a:pt x="1" y="15"/>
                          </a:lnTo>
                          <a:lnTo>
                            <a:pt x="1" y="18"/>
                          </a:lnTo>
                          <a:lnTo>
                            <a:pt x="1" y="22"/>
                          </a:lnTo>
                          <a:lnTo>
                            <a:pt x="3" y="24"/>
                          </a:lnTo>
                          <a:lnTo>
                            <a:pt x="3" y="27"/>
                          </a:lnTo>
                          <a:lnTo>
                            <a:pt x="3" y="30"/>
                          </a:lnTo>
                          <a:lnTo>
                            <a:pt x="3" y="33"/>
                          </a:lnTo>
                          <a:lnTo>
                            <a:pt x="4" y="35"/>
                          </a:lnTo>
                          <a:lnTo>
                            <a:pt x="4" y="39"/>
                          </a:lnTo>
                          <a:lnTo>
                            <a:pt x="4" y="41"/>
                          </a:lnTo>
                          <a:lnTo>
                            <a:pt x="4" y="44"/>
                          </a:lnTo>
                          <a:lnTo>
                            <a:pt x="4" y="47"/>
                          </a:lnTo>
                          <a:lnTo>
                            <a:pt x="5" y="50"/>
                          </a:lnTo>
                          <a:lnTo>
                            <a:pt x="5" y="52"/>
                          </a:lnTo>
                          <a:lnTo>
                            <a:pt x="6" y="55"/>
                          </a:lnTo>
                          <a:lnTo>
                            <a:pt x="6" y="58"/>
                          </a:lnTo>
                          <a:lnTo>
                            <a:pt x="6" y="60"/>
                          </a:lnTo>
                          <a:lnTo>
                            <a:pt x="6" y="64"/>
                          </a:lnTo>
                          <a:lnTo>
                            <a:pt x="7" y="66"/>
                          </a:lnTo>
                          <a:lnTo>
                            <a:pt x="7" y="69"/>
                          </a:lnTo>
                          <a:lnTo>
                            <a:pt x="7" y="72"/>
                          </a:lnTo>
                          <a:lnTo>
                            <a:pt x="7" y="75"/>
                          </a:lnTo>
                          <a:lnTo>
                            <a:pt x="8" y="78"/>
                          </a:lnTo>
                          <a:lnTo>
                            <a:pt x="8" y="82"/>
                          </a:lnTo>
                          <a:lnTo>
                            <a:pt x="8" y="84"/>
                          </a:lnTo>
                          <a:lnTo>
                            <a:pt x="8" y="87"/>
                          </a:lnTo>
                          <a:lnTo>
                            <a:pt x="9" y="91"/>
                          </a:lnTo>
                          <a:lnTo>
                            <a:pt x="9" y="94"/>
                          </a:lnTo>
                          <a:lnTo>
                            <a:pt x="9" y="98"/>
                          </a:lnTo>
                          <a:lnTo>
                            <a:pt x="12" y="98"/>
                          </a:lnTo>
                          <a:lnTo>
                            <a:pt x="12" y="94"/>
                          </a:lnTo>
                          <a:lnTo>
                            <a:pt x="12" y="91"/>
                          </a:lnTo>
                          <a:lnTo>
                            <a:pt x="12" y="87"/>
                          </a:lnTo>
                          <a:lnTo>
                            <a:pt x="10" y="84"/>
                          </a:lnTo>
                          <a:lnTo>
                            <a:pt x="10" y="81"/>
                          </a:lnTo>
                          <a:lnTo>
                            <a:pt x="10" y="77"/>
                          </a:lnTo>
                          <a:lnTo>
                            <a:pt x="10" y="75"/>
                          </a:lnTo>
                          <a:lnTo>
                            <a:pt x="9" y="72"/>
                          </a:lnTo>
                          <a:lnTo>
                            <a:pt x="9" y="68"/>
                          </a:lnTo>
                          <a:lnTo>
                            <a:pt x="9" y="66"/>
                          </a:lnTo>
                          <a:lnTo>
                            <a:pt x="8" y="62"/>
                          </a:lnTo>
                          <a:lnTo>
                            <a:pt x="8" y="60"/>
                          </a:lnTo>
                          <a:lnTo>
                            <a:pt x="8" y="58"/>
                          </a:lnTo>
                          <a:lnTo>
                            <a:pt x="7" y="55"/>
                          </a:lnTo>
                          <a:lnTo>
                            <a:pt x="7" y="52"/>
                          </a:lnTo>
                          <a:lnTo>
                            <a:pt x="7" y="49"/>
                          </a:lnTo>
                          <a:lnTo>
                            <a:pt x="7" y="47"/>
                          </a:lnTo>
                          <a:lnTo>
                            <a:pt x="7" y="43"/>
                          </a:lnTo>
                          <a:lnTo>
                            <a:pt x="6" y="41"/>
                          </a:lnTo>
                          <a:lnTo>
                            <a:pt x="6" y="38"/>
                          </a:lnTo>
                          <a:lnTo>
                            <a:pt x="6" y="35"/>
                          </a:lnTo>
                          <a:lnTo>
                            <a:pt x="6" y="33"/>
                          </a:lnTo>
                          <a:lnTo>
                            <a:pt x="5" y="30"/>
                          </a:lnTo>
                          <a:lnTo>
                            <a:pt x="5" y="26"/>
                          </a:lnTo>
                          <a:lnTo>
                            <a:pt x="5" y="24"/>
                          </a:lnTo>
                          <a:lnTo>
                            <a:pt x="4" y="21"/>
                          </a:lnTo>
                          <a:lnTo>
                            <a:pt x="4" y="18"/>
                          </a:lnTo>
                          <a:lnTo>
                            <a:pt x="4" y="15"/>
                          </a:lnTo>
                          <a:lnTo>
                            <a:pt x="4" y="11"/>
                          </a:lnTo>
                          <a:lnTo>
                            <a:pt x="3" y="8"/>
                          </a:lnTo>
                          <a:lnTo>
                            <a:pt x="3" y="5"/>
                          </a:lnTo>
                          <a:lnTo>
                            <a:pt x="3" y="1"/>
                          </a:lnTo>
                          <a:lnTo>
                            <a:pt x="3" y="0"/>
                          </a:lnTo>
                          <a:lnTo>
                            <a:pt x="1" y="0"/>
                          </a:lnTo>
                          <a:lnTo>
                            <a:pt x="0" y="0"/>
                          </a:lnTo>
                          <a:lnTo>
                            <a:pt x="0"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4" name="Google Shape;1384;p9"/>
                    <p:cNvSpPr/>
                    <p:nvPr/>
                  </p:nvSpPr>
                  <p:spPr>
                    <a:xfrm>
                      <a:off x="4279" y="1721"/>
                      <a:ext cx="6" cy="36"/>
                    </a:xfrm>
                    <a:custGeom>
                      <a:rect b="b" l="l" r="r" t="t"/>
                      <a:pathLst>
                        <a:path extrusionOk="0" h="115" w="20">
                          <a:moveTo>
                            <a:pt x="3" y="1"/>
                          </a:moveTo>
                          <a:lnTo>
                            <a:pt x="0" y="2"/>
                          </a:lnTo>
                          <a:lnTo>
                            <a:pt x="17" y="115"/>
                          </a:lnTo>
                          <a:lnTo>
                            <a:pt x="20" y="114"/>
                          </a:lnTo>
                          <a:lnTo>
                            <a:pt x="3" y="1"/>
                          </a:lnTo>
                          <a:lnTo>
                            <a:pt x="0" y="2"/>
                          </a:lnTo>
                          <a:lnTo>
                            <a:pt x="3" y="1"/>
                          </a:lnTo>
                          <a:lnTo>
                            <a:pt x="1" y="0"/>
                          </a:lnTo>
                          <a:lnTo>
                            <a:pt x="0" y="0"/>
                          </a:lnTo>
                          <a:lnTo>
                            <a:pt x="0" y="1"/>
                          </a:lnTo>
                          <a:lnTo>
                            <a:pt x="0" y="2"/>
                          </a:lnTo>
                          <a:lnTo>
                            <a:pt x="3" y="1"/>
                          </a:lnTo>
                          <a:close/>
                        </a:path>
                      </a:pathLst>
                    </a:custGeom>
                    <a:solidFill>
                      <a:srgbClr val="800000"/>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sp>
              <p:nvSpPr>
                <p:cNvPr id="1385" name="Google Shape;1385;p9"/>
                <p:cNvSpPr/>
                <p:nvPr/>
              </p:nvSpPr>
              <p:spPr>
                <a:xfrm>
                  <a:off x="4875422" y="3122527"/>
                  <a:ext cx="228307" cy="262107"/>
                </a:xfrm>
                <a:custGeom>
                  <a:rect b="b" l="l" r="r" t="t"/>
                  <a:pathLst>
                    <a:path extrusionOk="0" h="2025" w="2249">
                      <a:moveTo>
                        <a:pt x="263" y="130"/>
                      </a:moveTo>
                      <a:lnTo>
                        <a:pt x="311" y="139"/>
                      </a:lnTo>
                      <a:lnTo>
                        <a:pt x="356" y="161"/>
                      </a:lnTo>
                      <a:lnTo>
                        <a:pt x="400" y="194"/>
                      </a:lnTo>
                      <a:lnTo>
                        <a:pt x="442" y="238"/>
                      </a:lnTo>
                      <a:lnTo>
                        <a:pt x="521" y="348"/>
                      </a:lnTo>
                      <a:lnTo>
                        <a:pt x="611" y="478"/>
                      </a:lnTo>
                      <a:lnTo>
                        <a:pt x="679" y="570"/>
                      </a:lnTo>
                      <a:lnTo>
                        <a:pt x="754" y="656"/>
                      </a:lnTo>
                      <a:lnTo>
                        <a:pt x="838" y="732"/>
                      </a:lnTo>
                      <a:lnTo>
                        <a:pt x="935" y="794"/>
                      </a:lnTo>
                      <a:lnTo>
                        <a:pt x="1046" y="837"/>
                      </a:lnTo>
                      <a:lnTo>
                        <a:pt x="1175" y="859"/>
                      </a:lnTo>
                      <a:lnTo>
                        <a:pt x="1326" y="857"/>
                      </a:lnTo>
                      <a:lnTo>
                        <a:pt x="1499" y="825"/>
                      </a:lnTo>
                      <a:lnTo>
                        <a:pt x="1648" y="781"/>
                      </a:lnTo>
                      <a:lnTo>
                        <a:pt x="1780" y="729"/>
                      </a:lnTo>
                      <a:lnTo>
                        <a:pt x="1896" y="674"/>
                      </a:lnTo>
                      <a:lnTo>
                        <a:pt x="1992" y="617"/>
                      </a:lnTo>
                      <a:lnTo>
                        <a:pt x="2070" y="562"/>
                      </a:lnTo>
                      <a:lnTo>
                        <a:pt x="2129" y="512"/>
                      </a:lnTo>
                      <a:lnTo>
                        <a:pt x="2171" y="469"/>
                      </a:lnTo>
                      <a:lnTo>
                        <a:pt x="2194" y="435"/>
                      </a:lnTo>
                      <a:lnTo>
                        <a:pt x="2220" y="480"/>
                      </a:lnTo>
                      <a:lnTo>
                        <a:pt x="2239" y="525"/>
                      </a:lnTo>
                      <a:lnTo>
                        <a:pt x="2249" y="609"/>
                      </a:lnTo>
                      <a:lnTo>
                        <a:pt x="2234" y="686"/>
                      </a:lnTo>
                      <a:lnTo>
                        <a:pt x="2201" y="756"/>
                      </a:lnTo>
                      <a:lnTo>
                        <a:pt x="2156" y="814"/>
                      </a:lnTo>
                      <a:lnTo>
                        <a:pt x="2105" y="863"/>
                      </a:lnTo>
                      <a:lnTo>
                        <a:pt x="2020" y="921"/>
                      </a:lnTo>
                      <a:lnTo>
                        <a:pt x="1977" y="954"/>
                      </a:lnTo>
                      <a:lnTo>
                        <a:pt x="1970" y="981"/>
                      </a:lnTo>
                      <a:lnTo>
                        <a:pt x="1992" y="996"/>
                      </a:lnTo>
                      <a:lnTo>
                        <a:pt x="2038" y="994"/>
                      </a:lnTo>
                      <a:lnTo>
                        <a:pt x="2116" y="987"/>
                      </a:lnTo>
                      <a:lnTo>
                        <a:pt x="2140" y="977"/>
                      </a:lnTo>
                      <a:lnTo>
                        <a:pt x="2165" y="946"/>
                      </a:lnTo>
                      <a:lnTo>
                        <a:pt x="2149" y="1026"/>
                      </a:lnTo>
                      <a:lnTo>
                        <a:pt x="2124" y="1087"/>
                      </a:lnTo>
                      <a:lnTo>
                        <a:pt x="2084" y="1136"/>
                      </a:lnTo>
                      <a:lnTo>
                        <a:pt x="2033" y="1178"/>
                      </a:lnTo>
                      <a:lnTo>
                        <a:pt x="1987" y="1226"/>
                      </a:lnTo>
                      <a:lnTo>
                        <a:pt x="1974" y="1266"/>
                      </a:lnTo>
                      <a:lnTo>
                        <a:pt x="1980" y="1281"/>
                      </a:lnTo>
                      <a:lnTo>
                        <a:pt x="1992" y="1291"/>
                      </a:lnTo>
                      <a:lnTo>
                        <a:pt x="2038" y="1288"/>
                      </a:lnTo>
                      <a:lnTo>
                        <a:pt x="1991" y="1365"/>
                      </a:lnTo>
                      <a:lnTo>
                        <a:pt x="1936" y="1434"/>
                      </a:lnTo>
                      <a:lnTo>
                        <a:pt x="1876" y="1492"/>
                      </a:lnTo>
                      <a:lnTo>
                        <a:pt x="1817" y="1534"/>
                      </a:lnTo>
                      <a:lnTo>
                        <a:pt x="1765" y="1564"/>
                      </a:lnTo>
                      <a:lnTo>
                        <a:pt x="1758" y="1572"/>
                      </a:lnTo>
                      <a:lnTo>
                        <a:pt x="1760" y="1592"/>
                      </a:lnTo>
                      <a:lnTo>
                        <a:pt x="1732" y="1653"/>
                      </a:lnTo>
                      <a:lnTo>
                        <a:pt x="1659" y="1766"/>
                      </a:lnTo>
                      <a:lnTo>
                        <a:pt x="1610" y="1828"/>
                      </a:lnTo>
                      <a:lnTo>
                        <a:pt x="1548" y="1889"/>
                      </a:lnTo>
                      <a:lnTo>
                        <a:pt x="1473" y="1944"/>
                      </a:lnTo>
                      <a:lnTo>
                        <a:pt x="1385" y="1987"/>
                      </a:lnTo>
                      <a:lnTo>
                        <a:pt x="1285" y="2017"/>
                      </a:lnTo>
                      <a:lnTo>
                        <a:pt x="1169" y="2025"/>
                      </a:lnTo>
                      <a:lnTo>
                        <a:pt x="1038" y="2011"/>
                      </a:lnTo>
                      <a:lnTo>
                        <a:pt x="927" y="1977"/>
                      </a:lnTo>
                      <a:lnTo>
                        <a:pt x="882" y="1951"/>
                      </a:lnTo>
                      <a:lnTo>
                        <a:pt x="851" y="1923"/>
                      </a:lnTo>
                      <a:lnTo>
                        <a:pt x="830" y="1889"/>
                      </a:lnTo>
                      <a:lnTo>
                        <a:pt x="826" y="1852"/>
                      </a:lnTo>
                      <a:lnTo>
                        <a:pt x="644" y="1765"/>
                      </a:lnTo>
                      <a:lnTo>
                        <a:pt x="550" y="1706"/>
                      </a:lnTo>
                      <a:lnTo>
                        <a:pt x="462" y="1633"/>
                      </a:lnTo>
                      <a:lnTo>
                        <a:pt x="382" y="1544"/>
                      </a:lnTo>
                      <a:lnTo>
                        <a:pt x="318" y="1436"/>
                      </a:lnTo>
                      <a:lnTo>
                        <a:pt x="293" y="1374"/>
                      </a:lnTo>
                      <a:lnTo>
                        <a:pt x="273" y="1306"/>
                      </a:lnTo>
                      <a:lnTo>
                        <a:pt x="256" y="1150"/>
                      </a:lnTo>
                      <a:lnTo>
                        <a:pt x="264" y="727"/>
                      </a:lnTo>
                      <a:lnTo>
                        <a:pt x="270" y="535"/>
                      </a:lnTo>
                      <a:lnTo>
                        <a:pt x="269" y="424"/>
                      </a:lnTo>
                      <a:lnTo>
                        <a:pt x="250" y="358"/>
                      </a:lnTo>
                      <a:lnTo>
                        <a:pt x="243" y="351"/>
                      </a:lnTo>
                      <a:lnTo>
                        <a:pt x="245" y="375"/>
                      </a:lnTo>
                      <a:lnTo>
                        <a:pt x="245" y="429"/>
                      </a:lnTo>
                      <a:lnTo>
                        <a:pt x="235" y="472"/>
                      </a:lnTo>
                      <a:lnTo>
                        <a:pt x="220" y="506"/>
                      </a:lnTo>
                      <a:lnTo>
                        <a:pt x="200" y="526"/>
                      </a:lnTo>
                      <a:lnTo>
                        <a:pt x="179" y="531"/>
                      </a:lnTo>
                      <a:lnTo>
                        <a:pt x="160" y="517"/>
                      </a:lnTo>
                      <a:lnTo>
                        <a:pt x="147" y="482"/>
                      </a:lnTo>
                      <a:lnTo>
                        <a:pt x="142" y="424"/>
                      </a:lnTo>
                      <a:lnTo>
                        <a:pt x="139" y="335"/>
                      </a:lnTo>
                      <a:lnTo>
                        <a:pt x="134" y="320"/>
                      </a:lnTo>
                      <a:lnTo>
                        <a:pt x="127" y="320"/>
                      </a:lnTo>
                      <a:lnTo>
                        <a:pt x="105" y="342"/>
                      </a:lnTo>
                      <a:lnTo>
                        <a:pt x="89" y="356"/>
                      </a:lnTo>
                      <a:lnTo>
                        <a:pt x="71" y="363"/>
                      </a:lnTo>
                      <a:lnTo>
                        <a:pt x="48" y="375"/>
                      </a:lnTo>
                      <a:lnTo>
                        <a:pt x="28" y="396"/>
                      </a:lnTo>
                      <a:lnTo>
                        <a:pt x="10" y="424"/>
                      </a:lnTo>
                      <a:lnTo>
                        <a:pt x="4" y="401"/>
                      </a:lnTo>
                      <a:lnTo>
                        <a:pt x="0" y="344"/>
                      </a:lnTo>
                      <a:lnTo>
                        <a:pt x="7" y="312"/>
                      </a:lnTo>
                      <a:lnTo>
                        <a:pt x="21" y="283"/>
                      </a:lnTo>
                      <a:lnTo>
                        <a:pt x="44" y="258"/>
                      </a:lnTo>
                      <a:lnTo>
                        <a:pt x="83" y="243"/>
                      </a:lnTo>
                      <a:lnTo>
                        <a:pt x="84" y="113"/>
                      </a:lnTo>
                      <a:lnTo>
                        <a:pt x="93" y="77"/>
                      </a:lnTo>
                      <a:lnTo>
                        <a:pt x="110" y="45"/>
                      </a:lnTo>
                      <a:lnTo>
                        <a:pt x="137" y="20"/>
                      </a:lnTo>
                      <a:lnTo>
                        <a:pt x="179" y="3"/>
                      </a:lnTo>
                      <a:lnTo>
                        <a:pt x="257" y="0"/>
                      </a:lnTo>
                      <a:lnTo>
                        <a:pt x="284" y="8"/>
                      </a:lnTo>
                      <a:lnTo>
                        <a:pt x="303" y="22"/>
                      </a:lnTo>
                      <a:lnTo>
                        <a:pt x="324" y="61"/>
                      </a:lnTo>
                      <a:lnTo>
                        <a:pt x="329" y="106"/>
                      </a:lnTo>
                      <a:lnTo>
                        <a:pt x="308" y="103"/>
                      </a:lnTo>
                      <a:lnTo>
                        <a:pt x="278" y="112"/>
                      </a:lnTo>
                      <a:lnTo>
                        <a:pt x="257" y="124"/>
                      </a:lnTo>
                      <a:lnTo>
                        <a:pt x="255" y="128"/>
                      </a:lnTo>
                      <a:lnTo>
                        <a:pt x="263" y="130"/>
                      </a:lnTo>
                      <a:close/>
                    </a:path>
                  </a:pathLst>
                </a:custGeom>
                <a:solidFill>
                  <a:srgbClr val="80000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86" name="Google Shape;1386;p9"/>
                <p:cNvSpPr/>
                <p:nvPr/>
              </p:nvSpPr>
              <p:spPr>
                <a:xfrm flipH="1">
                  <a:off x="4815403" y="2751113"/>
                  <a:ext cx="274610" cy="241282"/>
                </a:xfrm>
                <a:custGeom>
                  <a:rect b="b" l="l" r="r" t="t"/>
                  <a:pathLst>
                    <a:path extrusionOk="0" h="4685" w="9242">
                      <a:moveTo>
                        <a:pt x="0" y="1455"/>
                      </a:moveTo>
                      <a:lnTo>
                        <a:pt x="3" y="1440"/>
                      </a:lnTo>
                      <a:lnTo>
                        <a:pt x="15" y="1414"/>
                      </a:lnTo>
                      <a:lnTo>
                        <a:pt x="66" y="1342"/>
                      </a:lnTo>
                      <a:lnTo>
                        <a:pt x="227" y="1139"/>
                      </a:lnTo>
                      <a:lnTo>
                        <a:pt x="401" y="924"/>
                      </a:lnTo>
                      <a:lnTo>
                        <a:pt x="466" y="833"/>
                      </a:lnTo>
                      <a:lnTo>
                        <a:pt x="501" y="765"/>
                      </a:lnTo>
                      <a:lnTo>
                        <a:pt x="579" y="571"/>
                      </a:lnTo>
                      <a:lnTo>
                        <a:pt x="668" y="410"/>
                      </a:lnTo>
                      <a:lnTo>
                        <a:pt x="765" y="277"/>
                      </a:lnTo>
                      <a:lnTo>
                        <a:pt x="869" y="173"/>
                      </a:lnTo>
                      <a:lnTo>
                        <a:pt x="981" y="94"/>
                      </a:lnTo>
                      <a:lnTo>
                        <a:pt x="1040" y="64"/>
                      </a:lnTo>
                      <a:lnTo>
                        <a:pt x="1100" y="40"/>
                      </a:lnTo>
                      <a:lnTo>
                        <a:pt x="1223" y="9"/>
                      </a:lnTo>
                      <a:lnTo>
                        <a:pt x="1349" y="0"/>
                      </a:lnTo>
                      <a:lnTo>
                        <a:pt x="1479" y="9"/>
                      </a:lnTo>
                      <a:lnTo>
                        <a:pt x="1610" y="36"/>
                      </a:lnTo>
                      <a:lnTo>
                        <a:pt x="1741" y="79"/>
                      </a:lnTo>
                      <a:lnTo>
                        <a:pt x="1872" y="134"/>
                      </a:lnTo>
                      <a:lnTo>
                        <a:pt x="2002" y="203"/>
                      </a:lnTo>
                      <a:lnTo>
                        <a:pt x="2130" y="283"/>
                      </a:lnTo>
                      <a:lnTo>
                        <a:pt x="2252" y="372"/>
                      </a:lnTo>
                      <a:lnTo>
                        <a:pt x="2370" y="468"/>
                      </a:lnTo>
                      <a:lnTo>
                        <a:pt x="2477" y="571"/>
                      </a:lnTo>
                      <a:lnTo>
                        <a:pt x="2584" y="706"/>
                      </a:lnTo>
                      <a:lnTo>
                        <a:pt x="2688" y="869"/>
                      </a:lnTo>
                      <a:lnTo>
                        <a:pt x="2780" y="1057"/>
                      </a:lnTo>
                      <a:lnTo>
                        <a:pt x="2821" y="1161"/>
                      </a:lnTo>
                      <a:lnTo>
                        <a:pt x="2857" y="1270"/>
                      </a:lnTo>
                      <a:lnTo>
                        <a:pt x="2887" y="1384"/>
                      </a:lnTo>
                      <a:lnTo>
                        <a:pt x="2910" y="1502"/>
                      </a:lnTo>
                      <a:lnTo>
                        <a:pt x="2926" y="1624"/>
                      </a:lnTo>
                      <a:lnTo>
                        <a:pt x="2934" y="1750"/>
                      </a:lnTo>
                      <a:lnTo>
                        <a:pt x="2934" y="1882"/>
                      </a:lnTo>
                      <a:lnTo>
                        <a:pt x="2923" y="2014"/>
                      </a:lnTo>
                      <a:lnTo>
                        <a:pt x="2905" y="2138"/>
                      </a:lnTo>
                      <a:lnTo>
                        <a:pt x="2877" y="2261"/>
                      </a:lnTo>
                      <a:lnTo>
                        <a:pt x="2841" y="2380"/>
                      </a:lnTo>
                      <a:lnTo>
                        <a:pt x="2799" y="2496"/>
                      </a:lnTo>
                      <a:lnTo>
                        <a:pt x="2706" y="2714"/>
                      </a:lnTo>
                      <a:lnTo>
                        <a:pt x="2613" y="2905"/>
                      </a:lnTo>
                      <a:lnTo>
                        <a:pt x="2636" y="2918"/>
                      </a:lnTo>
                      <a:lnTo>
                        <a:pt x="2665" y="2922"/>
                      </a:lnTo>
                      <a:lnTo>
                        <a:pt x="2740" y="2909"/>
                      </a:lnTo>
                      <a:lnTo>
                        <a:pt x="2834" y="2869"/>
                      </a:lnTo>
                      <a:lnTo>
                        <a:pt x="2941" y="2813"/>
                      </a:lnTo>
                      <a:lnTo>
                        <a:pt x="3170" y="2682"/>
                      </a:lnTo>
                      <a:lnTo>
                        <a:pt x="3279" y="2621"/>
                      </a:lnTo>
                      <a:lnTo>
                        <a:pt x="3376" y="2575"/>
                      </a:lnTo>
                      <a:lnTo>
                        <a:pt x="3695" y="2490"/>
                      </a:lnTo>
                      <a:lnTo>
                        <a:pt x="3955" y="2429"/>
                      </a:lnTo>
                      <a:lnTo>
                        <a:pt x="4183" y="2383"/>
                      </a:lnTo>
                      <a:lnTo>
                        <a:pt x="4405" y="2352"/>
                      </a:lnTo>
                      <a:lnTo>
                        <a:pt x="4645" y="2328"/>
                      </a:lnTo>
                      <a:lnTo>
                        <a:pt x="4934" y="2311"/>
                      </a:lnTo>
                      <a:lnTo>
                        <a:pt x="5749" y="2278"/>
                      </a:lnTo>
                      <a:lnTo>
                        <a:pt x="6095" y="2333"/>
                      </a:lnTo>
                      <a:lnTo>
                        <a:pt x="6413" y="2381"/>
                      </a:lnTo>
                      <a:lnTo>
                        <a:pt x="6562" y="2408"/>
                      </a:lnTo>
                      <a:lnTo>
                        <a:pt x="6706" y="2443"/>
                      </a:lnTo>
                      <a:lnTo>
                        <a:pt x="6846" y="2485"/>
                      </a:lnTo>
                      <a:lnTo>
                        <a:pt x="6983" y="2541"/>
                      </a:lnTo>
                      <a:lnTo>
                        <a:pt x="7308" y="2685"/>
                      </a:lnTo>
                      <a:lnTo>
                        <a:pt x="7488" y="2758"/>
                      </a:lnTo>
                      <a:lnTo>
                        <a:pt x="7674" y="2825"/>
                      </a:lnTo>
                      <a:lnTo>
                        <a:pt x="7859" y="2874"/>
                      </a:lnTo>
                      <a:lnTo>
                        <a:pt x="8037" y="2898"/>
                      </a:lnTo>
                      <a:lnTo>
                        <a:pt x="8124" y="2898"/>
                      </a:lnTo>
                      <a:lnTo>
                        <a:pt x="8208" y="2888"/>
                      </a:lnTo>
                      <a:lnTo>
                        <a:pt x="8288" y="2869"/>
                      </a:lnTo>
                      <a:lnTo>
                        <a:pt x="8364" y="2838"/>
                      </a:lnTo>
                      <a:lnTo>
                        <a:pt x="8406" y="2869"/>
                      </a:lnTo>
                      <a:lnTo>
                        <a:pt x="8449" y="2891"/>
                      </a:lnTo>
                      <a:lnTo>
                        <a:pt x="8534" y="2912"/>
                      </a:lnTo>
                      <a:lnTo>
                        <a:pt x="8619" y="2921"/>
                      </a:lnTo>
                      <a:lnTo>
                        <a:pt x="8705" y="2937"/>
                      </a:lnTo>
                      <a:lnTo>
                        <a:pt x="8734" y="2918"/>
                      </a:lnTo>
                      <a:lnTo>
                        <a:pt x="8771" y="2914"/>
                      </a:lnTo>
                      <a:lnTo>
                        <a:pt x="8859" y="2929"/>
                      </a:lnTo>
                      <a:lnTo>
                        <a:pt x="8947" y="2957"/>
                      </a:lnTo>
                      <a:lnTo>
                        <a:pt x="9013" y="2972"/>
                      </a:lnTo>
                      <a:lnTo>
                        <a:pt x="9029" y="2937"/>
                      </a:lnTo>
                      <a:lnTo>
                        <a:pt x="9083" y="2953"/>
                      </a:lnTo>
                      <a:lnTo>
                        <a:pt x="9154" y="2999"/>
                      </a:lnTo>
                      <a:lnTo>
                        <a:pt x="9215" y="3062"/>
                      </a:lnTo>
                      <a:lnTo>
                        <a:pt x="9234" y="3098"/>
                      </a:lnTo>
                      <a:lnTo>
                        <a:pt x="9242" y="3137"/>
                      </a:lnTo>
                      <a:lnTo>
                        <a:pt x="9164" y="3153"/>
                      </a:lnTo>
                      <a:lnTo>
                        <a:pt x="9081" y="3190"/>
                      </a:lnTo>
                      <a:lnTo>
                        <a:pt x="9001" y="3233"/>
                      </a:lnTo>
                      <a:lnTo>
                        <a:pt x="8932" y="3267"/>
                      </a:lnTo>
                      <a:lnTo>
                        <a:pt x="8757" y="3372"/>
                      </a:lnTo>
                      <a:lnTo>
                        <a:pt x="8578" y="3467"/>
                      </a:lnTo>
                      <a:lnTo>
                        <a:pt x="8222" y="3652"/>
                      </a:lnTo>
                      <a:lnTo>
                        <a:pt x="8046" y="3754"/>
                      </a:lnTo>
                      <a:lnTo>
                        <a:pt x="7874" y="3869"/>
                      </a:lnTo>
                      <a:lnTo>
                        <a:pt x="7709" y="4001"/>
                      </a:lnTo>
                      <a:lnTo>
                        <a:pt x="7552" y="4159"/>
                      </a:lnTo>
                      <a:lnTo>
                        <a:pt x="7411" y="4294"/>
                      </a:lnTo>
                      <a:lnTo>
                        <a:pt x="7337" y="4350"/>
                      </a:lnTo>
                      <a:lnTo>
                        <a:pt x="7260" y="4400"/>
                      </a:lnTo>
                      <a:lnTo>
                        <a:pt x="7099" y="4484"/>
                      </a:lnTo>
                      <a:lnTo>
                        <a:pt x="6931" y="4548"/>
                      </a:lnTo>
                      <a:lnTo>
                        <a:pt x="6759" y="4592"/>
                      </a:lnTo>
                      <a:lnTo>
                        <a:pt x="6580" y="4623"/>
                      </a:lnTo>
                      <a:lnTo>
                        <a:pt x="6401" y="4642"/>
                      </a:lnTo>
                      <a:lnTo>
                        <a:pt x="6220" y="4654"/>
                      </a:lnTo>
                      <a:lnTo>
                        <a:pt x="5517" y="4681"/>
                      </a:lnTo>
                      <a:lnTo>
                        <a:pt x="5001" y="4685"/>
                      </a:lnTo>
                      <a:lnTo>
                        <a:pt x="4662" y="4648"/>
                      </a:lnTo>
                      <a:lnTo>
                        <a:pt x="4350" y="4605"/>
                      </a:lnTo>
                      <a:lnTo>
                        <a:pt x="4054" y="4569"/>
                      </a:lnTo>
                      <a:lnTo>
                        <a:pt x="3767" y="4554"/>
                      </a:lnTo>
                      <a:lnTo>
                        <a:pt x="3567" y="4546"/>
                      </a:lnTo>
                      <a:lnTo>
                        <a:pt x="3351" y="4531"/>
                      </a:lnTo>
                      <a:lnTo>
                        <a:pt x="2912" y="4481"/>
                      </a:lnTo>
                      <a:lnTo>
                        <a:pt x="2516" y="4408"/>
                      </a:lnTo>
                      <a:lnTo>
                        <a:pt x="2352" y="4367"/>
                      </a:lnTo>
                      <a:lnTo>
                        <a:pt x="2223" y="4324"/>
                      </a:lnTo>
                      <a:lnTo>
                        <a:pt x="2180" y="4289"/>
                      </a:lnTo>
                      <a:lnTo>
                        <a:pt x="2130" y="4260"/>
                      </a:lnTo>
                      <a:lnTo>
                        <a:pt x="2014" y="4215"/>
                      </a:lnTo>
                      <a:lnTo>
                        <a:pt x="1883" y="4174"/>
                      </a:lnTo>
                      <a:lnTo>
                        <a:pt x="1748" y="4129"/>
                      </a:lnTo>
                      <a:lnTo>
                        <a:pt x="1682" y="4099"/>
                      </a:lnTo>
                      <a:lnTo>
                        <a:pt x="1619" y="4065"/>
                      </a:lnTo>
                      <a:lnTo>
                        <a:pt x="1557" y="4023"/>
                      </a:lnTo>
                      <a:lnTo>
                        <a:pt x="1501" y="3974"/>
                      </a:lnTo>
                      <a:lnTo>
                        <a:pt x="1451" y="3914"/>
                      </a:lnTo>
                      <a:lnTo>
                        <a:pt x="1408" y="3844"/>
                      </a:lnTo>
                      <a:lnTo>
                        <a:pt x="1372" y="3761"/>
                      </a:lnTo>
                      <a:lnTo>
                        <a:pt x="1345" y="3664"/>
                      </a:lnTo>
                      <a:lnTo>
                        <a:pt x="1323" y="3495"/>
                      </a:lnTo>
                      <a:lnTo>
                        <a:pt x="1325" y="3334"/>
                      </a:lnTo>
                      <a:lnTo>
                        <a:pt x="1348" y="3181"/>
                      </a:lnTo>
                      <a:lnTo>
                        <a:pt x="1390" y="3036"/>
                      </a:lnTo>
                      <a:lnTo>
                        <a:pt x="1447" y="2893"/>
                      </a:lnTo>
                      <a:lnTo>
                        <a:pt x="1517" y="2757"/>
                      </a:lnTo>
                      <a:lnTo>
                        <a:pt x="1597" y="2624"/>
                      </a:lnTo>
                      <a:lnTo>
                        <a:pt x="1682" y="2492"/>
                      </a:lnTo>
                      <a:lnTo>
                        <a:pt x="1859" y="2236"/>
                      </a:lnTo>
                      <a:lnTo>
                        <a:pt x="1945" y="2108"/>
                      </a:lnTo>
                      <a:lnTo>
                        <a:pt x="2024" y="1977"/>
                      </a:lnTo>
                      <a:lnTo>
                        <a:pt x="2096" y="1846"/>
                      </a:lnTo>
                      <a:lnTo>
                        <a:pt x="2155" y="1709"/>
                      </a:lnTo>
                      <a:lnTo>
                        <a:pt x="2198" y="1569"/>
                      </a:lnTo>
                      <a:lnTo>
                        <a:pt x="2223" y="1424"/>
                      </a:lnTo>
                      <a:lnTo>
                        <a:pt x="2228" y="1315"/>
                      </a:lnTo>
                      <a:lnTo>
                        <a:pt x="2217" y="1222"/>
                      </a:lnTo>
                      <a:lnTo>
                        <a:pt x="2192" y="1143"/>
                      </a:lnTo>
                      <a:lnTo>
                        <a:pt x="2156" y="1077"/>
                      </a:lnTo>
                      <a:lnTo>
                        <a:pt x="2112" y="1024"/>
                      </a:lnTo>
                      <a:lnTo>
                        <a:pt x="2059" y="980"/>
                      </a:lnTo>
                      <a:lnTo>
                        <a:pt x="1999" y="948"/>
                      </a:lnTo>
                      <a:lnTo>
                        <a:pt x="1936" y="923"/>
                      </a:lnTo>
                      <a:lnTo>
                        <a:pt x="1807" y="890"/>
                      </a:lnTo>
                      <a:lnTo>
                        <a:pt x="1686" y="877"/>
                      </a:lnTo>
                      <a:lnTo>
                        <a:pt x="1588" y="871"/>
                      </a:lnTo>
                      <a:lnTo>
                        <a:pt x="1525" y="863"/>
                      </a:lnTo>
                      <a:lnTo>
                        <a:pt x="1486" y="899"/>
                      </a:lnTo>
                      <a:lnTo>
                        <a:pt x="1438" y="932"/>
                      </a:lnTo>
                      <a:lnTo>
                        <a:pt x="1330" y="984"/>
                      </a:lnTo>
                      <a:lnTo>
                        <a:pt x="1218" y="1017"/>
                      </a:lnTo>
                      <a:lnTo>
                        <a:pt x="1119" y="1028"/>
                      </a:lnTo>
                      <a:lnTo>
                        <a:pt x="1086" y="996"/>
                      </a:lnTo>
                      <a:lnTo>
                        <a:pt x="1030" y="1009"/>
                      </a:lnTo>
                      <a:lnTo>
                        <a:pt x="968" y="1032"/>
                      </a:lnTo>
                      <a:lnTo>
                        <a:pt x="833" y="1105"/>
                      </a:lnTo>
                      <a:lnTo>
                        <a:pt x="537" y="1299"/>
                      </a:lnTo>
                      <a:lnTo>
                        <a:pt x="388" y="1390"/>
                      </a:lnTo>
                      <a:lnTo>
                        <a:pt x="316" y="1428"/>
                      </a:lnTo>
                      <a:lnTo>
                        <a:pt x="245" y="1457"/>
                      </a:lnTo>
                      <a:lnTo>
                        <a:pt x="178" y="1476"/>
                      </a:lnTo>
                      <a:lnTo>
                        <a:pt x="114" y="1484"/>
                      </a:lnTo>
                      <a:lnTo>
                        <a:pt x="55" y="1477"/>
                      </a:lnTo>
                      <a:lnTo>
                        <a:pt x="0" y="1455"/>
                      </a:lnTo>
                      <a:close/>
                    </a:path>
                  </a:pathLst>
                </a:custGeom>
                <a:solidFill>
                  <a:srgbClr val="800000"/>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nvGrpSpPr>
            <p:cNvPr id="1387" name="Google Shape;1387;p9"/>
            <p:cNvGrpSpPr/>
            <p:nvPr/>
          </p:nvGrpSpPr>
          <p:grpSpPr>
            <a:xfrm>
              <a:off x="1884363" y="3324225"/>
              <a:ext cx="2514600" cy="2095500"/>
              <a:chOff x="1943100" y="3309026"/>
              <a:chExt cx="2514600" cy="2096412"/>
            </a:xfrm>
          </p:grpSpPr>
          <p:sp>
            <p:nvSpPr>
              <p:cNvPr id="1388" name="Google Shape;1388;p9"/>
              <p:cNvSpPr/>
              <p:nvPr/>
            </p:nvSpPr>
            <p:spPr>
              <a:xfrm>
                <a:off x="1943100" y="3309026"/>
                <a:ext cx="2514600" cy="2096412"/>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389" name="Google Shape;1389;p9"/>
              <p:cNvGrpSpPr/>
              <p:nvPr/>
            </p:nvGrpSpPr>
            <p:grpSpPr>
              <a:xfrm>
                <a:off x="3015421" y="4865314"/>
                <a:ext cx="701613" cy="290622"/>
                <a:chOff x="2263775" y="4313238"/>
                <a:chExt cx="981075" cy="314325"/>
              </a:xfrm>
            </p:grpSpPr>
            <p:pic>
              <p:nvPicPr>
                <p:cNvPr id="1390" name="Google Shape;1390;p9"/>
                <p:cNvPicPr preferRelativeResize="0"/>
                <p:nvPr/>
              </p:nvPicPr>
              <p:blipFill rotWithShape="1">
                <a:blip r:embed="rId4">
                  <a:alphaModFix/>
                </a:blip>
                <a:srcRect b="0" l="0" r="0" t="0"/>
                <a:stretch/>
              </p:blipFill>
              <p:spPr>
                <a:xfrm>
                  <a:off x="2863850" y="4406900"/>
                  <a:ext cx="381000" cy="220663"/>
                </a:xfrm>
                <a:prstGeom prst="rect">
                  <a:avLst/>
                </a:prstGeom>
                <a:noFill/>
                <a:ln>
                  <a:noFill/>
                </a:ln>
              </p:spPr>
            </p:pic>
            <p:grpSp>
              <p:nvGrpSpPr>
                <p:cNvPr id="1391" name="Google Shape;1391;p9"/>
                <p:cNvGrpSpPr/>
                <p:nvPr/>
              </p:nvGrpSpPr>
              <p:grpSpPr>
                <a:xfrm>
                  <a:off x="2263775" y="4313238"/>
                  <a:ext cx="569913" cy="201612"/>
                  <a:chOff x="174" y="663"/>
                  <a:chExt cx="826" cy="283"/>
                </a:xfrm>
              </p:grpSpPr>
              <p:sp>
                <p:nvSpPr>
                  <p:cNvPr id="1392" name="Google Shape;1392;p9"/>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close/>
                      </a:path>
                    </a:pathLst>
                  </a:custGeom>
                  <a:solidFill>
                    <a:srgbClr val="4040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3" name="Google Shape;1393;p9"/>
                  <p:cNvSpPr/>
                  <p:nvPr/>
                </p:nvSpPr>
                <p:spPr>
                  <a:xfrm>
                    <a:off x="174" y="710"/>
                    <a:ext cx="826" cy="206"/>
                  </a:xfrm>
                  <a:custGeom>
                    <a:rect b="b" l="l" r="r" t="t"/>
                    <a:pathLst>
                      <a:path extrusionOk="0" h="206" w="826">
                        <a:moveTo>
                          <a:pt x="407" y="35"/>
                        </a:moveTo>
                        <a:lnTo>
                          <a:pt x="461" y="35"/>
                        </a:lnTo>
                        <a:lnTo>
                          <a:pt x="491" y="53"/>
                        </a:lnTo>
                        <a:lnTo>
                          <a:pt x="503" y="59"/>
                        </a:lnTo>
                        <a:lnTo>
                          <a:pt x="509" y="59"/>
                        </a:lnTo>
                        <a:lnTo>
                          <a:pt x="515" y="59"/>
                        </a:lnTo>
                        <a:lnTo>
                          <a:pt x="521" y="59"/>
                        </a:lnTo>
                        <a:lnTo>
                          <a:pt x="527" y="53"/>
                        </a:lnTo>
                        <a:lnTo>
                          <a:pt x="533" y="47"/>
                        </a:lnTo>
                        <a:lnTo>
                          <a:pt x="539" y="41"/>
                        </a:lnTo>
                        <a:lnTo>
                          <a:pt x="551" y="35"/>
                        </a:lnTo>
                        <a:lnTo>
                          <a:pt x="569" y="24"/>
                        </a:lnTo>
                        <a:lnTo>
                          <a:pt x="593" y="12"/>
                        </a:lnTo>
                        <a:lnTo>
                          <a:pt x="611" y="0"/>
                        </a:lnTo>
                        <a:lnTo>
                          <a:pt x="617" y="0"/>
                        </a:lnTo>
                        <a:lnTo>
                          <a:pt x="623" y="0"/>
                        </a:lnTo>
                        <a:lnTo>
                          <a:pt x="635" y="6"/>
                        </a:lnTo>
                        <a:lnTo>
                          <a:pt x="641" y="6"/>
                        </a:lnTo>
                        <a:lnTo>
                          <a:pt x="665" y="18"/>
                        </a:lnTo>
                        <a:lnTo>
                          <a:pt x="695" y="30"/>
                        </a:lnTo>
                        <a:lnTo>
                          <a:pt x="719" y="47"/>
                        </a:lnTo>
                        <a:lnTo>
                          <a:pt x="749" y="59"/>
                        </a:lnTo>
                        <a:lnTo>
                          <a:pt x="803" y="88"/>
                        </a:lnTo>
                        <a:lnTo>
                          <a:pt x="809" y="94"/>
                        </a:lnTo>
                        <a:lnTo>
                          <a:pt x="815" y="100"/>
                        </a:lnTo>
                        <a:lnTo>
                          <a:pt x="820" y="106"/>
                        </a:lnTo>
                        <a:lnTo>
                          <a:pt x="826" y="118"/>
                        </a:lnTo>
                        <a:lnTo>
                          <a:pt x="826" y="124"/>
                        </a:lnTo>
                        <a:lnTo>
                          <a:pt x="826" y="136"/>
                        </a:lnTo>
                        <a:lnTo>
                          <a:pt x="826" y="141"/>
                        </a:lnTo>
                        <a:lnTo>
                          <a:pt x="826" y="147"/>
                        </a:lnTo>
                        <a:lnTo>
                          <a:pt x="826" y="153"/>
                        </a:lnTo>
                        <a:lnTo>
                          <a:pt x="820" y="141"/>
                        </a:lnTo>
                        <a:lnTo>
                          <a:pt x="815" y="136"/>
                        </a:lnTo>
                        <a:lnTo>
                          <a:pt x="809" y="130"/>
                        </a:lnTo>
                        <a:lnTo>
                          <a:pt x="803" y="130"/>
                        </a:lnTo>
                        <a:lnTo>
                          <a:pt x="797" y="124"/>
                        </a:lnTo>
                        <a:lnTo>
                          <a:pt x="791" y="124"/>
                        </a:lnTo>
                        <a:lnTo>
                          <a:pt x="785" y="124"/>
                        </a:lnTo>
                        <a:lnTo>
                          <a:pt x="779" y="118"/>
                        </a:lnTo>
                        <a:lnTo>
                          <a:pt x="773" y="118"/>
                        </a:lnTo>
                        <a:lnTo>
                          <a:pt x="767" y="124"/>
                        </a:lnTo>
                        <a:lnTo>
                          <a:pt x="761" y="124"/>
                        </a:lnTo>
                        <a:lnTo>
                          <a:pt x="749" y="124"/>
                        </a:lnTo>
                        <a:lnTo>
                          <a:pt x="743" y="130"/>
                        </a:lnTo>
                        <a:lnTo>
                          <a:pt x="737" y="136"/>
                        </a:lnTo>
                        <a:lnTo>
                          <a:pt x="731" y="130"/>
                        </a:lnTo>
                        <a:lnTo>
                          <a:pt x="719" y="130"/>
                        </a:lnTo>
                        <a:lnTo>
                          <a:pt x="707" y="124"/>
                        </a:lnTo>
                        <a:lnTo>
                          <a:pt x="695" y="124"/>
                        </a:lnTo>
                        <a:lnTo>
                          <a:pt x="689" y="124"/>
                        </a:lnTo>
                        <a:lnTo>
                          <a:pt x="683" y="124"/>
                        </a:lnTo>
                        <a:lnTo>
                          <a:pt x="671" y="124"/>
                        </a:lnTo>
                        <a:lnTo>
                          <a:pt x="665" y="130"/>
                        </a:lnTo>
                        <a:lnTo>
                          <a:pt x="659" y="130"/>
                        </a:lnTo>
                        <a:lnTo>
                          <a:pt x="647" y="136"/>
                        </a:lnTo>
                        <a:lnTo>
                          <a:pt x="641" y="141"/>
                        </a:lnTo>
                        <a:lnTo>
                          <a:pt x="635" y="141"/>
                        </a:lnTo>
                        <a:lnTo>
                          <a:pt x="629" y="147"/>
                        </a:lnTo>
                        <a:lnTo>
                          <a:pt x="617" y="153"/>
                        </a:lnTo>
                        <a:lnTo>
                          <a:pt x="611" y="165"/>
                        </a:lnTo>
                        <a:lnTo>
                          <a:pt x="605" y="153"/>
                        </a:lnTo>
                        <a:lnTo>
                          <a:pt x="599" y="153"/>
                        </a:lnTo>
                        <a:lnTo>
                          <a:pt x="593" y="147"/>
                        </a:lnTo>
                        <a:lnTo>
                          <a:pt x="587" y="147"/>
                        </a:lnTo>
                        <a:lnTo>
                          <a:pt x="575" y="147"/>
                        </a:lnTo>
                        <a:lnTo>
                          <a:pt x="569" y="147"/>
                        </a:lnTo>
                        <a:lnTo>
                          <a:pt x="557" y="153"/>
                        </a:lnTo>
                        <a:lnTo>
                          <a:pt x="551" y="153"/>
                        </a:lnTo>
                        <a:lnTo>
                          <a:pt x="539" y="159"/>
                        </a:lnTo>
                        <a:lnTo>
                          <a:pt x="521" y="177"/>
                        </a:lnTo>
                        <a:lnTo>
                          <a:pt x="497" y="189"/>
                        </a:lnTo>
                        <a:lnTo>
                          <a:pt x="485" y="194"/>
                        </a:lnTo>
                        <a:lnTo>
                          <a:pt x="479" y="200"/>
                        </a:lnTo>
                        <a:lnTo>
                          <a:pt x="467" y="200"/>
                        </a:lnTo>
                        <a:lnTo>
                          <a:pt x="455" y="200"/>
                        </a:lnTo>
                        <a:lnTo>
                          <a:pt x="437" y="200"/>
                        </a:lnTo>
                        <a:lnTo>
                          <a:pt x="413" y="206"/>
                        </a:lnTo>
                        <a:lnTo>
                          <a:pt x="389" y="200"/>
                        </a:lnTo>
                        <a:lnTo>
                          <a:pt x="359" y="200"/>
                        </a:lnTo>
                        <a:lnTo>
                          <a:pt x="353" y="200"/>
                        </a:lnTo>
                        <a:lnTo>
                          <a:pt x="341" y="194"/>
                        </a:lnTo>
                        <a:lnTo>
                          <a:pt x="329" y="194"/>
                        </a:lnTo>
                        <a:lnTo>
                          <a:pt x="323" y="189"/>
                        </a:lnTo>
                        <a:lnTo>
                          <a:pt x="299" y="177"/>
                        </a:lnTo>
                        <a:lnTo>
                          <a:pt x="281" y="159"/>
                        </a:lnTo>
                        <a:lnTo>
                          <a:pt x="275" y="153"/>
                        </a:lnTo>
                        <a:lnTo>
                          <a:pt x="269" y="153"/>
                        </a:lnTo>
                        <a:lnTo>
                          <a:pt x="257" y="147"/>
                        </a:lnTo>
                        <a:lnTo>
                          <a:pt x="251" y="147"/>
                        </a:lnTo>
                        <a:lnTo>
                          <a:pt x="240" y="147"/>
                        </a:lnTo>
                        <a:lnTo>
                          <a:pt x="234" y="147"/>
                        </a:lnTo>
                        <a:lnTo>
                          <a:pt x="228" y="153"/>
                        </a:lnTo>
                        <a:lnTo>
                          <a:pt x="216" y="165"/>
                        </a:lnTo>
                        <a:lnTo>
                          <a:pt x="210" y="153"/>
                        </a:lnTo>
                        <a:lnTo>
                          <a:pt x="204" y="147"/>
                        </a:lnTo>
                        <a:lnTo>
                          <a:pt x="198" y="141"/>
                        </a:lnTo>
                        <a:lnTo>
                          <a:pt x="186" y="136"/>
                        </a:lnTo>
                        <a:lnTo>
                          <a:pt x="180" y="136"/>
                        </a:lnTo>
                        <a:lnTo>
                          <a:pt x="174" y="130"/>
                        </a:lnTo>
                        <a:lnTo>
                          <a:pt x="162" y="130"/>
                        </a:lnTo>
                        <a:lnTo>
                          <a:pt x="156" y="124"/>
                        </a:lnTo>
                        <a:lnTo>
                          <a:pt x="150" y="124"/>
                        </a:lnTo>
                        <a:lnTo>
                          <a:pt x="138" y="124"/>
                        </a:lnTo>
                        <a:lnTo>
                          <a:pt x="132" y="124"/>
                        </a:lnTo>
                        <a:lnTo>
                          <a:pt x="126" y="124"/>
                        </a:lnTo>
                        <a:lnTo>
                          <a:pt x="108" y="130"/>
                        </a:lnTo>
                        <a:lnTo>
                          <a:pt x="102" y="130"/>
                        </a:lnTo>
                        <a:lnTo>
                          <a:pt x="90" y="136"/>
                        </a:lnTo>
                        <a:lnTo>
                          <a:pt x="84" y="130"/>
                        </a:lnTo>
                        <a:lnTo>
                          <a:pt x="78" y="124"/>
                        </a:lnTo>
                        <a:lnTo>
                          <a:pt x="72" y="124"/>
                        </a:lnTo>
                        <a:lnTo>
                          <a:pt x="66" y="124"/>
                        </a:lnTo>
                        <a:lnTo>
                          <a:pt x="60" y="118"/>
                        </a:lnTo>
                        <a:lnTo>
                          <a:pt x="54" y="118"/>
                        </a:lnTo>
                        <a:lnTo>
                          <a:pt x="42" y="124"/>
                        </a:lnTo>
                        <a:lnTo>
                          <a:pt x="36" y="124"/>
                        </a:lnTo>
                        <a:lnTo>
                          <a:pt x="30" y="124"/>
                        </a:lnTo>
                        <a:lnTo>
                          <a:pt x="30" y="130"/>
                        </a:lnTo>
                        <a:lnTo>
                          <a:pt x="24" y="130"/>
                        </a:lnTo>
                        <a:lnTo>
                          <a:pt x="18" y="136"/>
                        </a:lnTo>
                        <a:lnTo>
                          <a:pt x="6" y="141"/>
                        </a:lnTo>
                        <a:lnTo>
                          <a:pt x="0" y="153"/>
                        </a:lnTo>
                        <a:lnTo>
                          <a:pt x="0" y="147"/>
                        </a:lnTo>
                        <a:lnTo>
                          <a:pt x="0" y="141"/>
                        </a:lnTo>
                        <a:lnTo>
                          <a:pt x="0" y="136"/>
                        </a:lnTo>
                        <a:lnTo>
                          <a:pt x="0" y="124"/>
                        </a:lnTo>
                        <a:lnTo>
                          <a:pt x="6" y="118"/>
                        </a:lnTo>
                        <a:lnTo>
                          <a:pt x="12" y="106"/>
                        </a:lnTo>
                        <a:lnTo>
                          <a:pt x="18" y="100"/>
                        </a:lnTo>
                        <a:lnTo>
                          <a:pt x="24" y="94"/>
                        </a:lnTo>
                        <a:lnTo>
                          <a:pt x="24" y="88"/>
                        </a:lnTo>
                        <a:lnTo>
                          <a:pt x="78" y="59"/>
                        </a:lnTo>
                        <a:lnTo>
                          <a:pt x="138" y="35"/>
                        </a:lnTo>
                        <a:lnTo>
                          <a:pt x="162" y="18"/>
                        </a:lnTo>
                        <a:lnTo>
                          <a:pt x="186" y="12"/>
                        </a:lnTo>
                        <a:lnTo>
                          <a:pt x="204" y="6"/>
                        </a:lnTo>
                        <a:lnTo>
                          <a:pt x="210" y="6"/>
                        </a:lnTo>
                        <a:lnTo>
                          <a:pt x="216" y="6"/>
                        </a:lnTo>
                        <a:lnTo>
                          <a:pt x="234" y="6"/>
                        </a:lnTo>
                        <a:lnTo>
                          <a:pt x="240" y="12"/>
                        </a:lnTo>
                        <a:lnTo>
                          <a:pt x="251" y="12"/>
                        </a:lnTo>
                        <a:lnTo>
                          <a:pt x="257" y="18"/>
                        </a:lnTo>
                        <a:lnTo>
                          <a:pt x="263" y="24"/>
                        </a:lnTo>
                        <a:lnTo>
                          <a:pt x="275" y="35"/>
                        </a:lnTo>
                        <a:lnTo>
                          <a:pt x="287" y="41"/>
                        </a:lnTo>
                        <a:lnTo>
                          <a:pt x="299" y="53"/>
                        </a:lnTo>
                        <a:lnTo>
                          <a:pt x="305" y="59"/>
                        </a:lnTo>
                        <a:lnTo>
                          <a:pt x="311" y="59"/>
                        </a:lnTo>
                        <a:lnTo>
                          <a:pt x="311" y="65"/>
                        </a:lnTo>
                        <a:lnTo>
                          <a:pt x="317" y="65"/>
                        </a:lnTo>
                        <a:lnTo>
                          <a:pt x="323" y="65"/>
                        </a:lnTo>
                        <a:lnTo>
                          <a:pt x="323" y="59"/>
                        </a:lnTo>
                        <a:lnTo>
                          <a:pt x="329" y="59"/>
                        </a:lnTo>
                        <a:lnTo>
                          <a:pt x="341" y="53"/>
                        </a:lnTo>
                        <a:lnTo>
                          <a:pt x="371" y="35"/>
                        </a:lnTo>
                        <a:lnTo>
                          <a:pt x="389" y="35"/>
                        </a:lnTo>
                        <a:lnTo>
                          <a:pt x="407" y="35"/>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4" name="Google Shape;1394;p9"/>
                  <p:cNvSpPr/>
                  <p:nvPr/>
                </p:nvSpPr>
                <p:spPr>
                  <a:xfrm>
                    <a:off x="270" y="751"/>
                    <a:ext cx="635" cy="142"/>
                  </a:xfrm>
                  <a:custGeom>
                    <a:rect b="b" l="l" r="r" t="t"/>
                    <a:pathLst>
                      <a:path extrusionOk="0" h="142" w="635">
                        <a:moveTo>
                          <a:pt x="0" y="83"/>
                        </a:moveTo>
                        <a:lnTo>
                          <a:pt x="12" y="77"/>
                        </a:lnTo>
                        <a:lnTo>
                          <a:pt x="24" y="65"/>
                        </a:lnTo>
                        <a:lnTo>
                          <a:pt x="42" y="53"/>
                        </a:lnTo>
                        <a:lnTo>
                          <a:pt x="60" y="42"/>
                        </a:lnTo>
                        <a:lnTo>
                          <a:pt x="78" y="30"/>
                        </a:lnTo>
                        <a:lnTo>
                          <a:pt x="96" y="18"/>
                        </a:lnTo>
                        <a:lnTo>
                          <a:pt x="126" y="0"/>
                        </a:lnTo>
                        <a:lnTo>
                          <a:pt x="155" y="12"/>
                        </a:lnTo>
                        <a:lnTo>
                          <a:pt x="173" y="24"/>
                        </a:lnTo>
                        <a:lnTo>
                          <a:pt x="197" y="36"/>
                        </a:lnTo>
                        <a:lnTo>
                          <a:pt x="209" y="42"/>
                        </a:lnTo>
                        <a:lnTo>
                          <a:pt x="227" y="47"/>
                        </a:lnTo>
                        <a:lnTo>
                          <a:pt x="233" y="42"/>
                        </a:lnTo>
                        <a:lnTo>
                          <a:pt x="239" y="42"/>
                        </a:lnTo>
                        <a:lnTo>
                          <a:pt x="245" y="36"/>
                        </a:lnTo>
                        <a:lnTo>
                          <a:pt x="257" y="30"/>
                        </a:lnTo>
                        <a:lnTo>
                          <a:pt x="263" y="24"/>
                        </a:lnTo>
                        <a:lnTo>
                          <a:pt x="359" y="24"/>
                        </a:lnTo>
                        <a:lnTo>
                          <a:pt x="365" y="24"/>
                        </a:lnTo>
                        <a:lnTo>
                          <a:pt x="371" y="30"/>
                        </a:lnTo>
                        <a:lnTo>
                          <a:pt x="389" y="36"/>
                        </a:lnTo>
                        <a:lnTo>
                          <a:pt x="395" y="42"/>
                        </a:lnTo>
                        <a:lnTo>
                          <a:pt x="401" y="42"/>
                        </a:lnTo>
                        <a:lnTo>
                          <a:pt x="413" y="47"/>
                        </a:lnTo>
                        <a:lnTo>
                          <a:pt x="419" y="42"/>
                        </a:lnTo>
                        <a:lnTo>
                          <a:pt x="443" y="36"/>
                        </a:lnTo>
                        <a:lnTo>
                          <a:pt x="467" y="24"/>
                        </a:lnTo>
                        <a:lnTo>
                          <a:pt x="485" y="12"/>
                        </a:lnTo>
                        <a:lnTo>
                          <a:pt x="515" y="6"/>
                        </a:lnTo>
                        <a:lnTo>
                          <a:pt x="545" y="24"/>
                        </a:lnTo>
                        <a:lnTo>
                          <a:pt x="587" y="47"/>
                        </a:lnTo>
                        <a:lnTo>
                          <a:pt x="605" y="59"/>
                        </a:lnTo>
                        <a:lnTo>
                          <a:pt x="617" y="65"/>
                        </a:lnTo>
                        <a:lnTo>
                          <a:pt x="629" y="77"/>
                        </a:lnTo>
                        <a:lnTo>
                          <a:pt x="635" y="83"/>
                        </a:lnTo>
                        <a:lnTo>
                          <a:pt x="629" y="83"/>
                        </a:lnTo>
                        <a:lnTo>
                          <a:pt x="617" y="77"/>
                        </a:lnTo>
                        <a:lnTo>
                          <a:pt x="599" y="77"/>
                        </a:lnTo>
                        <a:lnTo>
                          <a:pt x="581" y="77"/>
                        </a:lnTo>
                        <a:lnTo>
                          <a:pt x="569" y="77"/>
                        </a:lnTo>
                        <a:lnTo>
                          <a:pt x="551" y="83"/>
                        </a:lnTo>
                        <a:lnTo>
                          <a:pt x="545" y="83"/>
                        </a:lnTo>
                        <a:lnTo>
                          <a:pt x="539" y="89"/>
                        </a:lnTo>
                        <a:lnTo>
                          <a:pt x="527" y="95"/>
                        </a:lnTo>
                        <a:lnTo>
                          <a:pt x="521" y="100"/>
                        </a:lnTo>
                        <a:lnTo>
                          <a:pt x="515" y="100"/>
                        </a:lnTo>
                        <a:lnTo>
                          <a:pt x="509" y="95"/>
                        </a:lnTo>
                        <a:lnTo>
                          <a:pt x="503" y="95"/>
                        </a:lnTo>
                        <a:lnTo>
                          <a:pt x="497" y="95"/>
                        </a:lnTo>
                        <a:lnTo>
                          <a:pt x="485" y="89"/>
                        </a:lnTo>
                        <a:lnTo>
                          <a:pt x="467" y="89"/>
                        </a:lnTo>
                        <a:lnTo>
                          <a:pt x="461" y="89"/>
                        </a:lnTo>
                        <a:lnTo>
                          <a:pt x="455" y="95"/>
                        </a:lnTo>
                        <a:lnTo>
                          <a:pt x="443" y="100"/>
                        </a:lnTo>
                        <a:lnTo>
                          <a:pt x="425" y="106"/>
                        </a:lnTo>
                        <a:lnTo>
                          <a:pt x="413" y="112"/>
                        </a:lnTo>
                        <a:lnTo>
                          <a:pt x="407" y="118"/>
                        </a:lnTo>
                        <a:lnTo>
                          <a:pt x="401" y="118"/>
                        </a:lnTo>
                        <a:lnTo>
                          <a:pt x="395" y="124"/>
                        </a:lnTo>
                        <a:lnTo>
                          <a:pt x="389" y="124"/>
                        </a:lnTo>
                        <a:lnTo>
                          <a:pt x="377" y="124"/>
                        </a:lnTo>
                        <a:lnTo>
                          <a:pt x="371" y="124"/>
                        </a:lnTo>
                        <a:lnTo>
                          <a:pt x="365" y="118"/>
                        </a:lnTo>
                        <a:lnTo>
                          <a:pt x="359" y="118"/>
                        </a:lnTo>
                        <a:lnTo>
                          <a:pt x="353" y="124"/>
                        </a:lnTo>
                        <a:lnTo>
                          <a:pt x="347" y="130"/>
                        </a:lnTo>
                        <a:lnTo>
                          <a:pt x="347" y="136"/>
                        </a:lnTo>
                        <a:lnTo>
                          <a:pt x="341" y="136"/>
                        </a:lnTo>
                        <a:lnTo>
                          <a:pt x="335" y="136"/>
                        </a:lnTo>
                        <a:lnTo>
                          <a:pt x="329" y="136"/>
                        </a:lnTo>
                        <a:lnTo>
                          <a:pt x="323" y="142"/>
                        </a:lnTo>
                        <a:lnTo>
                          <a:pt x="317" y="136"/>
                        </a:lnTo>
                        <a:lnTo>
                          <a:pt x="311" y="136"/>
                        </a:lnTo>
                        <a:lnTo>
                          <a:pt x="305" y="136"/>
                        </a:lnTo>
                        <a:lnTo>
                          <a:pt x="299" y="136"/>
                        </a:lnTo>
                        <a:lnTo>
                          <a:pt x="293" y="130"/>
                        </a:lnTo>
                        <a:lnTo>
                          <a:pt x="287" y="124"/>
                        </a:lnTo>
                        <a:lnTo>
                          <a:pt x="281" y="118"/>
                        </a:lnTo>
                        <a:lnTo>
                          <a:pt x="275" y="124"/>
                        </a:lnTo>
                        <a:lnTo>
                          <a:pt x="269" y="124"/>
                        </a:lnTo>
                        <a:lnTo>
                          <a:pt x="263" y="130"/>
                        </a:lnTo>
                        <a:lnTo>
                          <a:pt x="257" y="130"/>
                        </a:lnTo>
                        <a:lnTo>
                          <a:pt x="251" y="130"/>
                        </a:lnTo>
                        <a:lnTo>
                          <a:pt x="245" y="130"/>
                        </a:lnTo>
                        <a:lnTo>
                          <a:pt x="239" y="124"/>
                        </a:lnTo>
                        <a:lnTo>
                          <a:pt x="233" y="124"/>
                        </a:lnTo>
                        <a:lnTo>
                          <a:pt x="221" y="118"/>
                        </a:lnTo>
                        <a:lnTo>
                          <a:pt x="209" y="112"/>
                        </a:lnTo>
                        <a:lnTo>
                          <a:pt x="197" y="106"/>
                        </a:lnTo>
                        <a:lnTo>
                          <a:pt x="179" y="100"/>
                        </a:lnTo>
                        <a:lnTo>
                          <a:pt x="173" y="95"/>
                        </a:lnTo>
                        <a:lnTo>
                          <a:pt x="161" y="89"/>
                        </a:lnTo>
                        <a:lnTo>
                          <a:pt x="155" y="89"/>
                        </a:lnTo>
                        <a:lnTo>
                          <a:pt x="149" y="95"/>
                        </a:lnTo>
                        <a:lnTo>
                          <a:pt x="144" y="95"/>
                        </a:lnTo>
                        <a:lnTo>
                          <a:pt x="132" y="95"/>
                        </a:lnTo>
                        <a:lnTo>
                          <a:pt x="120" y="106"/>
                        </a:lnTo>
                        <a:lnTo>
                          <a:pt x="114" y="100"/>
                        </a:lnTo>
                        <a:lnTo>
                          <a:pt x="108" y="95"/>
                        </a:lnTo>
                        <a:lnTo>
                          <a:pt x="102" y="95"/>
                        </a:lnTo>
                        <a:lnTo>
                          <a:pt x="96" y="89"/>
                        </a:lnTo>
                        <a:lnTo>
                          <a:pt x="78" y="83"/>
                        </a:lnTo>
                        <a:lnTo>
                          <a:pt x="66" y="77"/>
                        </a:lnTo>
                        <a:lnTo>
                          <a:pt x="48" y="77"/>
                        </a:lnTo>
                        <a:lnTo>
                          <a:pt x="30" y="77"/>
                        </a:lnTo>
                        <a:lnTo>
                          <a:pt x="24" y="77"/>
                        </a:lnTo>
                        <a:lnTo>
                          <a:pt x="12" y="83"/>
                        </a:lnTo>
                        <a:lnTo>
                          <a:pt x="6" y="83"/>
                        </a:lnTo>
                        <a:lnTo>
                          <a:pt x="0" y="83"/>
                        </a:lnTo>
                        <a:close/>
                      </a:path>
                    </a:pathLst>
                  </a:custGeom>
                  <a:solidFill>
                    <a:srgbClr val="4C4C4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5" name="Google Shape;1395;p9"/>
                  <p:cNvSpPr/>
                  <p:nvPr/>
                </p:nvSpPr>
                <p:spPr>
                  <a:xfrm>
                    <a:off x="791" y="710"/>
                    <a:ext cx="209" cy="159"/>
                  </a:xfrm>
                  <a:custGeom>
                    <a:rect b="b" l="l" r="r" t="t"/>
                    <a:pathLst>
                      <a:path extrusionOk="0" h="159" w="209">
                        <a:moveTo>
                          <a:pt x="0" y="136"/>
                        </a:moveTo>
                        <a:lnTo>
                          <a:pt x="0" y="159"/>
                        </a:lnTo>
                        <a:lnTo>
                          <a:pt x="0" y="153"/>
                        </a:lnTo>
                        <a:lnTo>
                          <a:pt x="0" y="141"/>
                        </a:lnTo>
                        <a:lnTo>
                          <a:pt x="6" y="118"/>
                        </a:lnTo>
                        <a:lnTo>
                          <a:pt x="6" y="100"/>
                        </a:lnTo>
                        <a:lnTo>
                          <a:pt x="6" y="83"/>
                        </a:lnTo>
                        <a:lnTo>
                          <a:pt x="6" y="47"/>
                        </a:lnTo>
                        <a:lnTo>
                          <a:pt x="6" y="41"/>
                        </a:lnTo>
                        <a:lnTo>
                          <a:pt x="6" y="35"/>
                        </a:lnTo>
                        <a:lnTo>
                          <a:pt x="6" y="30"/>
                        </a:lnTo>
                        <a:lnTo>
                          <a:pt x="36" y="53"/>
                        </a:lnTo>
                        <a:lnTo>
                          <a:pt x="60" y="77"/>
                        </a:lnTo>
                        <a:lnTo>
                          <a:pt x="90" y="94"/>
                        </a:lnTo>
                        <a:lnTo>
                          <a:pt x="102" y="106"/>
                        </a:lnTo>
                        <a:lnTo>
                          <a:pt x="120" y="118"/>
                        </a:lnTo>
                        <a:lnTo>
                          <a:pt x="120" y="136"/>
                        </a:lnTo>
                        <a:lnTo>
                          <a:pt x="120" y="130"/>
                        </a:lnTo>
                        <a:lnTo>
                          <a:pt x="120" y="118"/>
                        </a:lnTo>
                        <a:lnTo>
                          <a:pt x="96" y="94"/>
                        </a:lnTo>
                        <a:lnTo>
                          <a:pt x="66" y="65"/>
                        </a:lnTo>
                        <a:lnTo>
                          <a:pt x="18" y="30"/>
                        </a:lnTo>
                        <a:lnTo>
                          <a:pt x="12" y="24"/>
                        </a:lnTo>
                        <a:lnTo>
                          <a:pt x="12" y="18"/>
                        </a:lnTo>
                        <a:lnTo>
                          <a:pt x="18" y="18"/>
                        </a:lnTo>
                        <a:lnTo>
                          <a:pt x="24" y="24"/>
                        </a:lnTo>
                        <a:lnTo>
                          <a:pt x="30" y="24"/>
                        </a:lnTo>
                        <a:lnTo>
                          <a:pt x="42" y="30"/>
                        </a:lnTo>
                        <a:lnTo>
                          <a:pt x="72" y="47"/>
                        </a:lnTo>
                        <a:lnTo>
                          <a:pt x="126" y="77"/>
                        </a:lnTo>
                        <a:lnTo>
                          <a:pt x="156" y="83"/>
                        </a:lnTo>
                        <a:lnTo>
                          <a:pt x="168" y="88"/>
                        </a:lnTo>
                        <a:lnTo>
                          <a:pt x="174" y="88"/>
                        </a:lnTo>
                        <a:lnTo>
                          <a:pt x="174" y="94"/>
                        </a:lnTo>
                        <a:lnTo>
                          <a:pt x="186" y="100"/>
                        </a:lnTo>
                        <a:lnTo>
                          <a:pt x="192" y="106"/>
                        </a:lnTo>
                        <a:lnTo>
                          <a:pt x="198" y="112"/>
                        </a:lnTo>
                        <a:lnTo>
                          <a:pt x="203" y="124"/>
                        </a:lnTo>
                        <a:lnTo>
                          <a:pt x="209" y="130"/>
                        </a:lnTo>
                        <a:lnTo>
                          <a:pt x="209" y="136"/>
                        </a:lnTo>
                        <a:lnTo>
                          <a:pt x="209" y="153"/>
                        </a:lnTo>
                        <a:lnTo>
                          <a:pt x="209" y="147"/>
                        </a:lnTo>
                        <a:lnTo>
                          <a:pt x="209" y="141"/>
                        </a:lnTo>
                        <a:lnTo>
                          <a:pt x="209" y="130"/>
                        </a:lnTo>
                        <a:lnTo>
                          <a:pt x="209" y="124"/>
                        </a:lnTo>
                        <a:lnTo>
                          <a:pt x="203" y="112"/>
                        </a:lnTo>
                        <a:lnTo>
                          <a:pt x="198" y="106"/>
                        </a:lnTo>
                        <a:lnTo>
                          <a:pt x="192" y="94"/>
                        </a:lnTo>
                        <a:lnTo>
                          <a:pt x="186" y="88"/>
                        </a:lnTo>
                        <a:lnTo>
                          <a:pt x="180" y="83"/>
                        </a:lnTo>
                        <a:lnTo>
                          <a:pt x="168" y="83"/>
                        </a:lnTo>
                        <a:lnTo>
                          <a:pt x="156" y="77"/>
                        </a:lnTo>
                        <a:lnTo>
                          <a:pt x="144" y="71"/>
                        </a:lnTo>
                        <a:lnTo>
                          <a:pt x="132" y="65"/>
                        </a:lnTo>
                        <a:lnTo>
                          <a:pt x="6" y="0"/>
                        </a:lnTo>
                        <a:lnTo>
                          <a:pt x="6" y="6"/>
                        </a:lnTo>
                        <a:lnTo>
                          <a:pt x="6" y="12"/>
                        </a:lnTo>
                        <a:lnTo>
                          <a:pt x="0" y="12"/>
                        </a:lnTo>
                        <a:lnTo>
                          <a:pt x="0" y="30"/>
                        </a:lnTo>
                        <a:lnTo>
                          <a:pt x="0" y="53"/>
                        </a:lnTo>
                        <a:lnTo>
                          <a:pt x="0" y="65"/>
                        </a:lnTo>
                        <a:lnTo>
                          <a:pt x="0" y="77"/>
                        </a:lnTo>
                        <a:lnTo>
                          <a:pt x="0" y="94"/>
                        </a:lnTo>
                        <a:lnTo>
                          <a:pt x="0" y="112"/>
                        </a:lnTo>
                        <a:lnTo>
                          <a:pt x="0" y="124"/>
                        </a:lnTo>
                        <a:lnTo>
                          <a:pt x="0" y="13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6" name="Google Shape;1396;p9"/>
                  <p:cNvSpPr/>
                  <p:nvPr/>
                </p:nvSpPr>
                <p:spPr>
                  <a:xfrm>
                    <a:off x="791" y="704"/>
                    <a:ext cx="6" cy="18"/>
                  </a:xfrm>
                  <a:custGeom>
                    <a:rect b="b" l="l" r="r" t="t"/>
                    <a:pathLst>
                      <a:path extrusionOk="0" h="18" w="6">
                        <a:moveTo>
                          <a:pt x="0" y="0"/>
                        </a:moveTo>
                        <a:lnTo>
                          <a:pt x="0" y="18"/>
                        </a:lnTo>
                        <a:lnTo>
                          <a:pt x="6" y="18"/>
                        </a:lnTo>
                        <a:lnTo>
                          <a:pt x="6" y="12"/>
                        </a:lnTo>
                        <a:lnTo>
                          <a:pt x="0" y="6"/>
                        </a:lnTo>
                        <a:lnTo>
                          <a:pt x="0" y="0"/>
                        </a:lnTo>
                        <a:lnTo>
                          <a:pt x="6" y="0"/>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7" name="Google Shape;1397;p9"/>
                  <p:cNvSpPr/>
                  <p:nvPr/>
                </p:nvSpPr>
                <p:spPr>
                  <a:xfrm>
                    <a:off x="671" y="704"/>
                    <a:ext cx="120" cy="130"/>
                  </a:xfrm>
                  <a:custGeom>
                    <a:rect b="b" l="l" r="r" t="t"/>
                    <a:pathLst>
                      <a:path extrusionOk="0" h="130" w="120">
                        <a:moveTo>
                          <a:pt x="120" y="18"/>
                        </a:moveTo>
                        <a:lnTo>
                          <a:pt x="120" y="0"/>
                        </a:lnTo>
                        <a:lnTo>
                          <a:pt x="114" y="0"/>
                        </a:lnTo>
                        <a:lnTo>
                          <a:pt x="120" y="6"/>
                        </a:lnTo>
                        <a:lnTo>
                          <a:pt x="114" y="12"/>
                        </a:lnTo>
                        <a:lnTo>
                          <a:pt x="102" y="18"/>
                        </a:lnTo>
                        <a:lnTo>
                          <a:pt x="90" y="24"/>
                        </a:lnTo>
                        <a:lnTo>
                          <a:pt x="66" y="41"/>
                        </a:lnTo>
                        <a:lnTo>
                          <a:pt x="42" y="59"/>
                        </a:lnTo>
                        <a:lnTo>
                          <a:pt x="24" y="71"/>
                        </a:lnTo>
                        <a:lnTo>
                          <a:pt x="12" y="83"/>
                        </a:lnTo>
                        <a:lnTo>
                          <a:pt x="6" y="94"/>
                        </a:lnTo>
                        <a:lnTo>
                          <a:pt x="6" y="100"/>
                        </a:lnTo>
                        <a:lnTo>
                          <a:pt x="6" y="106"/>
                        </a:lnTo>
                        <a:lnTo>
                          <a:pt x="0" y="112"/>
                        </a:lnTo>
                        <a:lnTo>
                          <a:pt x="0" y="106"/>
                        </a:lnTo>
                        <a:lnTo>
                          <a:pt x="6" y="106"/>
                        </a:lnTo>
                        <a:lnTo>
                          <a:pt x="0" y="112"/>
                        </a:lnTo>
                        <a:lnTo>
                          <a:pt x="0" y="130"/>
                        </a:lnTo>
                        <a:lnTo>
                          <a:pt x="6" y="130"/>
                        </a:lnTo>
                        <a:lnTo>
                          <a:pt x="12" y="124"/>
                        </a:lnTo>
                        <a:lnTo>
                          <a:pt x="18" y="124"/>
                        </a:lnTo>
                        <a:lnTo>
                          <a:pt x="24" y="124"/>
                        </a:lnTo>
                        <a:lnTo>
                          <a:pt x="30" y="124"/>
                        </a:lnTo>
                        <a:lnTo>
                          <a:pt x="30" y="118"/>
                        </a:lnTo>
                        <a:lnTo>
                          <a:pt x="36" y="112"/>
                        </a:lnTo>
                        <a:lnTo>
                          <a:pt x="42" y="94"/>
                        </a:lnTo>
                        <a:lnTo>
                          <a:pt x="48" y="77"/>
                        </a:lnTo>
                        <a:lnTo>
                          <a:pt x="54" y="65"/>
                        </a:lnTo>
                        <a:lnTo>
                          <a:pt x="66" y="53"/>
                        </a:lnTo>
                        <a:lnTo>
                          <a:pt x="78" y="47"/>
                        </a:lnTo>
                        <a:lnTo>
                          <a:pt x="84" y="36"/>
                        </a:lnTo>
                        <a:lnTo>
                          <a:pt x="96" y="30"/>
                        </a:lnTo>
                        <a:lnTo>
                          <a:pt x="108" y="24"/>
                        </a:lnTo>
                        <a:lnTo>
                          <a:pt x="114" y="24"/>
                        </a:lnTo>
                        <a:lnTo>
                          <a:pt x="120"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8" name="Google Shape;1398;p9"/>
                  <p:cNvSpPr/>
                  <p:nvPr/>
                </p:nvSpPr>
                <p:spPr>
                  <a:xfrm>
                    <a:off x="779" y="722"/>
                    <a:ext cx="12" cy="18"/>
                  </a:xfrm>
                  <a:custGeom>
                    <a:rect b="b" l="l" r="r" t="t"/>
                    <a:pathLst>
                      <a:path extrusionOk="0" h="18" w="12">
                        <a:moveTo>
                          <a:pt x="12" y="18"/>
                        </a:moveTo>
                        <a:lnTo>
                          <a:pt x="12" y="0"/>
                        </a:lnTo>
                        <a:lnTo>
                          <a:pt x="6" y="6"/>
                        </a:lnTo>
                        <a:lnTo>
                          <a:pt x="0" y="6"/>
                        </a:lnTo>
                        <a:lnTo>
                          <a:pt x="6" y="6"/>
                        </a:lnTo>
                        <a:lnTo>
                          <a:pt x="6" y="12"/>
                        </a:lnTo>
                        <a:lnTo>
                          <a:pt x="12" y="12"/>
                        </a:lnTo>
                        <a:lnTo>
                          <a:pt x="12"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399" name="Google Shape;1399;p9"/>
                  <p:cNvSpPr/>
                  <p:nvPr/>
                </p:nvSpPr>
                <p:spPr>
                  <a:xfrm>
                    <a:off x="785" y="740"/>
                    <a:ext cx="6" cy="23"/>
                  </a:xfrm>
                  <a:custGeom>
                    <a:rect b="b" l="l" r="r" t="t"/>
                    <a:pathLst>
                      <a:path extrusionOk="0" h="23" w="6">
                        <a:moveTo>
                          <a:pt x="6" y="23"/>
                        </a:moveTo>
                        <a:lnTo>
                          <a:pt x="6" y="0"/>
                        </a:lnTo>
                        <a:lnTo>
                          <a:pt x="0" y="5"/>
                        </a:lnTo>
                        <a:lnTo>
                          <a:pt x="0" y="17"/>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0" name="Google Shape;1400;p9"/>
                  <p:cNvSpPr/>
                  <p:nvPr/>
                </p:nvSpPr>
                <p:spPr>
                  <a:xfrm>
                    <a:off x="785" y="846"/>
                    <a:ext cx="6" cy="23"/>
                  </a:xfrm>
                  <a:custGeom>
                    <a:rect b="b" l="l" r="r" t="t"/>
                    <a:pathLst>
                      <a:path extrusionOk="0" h="23" w="6">
                        <a:moveTo>
                          <a:pt x="6" y="23"/>
                        </a:moveTo>
                        <a:lnTo>
                          <a:pt x="6" y="0"/>
                        </a:lnTo>
                        <a:lnTo>
                          <a:pt x="0" y="5"/>
                        </a:lnTo>
                        <a:lnTo>
                          <a:pt x="0" y="23"/>
                        </a:lnTo>
                        <a:lnTo>
                          <a:pt x="6" y="23"/>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1" name="Google Shape;1401;p9"/>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2" name="Google Shape;1402;p9"/>
                  <p:cNvSpPr/>
                  <p:nvPr/>
                </p:nvSpPr>
                <p:spPr>
                  <a:xfrm>
                    <a:off x="617" y="740"/>
                    <a:ext cx="54" cy="94"/>
                  </a:xfrm>
                  <a:custGeom>
                    <a:rect b="b" l="l" r="r" t="t"/>
                    <a:pathLst>
                      <a:path extrusionOk="0" h="94" w="54">
                        <a:moveTo>
                          <a:pt x="54" y="76"/>
                        </a:moveTo>
                        <a:lnTo>
                          <a:pt x="54" y="70"/>
                        </a:lnTo>
                        <a:lnTo>
                          <a:pt x="42" y="53"/>
                        </a:lnTo>
                        <a:lnTo>
                          <a:pt x="30" y="41"/>
                        </a:lnTo>
                        <a:lnTo>
                          <a:pt x="24" y="29"/>
                        </a:lnTo>
                        <a:lnTo>
                          <a:pt x="24" y="17"/>
                        </a:lnTo>
                        <a:lnTo>
                          <a:pt x="18" y="5"/>
                        </a:lnTo>
                        <a:lnTo>
                          <a:pt x="18" y="0"/>
                        </a:lnTo>
                        <a:lnTo>
                          <a:pt x="12" y="0"/>
                        </a:lnTo>
                        <a:lnTo>
                          <a:pt x="6" y="0"/>
                        </a:lnTo>
                        <a:lnTo>
                          <a:pt x="0" y="5"/>
                        </a:lnTo>
                        <a:lnTo>
                          <a:pt x="6" y="35"/>
                        </a:lnTo>
                        <a:lnTo>
                          <a:pt x="12" y="47"/>
                        </a:lnTo>
                        <a:lnTo>
                          <a:pt x="18" y="58"/>
                        </a:lnTo>
                        <a:lnTo>
                          <a:pt x="30" y="70"/>
                        </a:lnTo>
                        <a:lnTo>
                          <a:pt x="42" y="82"/>
                        </a:lnTo>
                        <a:lnTo>
                          <a:pt x="54" y="94"/>
                        </a:lnTo>
                        <a:lnTo>
                          <a:pt x="54" y="88"/>
                        </a:lnTo>
                        <a:lnTo>
                          <a:pt x="54" y="82"/>
                        </a:lnTo>
                        <a:lnTo>
                          <a:pt x="54" y="76"/>
                        </a:lnTo>
                        <a:lnTo>
                          <a:pt x="54" y="94"/>
                        </a:lnTo>
                        <a:lnTo>
                          <a:pt x="54" y="88"/>
                        </a:lnTo>
                        <a:lnTo>
                          <a:pt x="54" y="82"/>
                        </a:lnTo>
                        <a:lnTo>
                          <a:pt x="54"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3" name="Google Shape;1403;p9"/>
                  <p:cNvSpPr/>
                  <p:nvPr/>
                </p:nvSpPr>
                <p:spPr>
                  <a:xfrm>
                    <a:off x="503" y="740"/>
                    <a:ext cx="54" cy="94"/>
                  </a:xfrm>
                  <a:custGeom>
                    <a:rect b="b" l="l" r="r" t="t"/>
                    <a:pathLst>
                      <a:path extrusionOk="0" h="94" w="54">
                        <a:moveTo>
                          <a:pt x="0" y="76"/>
                        </a:moveTo>
                        <a:lnTo>
                          <a:pt x="0" y="94"/>
                        </a:lnTo>
                        <a:lnTo>
                          <a:pt x="0" y="88"/>
                        </a:lnTo>
                        <a:lnTo>
                          <a:pt x="0" y="82"/>
                        </a:lnTo>
                        <a:lnTo>
                          <a:pt x="0" y="76"/>
                        </a:lnTo>
                        <a:lnTo>
                          <a:pt x="0" y="70"/>
                        </a:lnTo>
                        <a:lnTo>
                          <a:pt x="12" y="53"/>
                        </a:lnTo>
                        <a:lnTo>
                          <a:pt x="24" y="41"/>
                        </a:lnTo>
                        <a:lnTo>
                          <a:pt x="30" y="29"/>
                        </a:lnTo>
                        <a:lnTo>
                          <a:pt x="36" y="17"/>
                        </a:lnTo>
                        <a:lnTo>
                          <a:pt x="36" y="5"/>
                        </a:lnTo>
                        <a:lnTo>
                          <a:pt x="42" y="0"/>
                        </a:lnTo>
                        <a:lnTo>
                          <a:pt x="48" y="0"/>
                        </a:lnTo>
                        <a:lnTo>
                          <a:pt x="54" y="0"/>
                        </a:lnTo>
                        <a:lnTo>
                          <a:pt x="54" y="5"/>
                        </a:lnTo>
                        <a:lnTo>
                          <a:pt x="54" y="35"/>
                        </a:lnTo>
                        <a:lnTo>
                          <a:pt x="48" y="47"/>
                        </a:lnTo>
                        <a:lnTo>
                          <a:pt x="42" y="58"/>
                        </a:lnTo>
                        <a:lnTo>
                          <a:pt x="24" y="70"/>
                        </a:lnTo>
                        <a:lnTo>
                          <a:pt x="12" y="82"/>
                        </a:lnTo>
                        <a:lnTo>
                          <a:pt x="0" y="94"/>
                        </a:lnTo>
                        <a:lnTo>
                          <a:pt x="0" y="88"/>
                        </a:lnTo>
                        <a:lnTo>
                          <a:pt x="0" y="82"/>
                        </a:lnTo>
                        <a:lnTo>
                          <a:pt x="0" y="76"/>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4" name="Google Shape;1404;p9"/>
                  <p:cNvSpPr/>
                  <p:nvPr/>
                </p:nvSpPr>
                <p:spPr>
                  <a:xfrm>
                    <a:off x="390" y="704"/>
                    <a:ext cx="113" cy="130"/>
                  </a:xfrm>
                  <a:custGeom>
                    <a:rect b="b" l="l" r="r" t="t"/>
                    <a:pathLst>
                      <a:path extrusionOk="0" h="130" w="113">
                        <a:moveTo>
                          <a:pt x="113" y="112"/>
                        </a:moveTo>
                        <a:lnTo>
                          <a:pt x="113" y="106"/>
                        </a:lnTo>
                        <a:lnTo>
                          <a:pt x="113" y="112"/>
                        </a:lnTo>
                        <a:lnTo>
                          <a:pt x="113" y="130"/>
                        </a:lnTo>
                        <a:lnTo>
                          <a:pt x="107" y="130"/>
                        </a:lnTo>
                        <a:lnTo>
                          <a:pt x="101" y="124"/>
                        </a:lnTo>
                        <a:lnTo>
                          <a:pt x="95" y="124"/>
                        </a:lnTo>
                        <a:lnTo>
                          <a:pt x="89" y="124"/>
                        </a:lnTo>
                        <a:lnTo>
                          <a:pt x="83" y="118"/>
                        </a:lnTo>
                        <a:lnTo>
                          <a:pt x="83" y="112"/>
                        </a:lnTo>
                        <a:lnTo>
                          <a:pt x="77" y="94"/>
                        </a:lnTo>
                        <a:lnTo>
                          <a:pt x="71" y="77"/>
                        </a:lnTo>
                        <a:lnTo>
                          <a:pt x="59" y="65"/>
                        </a:lnTo>
                        <a:lnTo>
                          <a:pt x="53" y="53"/>
                        </a:lnTo>
                        <a:lnTo>
                          <a:pt x="41" y="47"/>
                        </a:lnTo>
                        <a:lnTo>
                          <a:pt x="29" y="36"/>
                        </a:lnTo>
                        <a:lnTo>
                          <a:pt x="18" y="30"/>
                        </a:lnTo>
                        <a:lnTo>
                          <a:pt x="6" y="24"/>
                        </a:lnTo>
                        <a:lnTo>
                          <a:pt x="0" y="18"/>
                        </a:lnTo>
                        <a:lnTo>
                          <a:pt x="0" y="36"/>
                        </a:lnTo>
                        <a:lnTo>
                          <a:pt x="0" y="30"/>
                        </a:lnTo>
                        <a:lnTo>
                          <a:pt x="6" y="24"/>
                        </a:lnTo>
                        <a:lnTo>
                          <a:pt x="0" y="24"/>
                        </a:lnTo>
                        <a:lnTo>
                          <a:pt x="0" y="18"/>
                        </a:lnTo>
                        <a:lnTo>
                          <a:pt x="0" y="0"/>
                        </a:lnTo>
                        <a:lnTo>
                          <a:pt x="0" y="6"/>
                        </a:lnTo>
                        <a:lnTo>
                          <a:pt x="0" y="12"/>
                        </a:lnTo>
                        <a:lnTo>
                          <a:pt x="12" y="18"/>
                        </a:lnTo>
                        <a:lnTo>
                          <a:pt x="24" y="24"/>
                        </a:lnTo>
                        <a:lnTo>
                          <a:pt x="53" y="41"/>
                        </a:lnTo>
                        <a:lnTo>
                          <a:pt x="77" y="59"/>
                        </a:lnTo>
                        <a:lnTo>
                          <a:pt x="89" y="71"/>
                        </a:lnTo>
                        <a:lnTo>
                          <a:pt x="101" y="83"/>
                        </a:lnTo>
                        <a:lnTo>
                          <a:pt x="107" y="94"/>
                        </a:lnTo>
                        <a:lnTo>
                          <a:pt x="113" y="100"/>
                        </a:lnTo>
                        <a:lnTo>
                          <a:pt x="113" y="106"/>
                        </a:lnTo>
                        <a:lnTo>
                          <a:pt x="113" y="112"/>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5" name="Google Shape;1405;p9"/>
                  <p:cNvSpPr/>
                  <p:nvPr/>
                </p:nvSpPr>
                <p:spPr>
                  <a:xfrm>
                    <a:off x="390" y="846"/>
                    <a:ext cx="6" cy="29"/>
                  </a:xfrm>
                  <a:custGeom>
                    <a:rect b="b" l="l" r="r" t="t"/>
                    <a:pathLst>
                      <a:path extrusionOk="0" h="29" w="6">
                        <a:moveTo>
                          <a:pt x="0" y="0"/>
                        </a:moveTo>
                        <a:lnTo>
                          <a:pt x="0" y="23"/>
                        </a:lnTo>
                        <a:lnTo>
                          <a:pt x="0" y="29"/>
                        </a:lnTo>
                        <a:lnTo>
                          <a:pt x="6" y="23"/>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6" name="Google Shape;1406;p9"/>
                  <p:cNvSpPr/>
                  <p:nvPr/>
                </p:nvSpPr>
                <p:spPr>
                  <a:xfrm>
                    <a:off x="390" y="740"/>
                    <a:ext cx="1" cy="23"/>
                  </a:xfrm>
                  <a:custGeom>
                    <a:rect b="b" l="l" r="r" t="t"/>
                    <a:pathLst>
                      <a:path extrusionOk="0" h="23" w="1">
                        <a:moveTo>
                          <a:pt x="0" y="0"/>
                        </a:moveTo>
                        <a:lnTo>
                          <a:pt x="0" y="23"/>
                        </a:lnTo>
                        <a:lnTo>
                          <a:pt x="0" y="17"/>
                        </a:lnTo>
                        <a:lnTo>
                          <a:pt x="0" y="5"/>
                        </a:lnTo>
                        <a:lnTo>
                          <a:pt x="0" y="0"/>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7" name="Google Shape;1407;p9"/>
                  <p:cNvSpPr/>
                  <p:nvPr/>
                </p:nvSpPr>
                <p:spPr>
                  <a:xfrm>
                    <a:off x="174" y="704"/>
                    <a:ext cx="216" cy="165"/>
                  </a:xfrm>
                  <a:custGeom>
                    <a:rect b="b" l="l" r="r" t="t"/>
                    <a:pathLst>
                      <a:path extrusionOk="0" h="165" w="216">
                        <a:moveTo>
                          <a:pt x="216" y="18"/>
                        </a:moveTo>
                        <a:lnTo>
                          <a:pt x="216" y="0"/>
                        </a:lnTo>
                        <a:lnTo>
                          <a:pt x="210" y="0"/>
                        </a:lnTo>
                        <a:lnTo>
                          <a:pt x="210" y="6"/>
                        </a:lnTo>
                        <a:lnTo>
                          <a:pt x="210" y="12"/>
                        </a:lnTo>
                        <a:lnTo>
                          <a:pt x="210" y="18"/>
                        </a:lnTo>
                        <a:lnTo>
                          <a:pt x="216" y="18"/>
                        </a:lnTo>
                        <a:lnTo>
                          <a:pt x="216" y="36"/>
                        </a:lnTo>
                        <a:lnTo>
                          <a:pt x="216" y="59"/>
                        </a:lnTo>
                        <a:lnTo>
                          <a:pt x="216" y="71"/>
                        </a:lnTo>
                        <a:lnTo>
                          <a:pt x="216" y="83"/>
                        </a:lnTo>
                        <a:lnTo>
                          <a:pt x="210" y="100"/>
                        </a:lnTo>
                        <a:lnTo>
                          <a:pt x="210" y="118"/>
                        </a:lnTo>
                        <a:lnTo>
                          <a:pt x="216" y="130"/>
                        </a:lnTo>
                        <a:lnTo>
                          <a:pt x="216" y="142"/>
                        </a:lnTo>
                        <a:lnTo>
                          <a:pt x="216" y="165"/>
                        </a:lnTo>
                        <a:lnTo>
                          <a:pt x="210" y="159"/>
                        </a:lnTo>
                        <a:lnTo>
                          <a:pt x="210" y="147"/>
                        </a:lnTo>
                        <a:lnTo>
                          <a:pt x="210" y="130"/>
                        </a:lnTo>
                        <a:lnTo>
                          <a:pt x="204" y="106"/>
                        </a:lnTo>
                        <a:lnTo>
                          <a:pt x="204" y="89"/>
                        </a:lnTo>
                        <a:lnTo>
                          <a:pt x="210" y="53"/>
                        </a:lnTo>
                        <a:lnTo>
                          <a:pt x="210" y="47"/>
                        </a:lnTo>
                        <a:lnTo>
                          <a:pt x="210" y="41"/>
                        </a:lnTo>
                        <a:lnTo>
                          <a:pt x="204" y="41"/>
                        </a:lnTo>
                        <a:lnTo>
                          <a:pt x="204" y="36"/>
                        </a:lnTo>
                        <a:lnTo>
                          <a:pt x="180" y="59"/>
                        </a:lnTo>
                        <a:lnTo>
                          <a:pt x="150" y="83"/>
                        </a:lnTo>
                        <a:lnTo>
                          <a:pt x="120" y="100"/>
                        </a:lnTo>
                        <a:lnTo>
                          <a:pt x="108" y="112"/>
                        </a:lnTo>
                        <a:lnTo>
                          <a:pt x="96" y="124"/>
                        </a:lnTo>
                        <a:lnTo>
                          <a:pt x="96" y="142"/>
                        </a:lnTo>
                        <a:lnTo>
                          <a:pt x="90" y="142"/>
                        </a:lnTo>
                        <a:lnTo>
                          <a:pt x="90" y="136"/>
                        </a:lnTo>
                        <a:lnTo>
                          <a:pt x="90" y="124"/>
                        </a:lnTo>
                        <a:lnTo>
                          <a:pt x="120" y="100"/>
                        </a:lnTo>
                        <a:lnTo>
                          <a:pt x="150" y="71"/>
                        </a:lnTo>
                        <a:lnTo>
                          <a:pt x="198" y="36"/>
                        </a:lnTo>
                        <a:lnTo>
                          <a:pt x="198" y="30"/>
                        </a:lnTo>
                        <a:lnTo>
                          <a:pt x="198" y="24"/>
                        </a:lnTo>
                        <a:lnTo>
                          <a:pt x="192" y="30"/>
                        </a:lnTo>
                        <a:lnTo>
                          <a:pt x="180" y="30"/>
                        </a:lnTo>
                        <a:lnTo>
                          <a:pt x="174" y="36"/>
                        </a:lnTo>
                        <a:lnTo>
                          <a:pt x="138" y="53"/>
                        </a:lnTo>
                        <a:lnTo>
                          <a:pt x="84" y="83"/>
                        </a:lnTo>
                        <a:lnTo>
                          <a:pt x="60" y="89"/>
                        </a:lnTo>
                        <a:lnTo>
                          <a:pt x="48" y="94"/>
                        </a:lnTo>
                        <a:lnTo>
                          <a:pt x="42" y="94"/>
                        </a:lnTo>
                        <a:lnTo>
                          <a:pt x="36" y="100"/>
                        </a:lnTo>
                        <a:lnTo>
                          <a:pt x="24" y="106"/>
                        </a:lnTo>
                        <a:lnTo>
                          <a:pt x="18" y="112"/>
                        </a:lnTo>
                        <a:lnTo>
                          <a:pt x="12" y="118"/>
                        </a:lnTo>
                        <a:lnTo>
                          <a:pt x="6" y="130"/>
                        </a:lnTo>
                        <a:lnTo>
                          <a:pt x="6" y="136"/>
                        </a:lnTo>
                        <a:lnTo>
                          <a:pt x="6" y="142"/>
                        </a:lnTo>
                        <a:lnTo>
                          <a:pt x="0" y="159"/>
                        </a:lnTo>
                        <a:lnTo>
                          <a:pt x="0" y="153"/>
                        </a:lnTo>
                        <a:lnTo>
                          <a:pt x="0" y="147"/>
                        </a:lnTo>
                        <a:lnTo>
                          <a:pt x="0" y="136"/>
                        </a:lnTo>
                        <a:lnTo>
                          <a:pt x="6" y="130"/>
                        </a:lnTo>
                        <a:lnTo>
                          <a:pt x="6" y="118"/>
                        </a:lnTo>
                        <a:lnTo>
                          <a:pt x="12" y="112"/>
                        </a:lnTo>
                        <a:lnTo>
                          <a:pt x="18" y="100"/>
                        </a:lnTo>
                        <a:lnTo>
                          <a:pt x="24" y="94"/>
                        </a:lnTo>
                        <a:lnTo>
                          <a:pt x="36" y="89"/>
                        </a:lnTo>
                        <a:lnTo>
                          <a:pt x="48" y="89"/>
                        </a:lnTo>
                        <a:lnTo>
                          <a:pt x="60" y="83"/>
                        </a:lnTo>
                        <a:lnTo>
                          <a:pt x="72" y="77"/>
                        </a:lnTo>
                        <a:lnTo>
                          <a:pt x="84" y="71"/>
                        </a:lnTo>
                        <a:lnTo>
                          <a:pt x="210" y="6"/>
                        </a:lnTo>
                        <a:lnTo>
                          <a:pt x="210" y="12"/>
                        </a:lnTo>
                        <a:lnTo>
                          <a:pt x="210" y="18"/>
                        </a:lnTo>
                        <a:lnTo>
                          <a:pt x="216" y="18"/>
                        </a:lnTo>
                        <a:close/>
                      </a:path>
                    </a:pathLst>
                  </a:custGeom>
                  <a:solidFill>
                    <a:srgbClr val="BF8C5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8" name="Google Shape;1408;p9"/>
                  <p:cNvSpPr/>
                  <p:nvPr/>
                </p:nvSpPr>
                <p:spPr>
                  <a:xfrm>
                    <a:off x="581" y="910"/>
                    <a:ext cx="12" cy="30"/>
                  </a:xfrm>
                  <a:custGeom>
                    <a:rect b="b" l="l" r="r" t="t"/>
                    <a:pathLst>
                      <a:path extrusionOk="0" h="30" w="12">
                        <a:moveTo>
                          <a:pt x="6" y="0"/>
                        </a:moveTo>
                        <a:lnTo>
                          <a:pt x="0" y="12"/>
                        </a:lnTo>
                        <a:lnTo>
                          <a:pt x="6" y="24"/>
                        </a:lnTo>
                        <a:lnTo>
                          <a:pt x="6" y="30"/>
                        </a:lnTo>
                        <a:lnTo>
                          <a:pt x="12" y="24"/>
                        </a:lnTo>
                        <a:lnTo>
                          <a:pt x="12" y="12"/>
                        </a:lnTo>
                        <a:lnTo>
                          <a:pt x="12" y="0"/>
                        </a:lnTo>
                        <a:lnTo>
                          <a:pt x="6"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09" name="Google Shape;1409;p9"/>
                  <p:cNvSpPr/>
                  <p:nvPr/>
                </p:nvSpPr>
                <p:spPr>
                  <a:xfrm>
                    <a:off x="779" y="710"/>
                    <a:ext cx="221" cy="159"/>
                  </a:xfrm>
                  <a:custGeom>
                    <a:rect b="b" l="l" r="r" t="t"/>
                    <a:pathLst>
                      <a:path extrusionOk="0" h="159" w="221">
                        <a:moveTo>
                          <a:pt x="0" y="18"/>
                        </a:moveTo>
                        <a:lnTo>
                          <a:pt x="6" y="18"/>
                        </a:lnTo>
                        <a:lnTo>
                          <a:pt x="6" y="24"/>
                        </a:lnTo>
                        <a:lnTo>
                          <a:pt x="12" y="24"/>
                        </a:lnTo>
                        <a:lnTo>
                          <a:pt x="12" y="30"/>
                        </a:lnTo>
                        <a:lnTo>
                          <a:pt x="6" y="35"/>
                        </a:lnTo>
                        <a:lnTo>
                          <a:pt x="6" y="47"/>
                        </a:lnTo>
                        <a:lnTo>
                          <a:pt x="12" y="65"/>
                        </a:lnTo>
                        <a:lnTo>
                          <a:pt x="12" y="77"/>
                        </a:lnTo>
                        <a:lnTo>
                          <a:pt x="12" y="94"/>
                        </a:lnTo>
                        <a:lnTo>
                          <a:pt x="12" y="112"/>
                        </a:lnTo>
                        <a:lnTo>
                          <a:pt x="12" y="124"/>
                        </a:lnTo>
                        <a:lnTo>
                          <a:pt x="6" y="141"/>
                        </a:lnTo>
                        <a:lnTo>
                          <a:pt x="6" y="159"/>
                        </a:lnTo>
                        <a:lnTo>
                          <a:pt x="12" y="159"/>
                        </a:lnTo>
                        <a:lnTo>
                          <a:pt x="12" y="153"/>
                        </a:lnTo>
                        <a:lnTo>
                          <a:pt x="12" y="141"/>
                        </a:lnTo>
                        <a:lnTo>
                          <a:pt x="18" y="118"/>
                        </a:lnTo>
                        <a:lnTo>
                          <a:pt x="18" y="100"/>
                        </a:lnTo>
                        <a:lnTo>
                          <a:pt x="18" y="83"/>
                        </a:lnTo>
                        <a:lnTo>
                          <a:pt x="18" y="47"/>
                        </a:lnTo>
                        <a:lnTo>
                          <a:pt x="18" y="41"/>
                        </a:lnTo>
                        <a:lnTo>
                          <a:pt x="18" y="35"/>
                        </a:lnTo>
                        <a:lnTo>
                          <a:pt x="18" y="30"/>
                        </a:lnTo>
                        <a:lnTo>
                          <a:pt x="48" y="53"/>
                        </a:lnTo>
                        <a:lnTo>
                          <a:pt x="72" y="77"/>
                        </a:lnTo>
                        <a:lnTo>
                          <a:pt x="102" y="94"/>
                        </a:lnTo>
                        <a:lnTo>
                          <a:pt x="114" y="106"/>
                        </a:lnTo>
                        <a:lnTo>
                          <a:pt x="132" y="118"/>
                        </a:lnTo>
                        <a:lnTo>
                          <a:pt x="132" y="136"/>
                        </a:lnTo>
                        <a:lnTo>
                          <a:pt x="132" y="130"/>
                        </a:lnTo>
                        <a:lnTo>
                          <a:pt x="132" y="118"/>
                        </a:lnTo>
                        <a:lnTo>
                          <a:pt x="108" y="94"/>
                        </a:lnTo>
                        <a:lnTo>
                          <a:pt x="78" y="65"/>
                        </a:lnTo>
                        <a:lnTo>
                          <a:pt x="30" y="30"/>
                        </a:lnTo>
                        <a:lnTo>
                          <a:pt x="24" y="24"/>
                        </a:lnTo>
                        <a:lnTo>
                          <a:pt x="24" y="18"/>
                        </a:lnTo>
                        <a:lnTo>
                          <a:pt x="30" y="18"/>
                        </a:lnTo>
                        <a:lnTo>
                          <a:pt x="36" y="24"/>
                        </a:lnTo>
                        <a:lnTo>
                          <a:pt x="42" y="24"/>
                        </a:lnTo>
                        <a:lnTo>
                          <a:pt x="54" y="30"/>
                        </a:lnTo>
                        <a:lnTo>
                          <a:pt x="84" y="47"/>
                        </a:lnTo>
                        <a:lnTo>
                          <a:pt x="138" y="77"/>
                        </a:lnTo>
                        <a:lnTo>
                          <a:pt x="168" y="83"/>
                        </a:lnTo>
                        <a:lnTo>
                          <a:pt x="180" y="88"/>
                        </a:lnTo>
                        <a:lnTo>
                          <a:pt x="186" y="88"/>
                        </a:lnTo>
                        <a:lnTo>
                          <a:pt x="186" y="94"/>
                        </a:lnTo>
                        <a:lnTo>
                          <a:pt x="198" y="100"/>
                        </a:lnTo>
                        <a:lnTo>
                          <a:pt x="204" y="106"/>
                        </a:lnTo>
                        <a:lnTo>
                          <a:pt x="210" y="112"/>
                        </a:lnTo>
                        <a:lnTo>
                          <a:pt x="215" y="124"/>
                        </a:lnTo>
                        <a:lnTo>
                          <a:pt x="221" y="130"/>
                        </a:lnTo>
                        <a:lnTo>
                          <a:pt x="221" y="136"/>
                        </a:lnTo>
                        <a:lnTo>
                          <a:pt x="221" y="153"/>
                        </a:lnTo>
                        <a:lnTo>
                          <a:pt x="221" y="147"/>
                        </a:lnTo>
                        <a:lnTo>
                          <a:pt x="221" y="141"/>
                        </a:lnTo>
                        <a:lnTo>
                          <a:pt x="221" y="130"/>
                        </a:lnTo>
                        <a:lnTo>
                          <a:pt x="221" y="124"/>
                        </a:lnTo>
                        <a:lnTo>
                          <a:pt x="215" y="112"/>
                        </a:lnTo>
                        <a:lnTo>
                          <a:pt x="210" y="106"/>
                        </a:lnTo>
                        <a:lnTo>
                          <a:pt x="204" y="94"/>
                        </a:lnTo>
                        <a:lnTo>
                          <a:pt x="198" y="88"/>
                        </a:lnTo>
                        <a:lnTo>
                          <a:pt x="192" y="83"/>
                        </a:lnTo>
                        <a:lnTo>
                          <a:pt x="180" y="83"/>
                        </a:lnTo>
                        <a:lnTo>
                          <a:pt x="168" y="77"/>
                        </a:lnTo>
                        <a:lnTo>
                          <a:pt x="156" y="71"/>
                        </a:lnTo>
                        <a:lnTo>
                          <a:pt x="144" y="65"/>
                        </a:lnTo>
                        <a:lnTo>
                          <a:pt x="18" y="0"/>
                        </a:lnTo>
                        <a:lnTo>
                          <a:pt x="18" y="6"/>
                        </a:lnTo>
                        <a:lnTo>
                          <a:pt x="18" y="12"/>
                        </a:lnTo>
                        <a:lnTo>
                          <a:pt x="12" y="12"/>
                        </a:lnTo>
                        <a:lnTo>
                          <a:pt x="6" y="18"/>
                        </a:lnTo>
                        <a:lnTo>
                          <a:pt x="0"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0" name="Google Shape;1410;p9"/>
                  <p:cNvSpPr/>
                  <p:nvPr/>
                </p:nvSpPr>
                <p:spPr>
                  <a:xfrm>
                    <a:off x="671" y="704"/>
                    <a:ext cx="126" cy="130"/>
                  </a:xfrm>
                  <a:custGeom>
                    <a:rect b="b" l="l" r="r" t="t"/>
                    <a:pathLst>
                      <a:path extrusionOk="0" h="130" w="126">
                        <a:moveTo>
                          <a:pt x="0" y="130"/>
                        </a:moveTo>
                        <a:lnTo>
                          <a:pt x="0" y="124"/>
                        </a:lnTo>
                        <a:lnTo>
                          <a:pt x="0" y="118"/>
                        </a:lnTo>
                        <a:lnTo>
                          <a:pt x="0" y="112"/>
                        </a:lnTo>
                        <a:lnTo>
                          <a:pt x="6" y="106"/>
                        </a:lnTo>
                        <a:lnTo>
                          <a:pt x="6" y="100"/>
                        </a:lnTo>
                        <a:lnTo>
                          <a:pt x="6" y="94"/>
                        </a:lnTo>
                        <a:lnTo>
                          <a:pt x="12" y="83"/>
                        </a:lnTo>
                        <a:lnTo>
                          <a:pt x="24" y="71"/>
                        </a:lnTo>
                        <a:lnTo>
                          <a:pt x="42" y="59"/>
                        </a:lnTo>
                        <a:lnTo>
                          <a:pt x="66" y="41"/>
                        </a:lnTo>
                        <a:lnTo>
                          <a:pt x="90" y="24"/>
                        </a:lnTo>
                        <a:lnTo>
                          <a:pt x="102" y="18"/>
                        </a:lnTo>
                        <a:lnTo>
                          <a:pt x="114" y="12"/>
                        </a:lnTo>
                        <a:lnTo>
                          <a:pt x="120" y="6"/>
                        </a:lnTo>
                        <a:lnTo>
                          <a:pt x="114" y="0"/>
                        </a:lnTo>
                        <a:lnTo>
                          <a:pt x="120" y="0"/>
                        </a:lnTo>
                        <a:lnTo>
                          <a:pt x="126" y="0"/>
                        </a:lnTo>
                        <a:lnTo>
                          <a:pt x="120" y="0"/>
                        </a:lnTo>
                        <a:lnTo>
                          <a:pt x="120" y="6"/>
                        </a:lnTo>
                        <a:lnTo>
                          <a:pt x="126" y="12"/>
                        </a:lnTo>
                        <a:lnTo>
                          <a:pt x="126" y="18"/>
                        </a:lnTo>
                        <a:lnTo>
                          <a:pt x="120" y="18"/>
                        </a:lnTo>
                        <a:lnTo>
                          <a:pt x="114" y="24"/>
                        </a:lnTo>
                        <a:lnTo>
                          <a:pt x="108" y="24"/>
                        </a:lnTo>
                        <a:lnTo>
                          <a:pt x="96" y="30"/>
                        </a:lnTo>
                        <a:lnTo>
                          <a:pt x="84" y="36"/>
                        </a:lnTo>
                        <a:lnTo>
                          <a:pt x="78" y="47"/>
                        </a:lnTo>
                        <a:lnTo>
                          <a:pt x="66" y="53"/>
                        </a:lnTo>
                        <a:lnTo>
                          <a:pt x="54" y="65"/>
                        </a:lnTo>
                        <a:lnTo>
                          <a:pt x="48" y="77"/>
                        </a:lnTo>
                        <a:lnTo>
                          <a:pt x="42" y="94"/>
                        </a:lnTo>
                        <a:lnTo>
                          <a:pt x="36" y="112"/>
                        </a:lnTo>
                        <a:lnTo>
                          <a:pt x="30" y="118"/>
                        </a:lnTo>
                        <a:lnTo>
                          <a:pt x="30" y="124"/>
                        </a:lnTo>
                        <a:lnTo>
                          <a:pt x="24" y="124"/>
                        </a:lnTo>
                        <a:lnTo>
                          <a:pt x="18" y="124"/>
                        </a:lnTo>
                        <a:lnTo>
                          <a:pt x="12" y="124"/>
                        </a:lnTo>
                        <a:lnTo>
                          <a:pt x="6" y="130"/>
                        </a:lnTo>
                        <a:lnTo>
                          <a:pt x="0"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1" name="Google Shape;1411;p9"/>
                  <p:cNvSpPr/>
                  <p:nvPr/>
                </p:nvSpPr>
                <p:spPr>
                  <a:xfrm>
                    <a:off x="617" y="740"/>
                    <a:ext cx="60" cy="94"/>
                  </a:xfrm>
                  <a:custGeom>
                    <a:rect b="b" l="l" r="r" t="t"/>
                    <a:pathLst>
                      <a:path extrusionOk="0" h="94" w="60">
                        <a:moveTo>
                          <a:pt x="12" y="0"/>
                        </a:moveTo>
                        <a:lnTo>
                          <a:pt x="18" y="0"/>
                        </a:lnTo>
                        <a:lnTo>
                          <a:pt x="18" y="5"/>
                        </a:lnTo>
                        <a:lnTo>
                          <a:pt x="24" y="17"/>
                        </a:lnTo>
                        <a:lnTo>
                          <a:pt x="24" y="29"/>
                        </a:lnTo>
                        <a:lnTo>
                          <a:pt x="30" y="41"/>
                        </a:lnTo>
                        <a:lnTo>
                          <a:pt x="42" y="53"/>
                        </a:lnTo>
                        <a:lnTo>
                          <a:pt x="60" y="70"/>
                        </a:lnTo>
                        <a:lnTo>
                          <a:pt x="54" y="76"/>
                        </a:lnTo>
                        <a:lnTo>
                          <a:pt x="54" y="82"/>
                        </a:lnTo>
                        <a:lnTo>
                          <a:pt x="54" y="88"/>
                        </a:lnTo>
                        <a:lnTo>
                          <a:pt x="54" y="94"/>
                        </a:lnTo>
                        <a:lnTo>
                          <a:pt x="42" y="82"/>
                        </a:lnTo>
                        <a:lnTo>
                          <a:pt x="30" y="70"/>
                        </a:lnTo>
                        <a:lnTo>
                          <a:pt x="18" y="58"/>
                        </a:lnTo>
                        <a:lnTo>
                          <a:pt x="12" y="47"/>
                        </a:lnTo>
                        <a:lnTo>
                          <a:pt x="6" y="35"/>
                        </a:lnTo>
                        <a:lnTo>
                          <a:pt x="0" y="5"/>
                        </a:lnTo>
                        <a:lnTo>
                          <a:pt x="6" y="0"/>
                        </a:lnTo>
                        <a:lnTo>
                          <a:pt x="1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2" name="Google Shape;1412;p9"/>
                  <p:cNvSpPr/>
                  <p:nvPr/>
                </p:nvSpPr>
                <p:spPr>
                  <a:xfrm>
                    <a:off x="174" y="710"/>
                    <a:ext cx="222" cy="165"/>
                  </a:xfrm>
                  <a:custGeom>
                    <a:rect b="b" l="l" r="r" t="t"/>
                    <a:pathLst>
                      <a:path extrusionOk="0" h="165" w="222">
                        <a:moveTo>
                          <a:pt x="222" y="18"/>
                        </a:moveTo>
                        <a:lnTo>
                          <a:pt x="222" y="18"/>
                        </a:lnTo>
                        <a:lnTo>
                          <a:pt x="216" y="24"/>
                        </a:lnTo>
                        <a:lnTo>
                          <a:pt x="216" y="30"/>
                        </a:lnTo>
                        <a:lnTo>
                          <a:pt x="216" y="35"/>
                        </a:lnTo>
                        <a:lnTo>
                          <a:pt x="216" y="47"/>
                        </a:lnTo>
                        <a:lnTo>
                          <a:pt x="216" y="65"/>
                        </a:lnTo>
                        <a:lnTo>
                          <a:pt x="216" y="77"/>
                        </a:lnTo>
                        <a:lnTo>
                          <a:pt x="210" y="94"/>
                        </a:lnTo>
                        <a:lnTo>
                          <a:pt x="210" y="112"/>
                        </a:lnTo>
                        <a:lnTo>
                          <a:pt x="216" y="124"/>
                        </a:lnTo>
                        <a:lnTo>
                          <a:pt x="216" y="141"/>
                        </a:lnTo>
                        <a:lnTo>
                          <a:pt x="222" y="159"/>
                        </a:lnTo>
                        <a:lnTo>
                          <a:pt x="216" y="165"/>
                        </a:lnTo>
                        <a:lnTo>
                          <a:pt x="216" y="159"/>
                        </a:lnTo>
                        <a:lnTo>
                          <a:pt x="210" y="153"/>
                        </a:lnTo>
                        <a:lnTo>
                          <a:pt x="210" y="141"/>
                        </a:lnTo>
                        <a:lnTo>
                          <a:pt x="210" y="124"/>
                        </a:lnTo>
                        <a:lnTo>
                          <a:pt x="204" y="100"/>
                        </a:lnTo>
                        <a:lnTo>
                          <a:pt x="204" y="83"/>
                        </a:lnTo>
                        <a:lnTo>
                          <a:pt x="210" y="47"/>
                        </a:lnTo>
                        <a:lnTo>
                          <a:pt x="210" y="41"/>
                        </a:lnTo>
                        <a:lnTo>
                          <a:pt x="210" y="35"/>
                        </a:lnTo>
                        <a:lnTo>
                          <a:pt x="204" y="35"/>
                        </a:lnTo>
                        <a:lnTo>
                          <a:pt x="204" y="30"/>
                        </a:lnTo>
                        <a:lnTo>
                          <a:pt x="180" y="53"/>
                        </a:lnTo>
                        <a:lnTo>
                          <a:pt x="150" y="77"/>
                        </a:lnTo>
                        <a:lnTo>
                          <a:pt x="120" y="94"/>
                        </a:lnTo>
                        <a:lnTo>
                          <a:pt x="108" y="106"/>
                        </a:lnTo>
                        <a:lnTo>
                          <a:pt x="96" y="118"/>
                        </a:lnTo>
                        <a:lnTo>
                          <a:pt x="96" y="136"/>
                        </a:lnTo>
                        <a:lnTo>
                          <a:pt x="90" y="136"/>
                        </a:lnTo>
                        <a:lnTo>
                          <a:pt x="90" y="130"/>
                        </a:lnTo>
                        <a:lnTo>
                          <a:pt x="90" y="118"/>
                        </a:lnTo>
                        <a:lnTo>
                          <a:pt x="120" y="94"/>
                        </a:lnTo>
                        <a:lnTo>
                          <a:pt x="150" y="65"/>
                        </a:lnTo>
                        <a:lnTo>
                          <a:pt x="198" y="30"/>
                        </a:lnTo>
                        <a:lnTo>
                          <a:pt x="198" y="24"/>
                        </a:lnTo>
                        <a:lnTo>
                          <a:pt x="198" y="18"/>
                        </a:lnTo>
                        <a:lnTo>
                          <a:pt x="192" y="24"/>
                        </a:lnTo>
                        <a:lnTo>
                          <a:pt x="180" y="24"/>
                        </a:lnTo>
                        <a:lnTo>
                          <a:pt x="174" y="30"/>
                        </a:lnTo>
                        <a:lnTo>
                          <a:pt x="138" y="47"/>
                        </a:lnTo>
                        <a:lnTo>
                          <a:pt x="84" y="77"/>
                        </a:lnTo>
                        <a:lnTo>
                          <a:pt x="60" y="83"/>
                        </a:lnTo>
                        <a:lnTo>
                          <a:pt x="48" y="88"/>
                        </a:lnTo>
                        <a:lnTo>
                          <a:pt x="42" y="88"/>
                        </a:lnTo>
                        <a:lnTo>
                          <a:pt x="36" y="94"/>
                        </a:lnTo>
                        <a:lnTo>
                          <a:pt x="24" y="100"/>
                        </a:lnTo>
                        <a:lnTo>
                          <a:pt x="18" y="106"/>
                        </a:lnTo>
                        <a:lnTo>
                          <a:pt x="12" y="112"/>
                        </a:lnTo>
                        <a:lnTo>
                          <a:pt x="6" y="124"/>
                        </a:lnTo>
                        <a:lnTo>
                          <a:pt x="6" y="130"/>
                        </a:lnTo>
                        <a:lnTo>
                          <a:pt x="6" y="136"/>
                        </a:lnTo>
                        <a:lnTo>
                          <a:pt x="0" y="153"/>
                        </a:lnTo>
                        <a:lnTo>
                          <a:pt x="0" y="147"/>
                        </a:lnTo>
                        <a:lnTo>
                          <a:pt x="0" y="141"/>
                        </a:lnTo>
                        <a:lnTo>
                          <a:pt x="0" y="130"/>
                        </a:lnTo>
                        <a:lnTo>
                          <a:pt x="6" y="124"/>
                        </a:lnTo>
                        <a:lnTo>
                          <a:pt x="6" y="112"/>
                        </a:lnTo>
                        <a:lnTo>
                          <a:pt x="12" y="106"/>
                        </a:lnTo>
                        <a:lnTo>
                          <a:pt x="18" y="94"/>
                        </a:lnTo>
                        <a:lnTo>
                          <a:pt x="24" y="88"/>
                        </a:lnTo>
                        <a:lnTo>
                          <a:pt x="36" y="83"/>
                        </a:lnTo>
                        <a:lnTo>
                          <a:pt x="48" y="83"/>
                        </a:lnTo>
                        <a:lnTo>
                          <a:pt x="60" y="77"/>
                        </a:lnTo>
                        <a:lnTo>
                          <a:pt x="72" y="71"/>
                        </a:lnTo>
                        <a:lnTo>
                          <a:pt x="84" y="65"/>
                        </a:lnTo>
                        <a:lnTo>
                          <a:pt x="210" y="0"/>
                        </a:lnTo>
                        <a:lnTo>
                          <a:pt x="210" y="6"/>
                        </a:lnTo>
                        <a:lnTo>
                          <a:pt x="210" y="12"/>
                        </a:lnTo>
                        <a:lnTo>
                          <a:pt x="216" y="18"/>
                        </a:lnTo>
                        <a:lnTo>
                          <a:pt x="222" y="1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3" name="Google Shape;1413;p9"/>
                  <p:cNvSpPr/>
                  <p:nvPr/>
                </p:nvSpPr>
                <p:spPr>
                  <a:xfrm>
                    <a:off x="384" y="704"/>
                    <a:ext cx="119" cy="130"/>
                  </a:xfrm>
                  <a:custGeom>
                    <a:rect b="b" l="l" r="r" t="t"/>
                    <a:pathLst>
                      <a:path extrusionOk="0" h="130" w="119">
                        <a:moveTo>
                          <a:pt x="119" y="130"/>
                        </a:moveTo>
                        <a:lnTo>
                          <a:pt x="119" y="124"/>
                        </a:lnTo>
                        <a:lnTo>
                          <a:pt x="119" y="118"/>
                        </a:lnTo>
                        <a:lnTo>
                          <a:pt x="119" y="112"/>
                        </a:lnTo>
                        <a:lnTo>
                          <a:pt x="119" y="106"/>
                        </a:lnTo>
                        <a:lnTo>
                          <a:pt x="119" y="100"/>
                        </a:lnTo>
                        <a:lnTo>
                          <a:pt x="113" y="94"/>
                        </a:lnTo>
                        <a:lnTo>
                          <a:pt x="107" y="83"/>
                        </a:lnTo>
                        <a:lnTo>
                          <a:pt x="95" y="71"/>
                        </a:lnTo>
                        <a:lnTo>
                          <a:pt x="83" y="59"/>
                        </a:lnTo>
                        <a:lnTo>
                          <a:pt x="59" y="41"/>
                        </a:lnTo>
                        <a:lnTo>
                          <a:pt x="30" y="24"/>
                        </a:lnTo>
                        <a:lnTo>
                          <a:pt x="18" y="18"/>
                        </a:lnTo>
                        <a:lnTo>
                          <a:pt x="6" y="12"/>
                        </a:lnTo>
                        <a:lnTo>
                          <a:pt x="6" y="6"/>
                        </a:lnTo>
                        <a:lnTo>
                          <a:pt x="6" y="0"/>
                        </a:lnTo>
                        <a:lnTo>
                          <a:pt x="0" y="0"/>
                        </a:lnTo>
                        <a:lnTo>
                          <a:pt x="0" y="6"/>
                        </a:lnTo>
                        <a:lnTo>
                          <a:pt x="0" y="12"/>
                        </a:lnTo>
                        <a:lnTo>
                          <a:pt x="0" y="18"/>
                        </a:lnTo>
                        <a:lnTo>
                          <a:pt x="6" y="18"/>
                        </a:lnTo>
                        <a:lnTo>
                          <a:pt x="12" y="24"/>
                        </a:lnTo>
                        <a:lnTo>
                          <a:pt x="24" y="30"/>
                        </a:lnTo>
                        <a:lnTo>
                          <a:pt x="35" y="36"/>
                        </a:lnTo>
                        <a:lnTo>
                          <a:pt x="47" y="47"/>
                        </a:lnTo>
                        <a:lnTo>
                          <a:pt x="59" y="53"/>
                        </a:lnTo>
                        <a:lnTo>
                          <a:pt x="65" y="65"/>
                        </a:lnTo>
                        <a:lnTo>
                          <a:pt x="77" y="77"/>
                        </a:lnTo>
                        <a:lnTo>
                          <a:pt x="83" y="94"/>
                        </a:lnTo>
                        <a:lnTo>
                          <a:pt x="89" y="112"/>
                        </a:lnTo>
                        <a:lnTo>
                          <a:pt x="89" y="118"/>
                        </a:lnTo>
                        <a:lnTo>
                          <a:pt x="95" y="124"/>
                        </a:lnTo>
                        <a:lnTo>
                          <a:pt x="101" y="124"/>
                        </a:lnTo>
                        <a:lnTo>
                          <a:pt x="107" y="124"/>
                        </a:lnTo>
                        <a:lnTo>
                          <a:pt x="113" y="130"/>
                        </a:lnTo>
                        <a:lnTo>
                          <a:pt x="119" y="13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4" name="Google Shape;1414;p9"/>
                  <p:cNvSpPr/>
                  <p:nvPr/>
                </p:nvSpPr>
                <p:spPr>
                  <a:xfrm>
                    <a:off x="503" y="740"/>
                    <a:ext cx="54" cy="94"/>
                  </a:xfrm>
                  <a:custGeom>
                    <a:rect b="b" l="l" r="r" t="t"/>
                    <a:pathLst>
                      <a:path extrusionOk="0" h="94" w="54">
                        <a:moveTo>
                          <a:pt x="42" y="0"/>
                        </a:moveTo>
                        <a:lnTo>
                          <a:pt x="42" y="0"/>
                        </a:lnTo>
                        <a:lnTo>
                          <a:pt x="36" y="5"/>
                        </a:lnTo>
                        <a:lnTo>
                          <a:pt x="36" y="17"/>
                        </a:lnTo>
                        <a:lnTo>
                          <a:pt x="30" y="29"/>
                        </a:lnTo>
                        <a:lnTo>
                          <a:pt x="24" y="41"/>
                        </a:lnTo>
                        <a:lnTo>
                          <a:pt x="12" y="53"/>
                        </a:lnTo>
                        <a:lnTo>
                          <a:pt x="0" y="70"/>
                        </a:lnTo>
                        <a:lnTo>
                          <a:pt x="0" y="76"/>
                        </a:lnTo>
                        <a:lnTo>
                          <a:pt x="0" y="82"/>
                        </a:lnTo>
                        <a:lnTo>
                          <a:pt x="0" y="88"/>
                        </a:lnTo>
                        <a:lnTo>
                          <a:pt x="0" y="94"/>
                        </a:lnTo>
                        <a:lnTo>
                          <a:pt x="12" y="82"/>
                        </a:lnTo>
                        <a:lnTo>
                          <a:pt x="24" y="70"/>
                        </a:lnTo>
                        <a:lnTo>
                          <a:pt x="42" y="58"/>
                        </a:lnTo>
                        <a:lnTo>
                          <a:pt x="48" y="47"/>
                        </a:lnTo>
                        <a:lnTo>
                          <a:pt x="54" y="35"/>
                        </a:lnTo>
                        <a:lnTo>
                          <a:pt x="54" y="5"/>
                        </a:lnTo>
                        <a:lnTo>
                          <a:pt x="54" y="0"/>
                        </a:lnTo>
                        <a:lnTo>
                          <a:pt x="48" y="0"/>
                        </a:lnTo>
                        <a:lnTo>
                          <a:pt x="42" y="0"/>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5" name="Google Shape;1415;p9"/>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close/>
                      </a:path>
                    </a:pathLst>
                  </a:custGeom>
                  <a:solidFill>
                    <a:srgbClr val="99663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6" name="Google Shape;1416;p9"/>
                  <p:cNvSpPr/>
                  <p:nvPr/>
                </p:nvSpPr>
                <p:spPr>
                  <a:xfrm>
                    <a:off x="515" y="663"/>
                    <a:ext cx="144" cy="283"/>
                  </a:xfrm>
                  <a:custGeom>
                    <a:rect b="b" l="l" r="r" t="t"/>
                    <a:pathLst>
                      <a:path extrusionOk="0" h="283" w="144">
                        <a:moveTo>
                          <a:pt x="108" y="188"/>
                        </a:moveTo>
                        <a:lnTo>
                          <a:pt x="120" y="188"/>
                        </a:lnTo>
                        <a:lnTo>
                          <a:pt x="126" y="194"/>
                        </a:lnTo>
                        <a:lnTo>
                          <a:pt x="132" y="194"/>
                        </a:lnTo>
                        <a:lnTo>
                          <a:pt x="132" y="200"/>
                        </a:lnTo>
                        <a:lnTo>
                          <a:pt x="132" y="206"/>
                        </a:lnTo>
                        <a:lnTo>
                          <a:pt x="132" y="218"/>
                        </a:lnTo>
                        <a:lnTo>
                          <a:pt x="132" y="230"/>
                        </a:lnTo>
                        <a:lnTo>
                          <a:pt x="132" y="241"/>
                        </a:lnTo>
                        <a:lnTo>
                          <a:pt x="132" y="247"/>
                        </a:lnTo>
                        <a:lnTo>
                          <a:pt x="132" y="253"/>
                        </a:lnTo>
                        <a:lnTo>
                          <a:pt x="132" y="259"/>
                        </a:lnTo>
                        <a:lnTo>
                          <a:pt x="138" y="259"/>
                        </a:lnTo>
                        <a:lnTo>
                          <a:pt x="138" y="265"/>
                        </a:lnTo>
                        <a:lnTo>
                          <a:pt x="144" y="265"/>
                        </a:lnTo>
                        <a:lnTo>
                          <a:pt x="144" y="271"/>
                        </a:lnTo>
                        <a:lnTo>
                          <a:pt x="144" y="277"/>
                        </a:lnTo>
                        <a:lnTo>
                          <a:pt x="144" y="283"/>
                        </a:lnTo>
                        <a:lnTo>
                          <a:pt x="138" y="277"/>
                        </a:lnTo>
                        <a:lnTo>
                          <a:pt x="132" y="277"/>
                        </a:lnTo>
                        <a:lnTo>
                          <a:pt x="132" y="271"/>
                        </a:lnTo>
                        <a:lnTo>
                          <a:pt x="126" y="265"/>
                        </a:lnTo>
                        <a:lnTo>
                          <a:pt x="126" y="259"/>
                        </a:lnTo>
                        <a:lnTo>
                          <a:pt x="120" y="259"/>
                        </a:lnTo>
                        <a:lnTo>
                          <a:pt x="120" y="253"/>
                        </a:lnTo>
                        <a:lnTo>
                          <a:pt x="114" y="253"/>
                        </a:lnTo>
                        <a:lnTo>
                          <a:pt x="108" y="253"/>
                        </a:lnTo>
                        <a:lnTo>
                          <a:pt x="102" y="253"/>
                        </a:lnTo>
                        <a:lnTo>
                          <a:pt x="102" y="247"/>
                        </a:lnTo>
                        <a:lnTo>
                          <a:pt x="108" y="247"/>
                        </a:lnTo>
                        <a:lnTo>
                          <a:pt x="114" y="247"/>
                        </a:lnTo>
                        <a:lnTo>
                          <a:pt x="120" y="247"/>
                        </a:lnTo>
                        <a:lnTo>
                          <a:pt x="120" y="241"/>
                        </a:lnTo>
                        <a:lnTo>
                          <a:pt x="120" y="236"/>
                        </a:lnTo>
                        <a:lnTo>
                          <a:pt x="120" y="224"/>
                        </a:lnTo>
                        <a:lnTo>
                          <a:pt x="120" y="212"/>
                        </a:lnTo>
                        <a:lnTo>
                          <a:pt x="120" y="206"/>
                        </a:lnTo>
                        <a:lnTo>
                          <a:pt x="120" y="200"/>
                        </a:lnTo>
                        <a:lnTo>
                          <a:pt x="114" y="200"/>
                        </a:lnTo>
                        <a:lnTo>
                          <a:pt x="108" y="206"/>
                        </a:lnTo>
                        <a:lnTo>
                          <a:pt x="102" y="206"/>
                        </a:lnTo>
                        <a:lnTo>
                          <a:pt x="96" y="212"/>
                        </a:lnTo>
                        <a:lnTo>
                          <a:pt x="90" y="212"/>
                        </a:lnTo>
                        <a:lnTo>
                          <a:pt x="84" y="218"/>
                        </a:lnTo>
                        <a:lnTo>
                          <a:pt x="84" y="224"/>
                        </a:lnTo>
                        <a:lnTo>
                          <a:pt x="78" y="224"/>
                        </a:lnTo>
                        <a:lnTo>
                          <a:pt x="78" y="230"/>
                        </a:lnTo>
                        <a:lnTo>
                          <a:pt x="78" y="236"/>
                        </a:lnTo>
                        <a:lnTo>
                          <a:pt x="72" y="236"/>
                        </a:lnTo>
                        <a:lnTo>
                          <a:pt x="72" y="230"/>
                        </a:lnTo>
                        <a:lnTo>
                          <a:pt x="66" y="230"/>
                        </a:lnTo>
                        <a:lnTo>
                          <a:pt x="66" y="224"/>
                        </a:lnTo>
                        <a:lnTo>
                          <a:pt x="66" y="218"/>
                        </a:lnTo>
                        <a:lnTo>
                          <a:pt x="60" y="212"/>
                        </a:lnTo>
                        <a:lnTo>
                          <a:pt x="54" y="212"/>
                        </a:lnTo>
                        <a:lnTo>
                          <a:pt x="48" y="206"/>
                        </a:lnTo>
                        <a:lnTo>
                          <a:pt x="42" y="206"/>
                        </a:lnTo>
                        <a:lnTo>
                          <a:pt x="36" y="200"/>
                        </a:lnTo>
                        <a:lnTo>
                          <a:pt x="30" y="200"/>
                        </a:lnTo>
                        <a:lnTo>
                          <a:pt x="30" y="206"/>
                        </a:lnTo>
                        <a:lnTo>
                          <a:pt x="30" y="212"/>
                        </a:lnTo>
                        <a:lnTo>
                          <a:pt x="30" y="224"/>
                        </a:lnTo>
                        <a:lnTo>
                          <a:pt x="30" y="236"/>
                        </a:lnTo>
                        <a:lnTo>
                          <a:pt x="30" y="241"/>
                        </a:lnTo>
                        <a:lnTo>
                          <a:pt x="30" y="247"/>
                        </a:lnTo>
                        <a:lnTo>
                          <a:pt x="36" y="247"/>
                        </a:lnTo>
                        <a:lnTo>
                          <a:pt x="42" y="247"/>
                        </a:lnTo>
                        <a:lnTo>
                          <a:pt x="48" y="247"/>
                        </a:lnTo>
                        <a:lnTo>
                          <a:pt x="48" y="253"/>
                        </a:lnTo>
                        <a:lnTo>
                          <a:pt x="42" y="253"/>
                        </a:lnTo>
                        <a:lnTo>
                          <a:pt x="36" y="253"/>
                        </a:lnTo>
                        <a:lnTo>
                          <a:pt x="30" y="253"/>
                        </a:lnTo>
                        <a:lnTo>
                          <a:pt x="30" y="259"/>
                        </a:lnTo>
                        <a:lnTo>
                          <a:pt x="24" y="259"/>
                        </a:lnTo>
                        <a:lnTo>
                          <a:pt x="24" y="265"/>
                        </a:lnTo>
                        <a:lnTo>
                          <a:pt x="18" y="271"/>
                        </a:lnTo>
                        <a:lnTo>
                          <a:pt x="12" y="277"/>
                        </a:lnTo>
                        <a:lnTo>
                          <a:pt x="6" y="277"/>
                        </a:lnTo>
                        <a:lnTo>
                          <a:pt x="6" y="283"/>
                        </a:lnTo>
                        <a:lnTo>
                          <a:pt x="6" y="277"/>
                        </a:lnTo>
                        <a:lnTo>
                          <a:pt x="6" y="271"/>
                        </a:lnTo>
                        <a:lnTo>
                          <a:pt x="0" y="271"/>
                        </a:lnTo>
                        <a:lnTo>
                          <a:pt x="6" y="265"/>
                        </a:lnTo>
                        <a:lnTo>
                          <a:pt x="12" y="265"/>
                        </a:lnTo>
                        <a:lnTo>
                          <a:pt x="12" y="259"/>
                        </a:lnTo>
                        <a:lnTo>
                          <a:pt x="18" y="259"/>
                        </a:lnTo>
                        <a:lnTo>
                          <a:pt x="18" y="253"/>
                        </a:lnTo>
                        <a:lnTo>
                          <a:pt x="18" y="247"/>
                        </a:lnTo>
                        <a:lnTo>
                          <a:pt x="18" y="241"/>
                        </a:lnTo>
                        <a:lnTo>
                          <a:pt x="18" y="230"/>
                        </a:lnTo>
                        <a:lnTo>
                          <a:pt x="18" y="218"/>
                        </a:lnTo>
                        <a:lnTo>
                          <a:pt x="18" y="206"/>
                        </a:lnTo>
                        <a:lnTo>
                          <a:pt x="18" y="200"/>
                        </a:lnTo>
                        <a:lnTo>
                          <a:pt x="18" y="194"/>
                        </a:lnTo>
                        <a:lnTo>
                          <a:pt x="24" y="194"/>
                        </a:lnTo>
                        <a:lnTo>
                          <a:pt x="24" y="188"/>
                        </a:lnTo>
                        <a:lnTo>
                          <a:pt x="30" y="188"/>
                        </a:lnTo>
                        <a:lnTo>
                          <a:pt x="42" y="188"/>
                        </a:lnTo>
                        <a:lnTo>
                          <a:pt x="48" y="188"/>
                        </a:lnTo>
                        <a:lnTo>
                          <a:pt x="54" y="188"/>
                        </a:lnTo>
                        <a:lnTo>
                          <a:pt x="60" y="171"/>
                        </a:lnTo>
                        <a:lnTo>
                          <a:pt x="54" y="165"/>
                        </a:lnTo>
                        <a:lnTo>
                          <a:pt x="54" y="159"/>
                        </a:lnTo>
                        <a:lnTo>
                          <a:pt x="48" y="153"/>
                        </a:lnTo>
                        <a:lnTo>
                          <a:pt x="48" y="141"/>
                        </a:lnTo>
                        <a:lnTo>
                          <a:pt x="42" y="141"/>
                        </a:lnTo>
                        <a:lnTo>
                          <a:pt x="42" y="135"/>
                        </a:lnTo>
                        <a:lnTo>
                          <a:pt x="42" y="118"/>
                        </a:lnTo>
                        <a:lnTo>
                          <a:pt x="36" y="106"/>
                        </a:lnTo>
                        <a:lnTo>
                          <a:pt x="36" y="94"/>
                        </a:lnTo>
                        <a:lnTo>
                          <a:pt x="42" y="88"/>
                        </a:lnTo>
                        <a:lnTo>
                          <a:pt x="42" y="82"/>
                        </a:lnTo>
                        <a:lnTo>
                          <a:pt x="42" y="77"/>
                        </a:lnTo>
                        <a:lnTo>
                          <a:pt x="48" y="65"/>
                        </a:lnTo>
                        <a:lnTo>
                          <a:pt x="48" y="53"/>
                        </a:lnTo>
                        <a:lnTo>
                          <a:pt x="42" y="53"/>
                        </a:lnTo>
                        <a:lnTo>
                          <a:pt x="36" y="47"/>
                        </a:lnTo>
                        <a:lnTo>
                          <a:pt x="30" y="41"/>
                        </a:lnTo>
                        <a:lnTo>
                          <a:pt x="30" y="35"/>
                        </a:lnTo>
                        <a:lnTo>
                          <a:pt x="30" y="29"/>
                        </a:lnTo>
                        <a:lnTo>
                          <a:pt x="36" y="29"/>
                        </a:lnTo>
                        <a:lnTo>
                          <a:pt x="42" y="29"/>
                        </a:lnTo>
                        <a:lnTo>
                          <a:pt x="48" y="24"/>
                        </a:lnTo>
                        <a:lnTo>
                          <a:pt x="54" y="24"/>
                        </a:lnTo>
                        <a:lnTo>
                          <a:pt x="60" y="24"/>
                        </a:lnTo>
                        <a:lnTo>
                          <a:pt x="60" y="29"/>
                        </a:lnTo>
                        <a:lnTo>
                          <a:pt x="66" y="12"/>
                        </a:lnTo>
                        <a:lnTo>
                          <a:pt x="66" y="6"/>
                        </a:lnTo>
                        <a:lnTo>
                          <a:pt x="72" y="0"/>
                        </a:lnTo>
                        <a:lnTo>
                          <a:pt x="78" y="0"/>
                        </a:lnTo>
                        <a:lnTo>
                          <a:pt x="78" y="6"/>
                        </a:lnTo>
                        <a:lnTo>
                          <a:pt x="84" y="12"/>
                        </a:lnTo>
                        <a:lnTo>
                          <a:pt x="84" y="18"/>
                        </a:lnTo>
                        <a:lnTo>
                          <a:pt x="84" y="29"/>
                        </a:lnTo>
                        <a:lnTo>
                          <a:pt x="90" y="24"/>
                        </a:lnTo>
                        <a:lnTo>
                          <a:pt x="102" y="24"/>
                        </a:lnTo>
                        <a:lnTo>
                          <a:pt x="108" y="29"/>
                        </a:lnTo>
                        <a:lnTo>
                          <a:pt x="114" y="29"/>
                        </a:lnTo>
                        <a:lnTo>
                          <a:pt x="120" y="29"/>
                        </a:lnTo>
                        <a:lnTo>
                          <a:pt x="120" y="35"/>
                        </a:lnTo>
                        <a:lnTo>
                          <a:pt x="120" y="41"/>
                        </a:lnTo>
                        <a:lnTo>
                          <a:pt x="114" y="47"/>
                        </a:lnTo>
                        <a:lnTo>
                          <a:pt x="108" y="53"/>
                        </a:lnTo>
                        <a:lnTo>
                          <a:pt x="102" y="53"/>
                        </a:lnTo>
                        <a:lnTo>
                          <a:pt x="96" y="53"/>
                        </a:lnTo>
                        <a:lnTo>
                          <a:pt x="102" y="59"/>
                        </a:lnTo>
                        <a:lnTo>
                          <a:pt x="102" y="65"/>
                        </a:lnTo>
                        <a:lnTo>
                          <a:pt x="108" y="77"/>
                        </a:lnTo>
                        <a:lnTo>
                          <a:pt x="108" y="82"/>
                        </a:lnTo>
                        <a:lnTo>
                          <a:pt x="108" y="88"/>
                        </a:lnTo>
                        <a:lnTo>
                          <a:pt x="108" y="106"/>
                        </a:lnTo>
                        <a:lnTo>
                          <a:pt x="108" y="124"/>
                        </a:lnTo>
                        <a:lnTo>
                          <a:pt x="108" y="135"/>
                        </a:lnTo>
                        <a:lnTo>
                          <a:pt x="102" y="135"/>
                        </a:lnTo>
                        <a:lnTo>
                          <a:pt x="102" y="141"/>
                        </a:lnTo>
                        <a:lnTo>
                          <a:pt x="96" y="153"/>
                        </a:lnTo>
                        <a:lnTo>
                          <a:pt x="90" y="159"/>
                        </a:lnTo>
                        <a:lnTo>
                          <a:pt x="90" y="165"/>
                        </a:lnTo>
                        <a:lnTo>
                          <a:pt x="90" y="171"/>
                        </a:lnTo>
                        <a:lnTo>
                          <a:pt x="90" y="188"/>
                        </a:lnTo>
                        <a:lnTo>
                          <a:pt x="108" y="188"/>
                        </a:lnTo>
                      </a:path>
                    </a:pathLst>
                  </a:custGeom>
                  <a:noFill/>
                  <a:ln cap="flat" cmpd="sng" w="9525">
                    <a:solidFill>
                      <a:srgbClr val="000000"/>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7" name="Google Shape;1417;p9"/>
                  <p:cNvSpPr/>
                  <p:nvPr/>
                </p:nvSpPr>
                <p:spPr>
                  <a:xfrm>
                    <a:off x="599" y="692"/>
                    <a:ext cx="30" cy="24"/>
                  </a:xfrm>
                  <a:custGeom>
                    <a:rect b="b" l="l" r="r" t="t"/>
                    <a:pathLst>
                      <a:path extrusionOk="0" h="24" w="30">
                        <a:moveTo>
                          <a:pt x="30" y="0"/>
                        </a:moveTo>
                        <a:lnTo>
                          <a:pt x="30" y="0"/>
                        </a:lnTo>
                        <a:lnTo>
                          <a:pt x="24" y="0"/>
                        </a:lnTo>
                        <a:lnTo>
                          <a:pt x="18" y="0"/>
                        </a:lnTo>
                        <a:lnTo>
                          <a:pt x="12" y="6"/>
                        </a:lnTo>
                        <a:lnTo>
                          <a:pt x="6" y="6"/>
                        </a:lnTo>
                        <a:lnTo>
                          <a:pt x="0" y="6"/>
                        </a:lnTo>
                        <a:lnTo>
                          <a:pt x="6" y="6"/>
                        </a:lnTo>
                        <a:lnTo>
                          <a:pt x="6" y="12"/>
                        </a:lnTo>
                        <a:lnTo>
                          <a:pt x="12" y="18"/>
                        </a:lnTo>
                        <a:lnTo>
                          <a:pt x="12" y="24"/>
                        </a:lnTo>
                        <a:lnTo>
                          <a:pt x="18" y="24"/>
                        </a:lnTo>
                        <a:lnTo>
                          <a:pt x="24" y="18"/>
                        </a:lnTo>
                        <a:lnTo>
                          <a:pt x="30" y="12"/>
                        </a:lnTo>
                        <a:lnTo>
                          <a:pt x="30" y="6"/>
                        </a:lnTo>
                        <a:lnTo>
                          <a:pt x="30"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8" name="Google Shape;1418;p9"/>
                  <p:cNvSpPr/>
                  <p:nvPr/>
                </p:nvSpPr>
                <p:spPr>
                  <a:xfrm>
                    <a:off x="545" y="692"/>
                    <a:ext cx="30" cy="24"/>
                  </a:xfrm>
                  <a:custGeom>
                    <a:rect b="b" l="l" r="r" t="t"/>
                    <a:pathLst>
                      <a:path extrusionOk="0" h="24" w="30">
                        <a:moveTo>
                          <a:pt x="6" y="0"/>
                        </a:moveTo>
                        <a:lnTo>
                          <a:pt x="6" y="0"/>
                        </a:lnTo>
                        <a:lnTo>
                          <a:pt x="12" y="0"/>
                        </a:lnTo>
                        <a:lnTo>
                          <a:pt x="24" y="6"/>
                        </a:lnTo>
                        <a:lnTo>
                          <a:pt x="30" y="6"/>
                        </a:lnTo>
                        <a:lnTo>
                          <a:pt x="30" y="12"/>
                        </a:lnTo>
                        <a:lnTo>
                          <a:pt x="24" y="18"/>
                        </a:lnTo>
                        <a:lnTo>
                          <a:pt x="24" y="24"/>
                        </a:lnTo>
                        <a:lnTo>
                          <a:pt x="18" y="24"/>
                        </a:lnTo>
                        <a:lnTo>
                          <a:pt x="12" y="18"/>
                        </a:lnTo>
                        <a:lnTo>
                          <a:pt x="6" y="18"/>
                        </a:lnTo>
                        <a:lnTo>
                          <a:pt x="6" y="12"/>
                        </a:lnTo>
                        <a:lnTo>
                          <a:pt x="6" y="6"/>
                        </a:lnTo>
                        <a:lnTo>
                          <a:pt x="0" y="6"/>
                        </a:lnTo>
                        <a:lnTo>
                          <a:pt x="6" y="0"/>
                        </a:lnTo>
                        <a:close/>
                      </a:path>
                    </a:pathLst>
                  </a:custGeom>
                  <a:solidFill>
                    <a:srgbClr val="A6594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19" name="Google Shape;1419;p9"/>
                  <p:cNvSpPr/>
                  <p:nvPr/>
                </p:nvSpPr>
                <p:spPr>
                  <a:xfrm>
                    <a:off x="599"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0" name="Google Shape;1420;p9"/>
                  <p:cNvSpPr/>
                  <p:nvPr/>
                </p:nvSpPr>
                <p:spPr>
                  <a:xfrm>
                    <a:off x="593" y="710"/>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1" name="Google Shape;1421;p9"/>
                  <p:cNvSpPr/>
                  <p:nvPr/>
                </p:nvSpPr>
                <p:spPr>
                  <a:xfrm>
                    <a:off x="593" y="716"/>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2" name="Google Shape;1422;p9"/>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3" name="Google Shape;1423;p9"/>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4" name="Google Shape;1424;p9"/>
                  <p:cNvSpPr/>
                  <p:nvPr/>
                </p:nvSpPr>
                <p:spPr>
                  <a:xfrm>
                    <a:off x="593"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5" name="Google Shape;1425;p9"/>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6" name="Google Shape;1426;p9"/>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7" name="Google Shape;1427;p9"/>
                  <p:cNvSpPr/>
                  <p:nvPr/>
                </p:nvSpPr>
                <p:spPr>
                  <a:xfrm>
                    <a:off x="581"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8" name="Google Shape;1428;p9"/>
                  <p:cNvSpPr/>
                  <p:nvPr/>
                </p:nvSpPr>
                <p:spPr>
                  <a:xfrm>
                    <a:off x="587" y="704"/>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29" name="Google Shape;1429;p9"/>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0" name="Google Shape;1430;p9"/>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1" name="Google Shape;1431;p9"/>
                  <p:cNvSpPr/>
                  <p:nvPr/>
                </p:nvSpPr>
                <p:spPr>
                  <a:xfrm>
                    <a:off x="587" y="7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2" name="Google Shape;1432;p9"/>
                  <p:cNvSpPr/>
                  <p:nvPr/>
                </p:nvSpPr>
                <p:spPr>
                  <a:xfrm>
                    <a:off x="587" y="704"/>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3" name="Google Shape;1433;p9"/>
                  <p:cNvSpPr/>
                  <p:nvPr/>
                </p:nvSpPr>
                <p:spPr>
                  <a:xfrm>
                    <a:off x="587" y="7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4" name="Google Shape;1434;p9"/>
                  <p:cNvSpPr/>
                  <p:nvPr/>
                </p:nvSpPr>
                <p:spPr>
                  <a:xfrm>
                    <a:off x="581" y="710"/>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5" name="Google Shape;1435;p9"/>
                  <p:cNvSpPr/>
                  <p:nvPr/>
                </p:nvSpPr>
                <p:spPr>
                  <a:xfrm>
                    <a:off x="581"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6" name="Google Shape;1436;p9"/>
                  <p:cNvSpPr/>
                  <p:nvPr/>
                </p:nvSpPr>
                <p:spPr>
                  <a:xfrm>
                    <a:off x="581"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7" name="Google Shape;1437;p9"/>
                  <p:cNvSpPr/>
                  <p:nvPr/>
                </p:nvSpPr>
                <p:spPr>
                  <a:xfrm>
                    <a:off x="599" y="710"/>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8" name="Google Shape;1438;p9"/>
                  <p:cNvSpPr/>
                  <p:nvPr/>
                </p:nvSpPr>
                <p:spPr>
                  <a:xfrm>
                    <a:off x="599" y="716"/>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39" name="Google Shape;1439;p9"/>
                  <p:cNvSpPr/>
                  <p:nvPr/>
                </p:nvSpPr>
                <p:spPr>
                  <a:xfrm>
                    <a:off x="599" y="722"/>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0" name="Google Shape;1440;p9"/>
                  <p:cNvSpPr/>
                  <p:nvPr/>
                </p:nvSpPr>
                <p:spPr>
                  <a:xfrm>
                    <a:off x="605"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1" name="Google Shape;1441;p9"/>
                  <p:cNvSpPr/>
                  <p:nvPr/>
                </p:nvSpPr>
                <p:spPr>
                  <a:xfrm>
                    <a:off x="605" y="728"/>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2" name="Google Shape;1442;p9"/>
                  <p:cNvSpPr/>
                  <p:nvPr/>
                </p:nvSpPr>
                <p:spPr>
                  <a:xfrm>
                    <a:off x="611"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3" name="Google Shape;1443;p9"/>
                  <p:cNvSpPr/>
                  <p:nvPr/>
                </p:nvSpPr>
                <p:spPr>
                  <a:xfrm>
                    <a:off x="599" y="722"/>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4" name="Google Shape;1444;p9"/>
                  <p:cNvSpPr/>
                  <p:nvPr/>
                </p:nvSpPr>
                <p:spPr>
                  <a:xfrm>
                    <a:off x="599" y="722"/>
                    <a:ext cx="6" cy="12"/>
                  </a:xfrm>
                  <a:custGeom>
                    <a:rect b="b" l="l" r="r" t="t"/>
                    <a:pathLst>
                      <a:path extrusionOk="0" h="12" w="6">
                        <a:moveTo>
                          <a:pt x="6" y="6"/>
                        </a:moveTo>
                        <a:lnTo>
                          <a:pt x="6" y="6"/>
                        </a:lnTo>
                        <a:lnTo>
                          <a:pt x="6" y="0"/>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5" name="Google Shape;1445;p9"/>
                  <p:cNvSpPr/>
                  <p:nvPr/>
                </p:nvSpPr>
                <p:spPr>
                  <a:xfrm>
                    <a:off x="605" y="728"/>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6" name="Google Shape;1446;p9"/>
                  <p:cNvSpPr/>
                  <p:nvPr/>
                </p:nvSpPr>
                <p:spPr>
                  <a:xfrm>
                    <a:off x="605" y="71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7" name="Google Shape;1447;p9"/>
                  <p:cNvSpPr/>
                  <p:nvPr/>
                </p:nvSpPr>
                <p:spPr>
                  <a:xfrm>
                    <a:off x="605" y="716"/>
                    <a:ext cx="6" cy="12"/>
                  </a:xfrm>
                  <a:custGeom>
                    <a:rect b="b" l="l" r="r" t="t"/>
                    <a:pathLst>
                      <a:path extrusionOk="0" h="12" w="6">
                        <a:moveTo>
                          <a:pt x="6" y="6"/>
                        </a:moveTo>
                        <a:lnTo>
                          <a:pt x="6" y="6"/>
                        </a:lnTo>
                        <a:lnTo>
                          <a:pt x="0" y="6"/>
                        </a:lnTo>
                        <a:lnTo>
                          <a:pt x="0" y="0"/>
                        </a:lnTo>
                        <a:lnTo>
                          <a:pt x="0" y="6"/>
                        </a:lnTo>
                        <a:lnTo>
                          <a:pt x="6" y="6"/>
                        </a:lnTo>
                        <a:lnTo>
                          <a:pt x="6" y="12"/>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8" name="Google Shape;1448;p9"/>
                  <p:cNvSpPr/>
                  <p:nvPr/>
                </p:nvSpPr>
                <p:spPr>
                  <a:xfrm>
                    <a:off x="611" y="722"/>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49" name="Google Shape;1449;p9"/>
                  <p:cNvSpPr/>
                  <p:nvPr/>
                </p:nvSpPr>
                <p:spPr>
                  <a:xfrm>
                    <a:off x="599" y="710"/>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0" name="Google Shape;1450;p9"/>
                  <p:cNvSpPr/>
                  <p:nvPr/>
                </p:nvSpPr>
                <p:spPr>
                  <a:xfrm>
                    <a:off x="599" y="710"/>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1" name="Google Shape;1451;p9"/>
                  <p:cNvSpPr/>
                  <p:nvPr/>
                </p:nvSpPr>
                <p:spPr>
                  <a:xfrm>
                    <a:off x="605"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2" name="Google Shape;1452;p9"/>
                  <p:cNvSpPr/>
                  <p:nvPr/>
                </p:nvSpPr>
                <p:spPr>
                  <a:xfrm>
                    <a:off x="58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3" name="Google Shape;1453;p9"/>
                  <p:cNvSpPr/>
                  <p:nvPr/>
                </p:nvSpPr>
                <p:spPr>
                  <a:xfrm>
                    <a:off x="587" y="793"/>
                    <a:ext cx="6" cy="5"/>
                  </a:xfrm>
                  <a:custGeom>
                    <a:rect b="b" l="l" r="r" t="t"/>
                    <a:pathLst>
                      <a:path extrusionOk="0" h="5" w="6">
                        <a:moveTo>
                          <a:pt x="6" y="5"/>
                        </a:moveTo>
                        <a:lnTo>
                          <a:pt x="6" y="5"/>
                        </a:lnTo>
                        <a:lnTo>
                          <a:pt x="0" y="5"/>
                        </a:lnTo>
                        <a:lnTo>
                          <a:pt x="0" y="0"/>
                        </a:lnTo>
                        <a:lnTo>
                          <a:pt x="0" y="5"/>
                        </a:lnTo>
                        <a:lnTo>
                          <a:pt x="6"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4" name="Google Shape;1454;p9"/>
                  <p:cNvSpPr/>
                  <p:nvPr/>
                </p:nvSpPr>
                <p:spPr>
                  <a:xfrm>
                    <a:off x="59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5" name="Google Shape;1455;p9"/>
                  <p:cNvSpPr/>
                  <p:nvPr/>
                </p:nvSpPr>
                <p:spPr>
                  <a:xfrm>
                    <a:off x="59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6" name="Google Shape;1456;p9"/>
                  <p:cNvSpPr/>
                  <p:nvPr/>
                </p:nvSpPr>
                <p:spPr>
                  <a:xfrm>
                    <a:off x="593" y="793"/>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7" name="Google Shape;1457;p9"/>
                  <p:cNvSpPr/>
                  <p:nvPr/>
                </p:nvSpPr>
                <p:spPr>
                  <a:xfrm>
                    <a:off x="605"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8" name="Google Shape;1458;p9"/>
                  <p:cNvSpPr/>
                  <p:nvPr/>
                </p:nvSpPr>
                <p:spPr>
                  <a:xfrm>
                    <a:off x="599"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59" name="Google Shape;1459;p9"/>
                  <p:cNvSpPr/>
                  <p:nvPr/>
                </p:nvSpPr>
                <p:spPr>
                  <a:xfrm>
                    <a:off x="599" y="787"/>
                    <a:ext cx="12" cy="1"/>
                  </a:xfrm>
                  <a:custGeom>
                    <a:rect b="b" l="l" r="r" t="t"/>
                    <a:pathLst>
                      <a:path extrusionOk="0" h="1" w="12">
                        <a:moveTo>
                          <a:pt x="12" y="0"/>
                        </a:moveTo>
                        <a:lnTo>
                          <a:pt x="12" y="0"/>
                        </a:lnTo>
                        <a:lnTo>
                          <a:pt x="6" y="0"/>
                        </a:lnTo>
                        <a:lnTo>
                          <a:pt x="0" y="0"/>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0" name="Google Shape;1460;p9"/>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1" name="Google Shape;1461;p9"/>
                  <p:cNvSpPr/>
                  <p:nvPr/>
                </p:nvSpPr>
                <p:spPr>
                  <a:xfrm>
                    <a:off x="611"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2" name="Google Shape;1462;p9"/>
                  <p:cNvSpPr/>
                  <p:nvPr/>
                </p:nvSpPr>
                <p:spPr>
                  <a:xfrm>
                    <a:off x="611" y="798"/>
                    <a:ext cx="6" cy="1"/>
                  </a:xfrm>
                  <a:custGeom>
                    <a:rect b="b" l="l" r="r" t="t"/>
                    <a:pathLst>
                      <a:path extrusionOk="0" h="1" w="6">
                        <a:moveTo>
                          <a:pt x="6" y="0"/>
                        </a:move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3" name="Google Shape;1463;p9"/>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4" name="Google Shape;1464;p9"/>
                  <p:cNvSpPr/>
                  <p:nvPr/>
                </p:nvSpPr>
                <p:spPr>
                  <a:xfrm>
                    <a:off x="611"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5" name="Google Shape;1465;p9"/>
                  <p:cNvSpPr/>
                  <p:nvPr/>
                </p:nvSpPr>
                <p:spPr>
                  <a:xfrm>
                    <a:off x="611"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6" name="Google Shape;1466;p9"/>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7" name="Google Shape;1467;p9"/>
                  <p:cNvSpPr/>
                  <p:nvPr/>
                </p:nvSpPr>
                <p:spPr>
                  <a:xfrm>
                    <a:off x="611"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8" name="Google Shape;1468;p9"/>
                  <p:cNvSpPr/>
                  <p:nvPr/>
                </p:nvSpPr>
                <p:spPr>
                  <a:xfrm>
                    <a:off x="611"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69" name="Google Shape;1469;p9"/>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0" name="Google Shape;1470;p9"/>
                  <p:cNvSpPr/>
                  <p:nvPr/>
                </p:nvSpPr>
                <p:spPr>
                  <a:xfrm>
                    <a:off x="617"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1" name="Google Shape;1471;p9"/>
                  <p:cNvSpPr/>
                  <p:nvPr/>
                </p:nvSpPr>
                <p:spPr>
                  <a:xfrm>
                    <a:off x="617" y="798"/>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2" name="Google Shape;1472;p9"/>
                  <p:cNvSpPr/>
                  <p:nvPr/>
                </p:nvSpPr>
                <p:spPr>
                  <a:xfrm>
                    <a:off x="623"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3" name="Google Shape;1473;p9"/>
                  <p:cNvSpPr/>
                  <p:nvPr/>
                </p:nvSpPr>
                <p:spPr>
                  <a:xfrm>
                    <a:off x="617" y="793"/>
                    <a:ext cx="1" cy="5"/>
                  </a:xfrm>
                  <a:custGeom>
                    <a:rect b="b" l="l" r="r" t="t"/>
                    <a:pathLst>
                      <a:path extrusionOk="0" h="5" w="1">
                        <a:moveTo>
                          <a:pt x="0" y="0"/>
                        </a:moveTo>
                        <a:lnTo>
                          <a:pt x="0" y="0"/>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4" name="Google Shape;1474;p9"/>
                  <p:cNvSpPr/>
                  <p:nvPr/>
                </p:nvSpPr>
                <p:spPr>
                  <a:xfrm>
                    <a:off x="617" y="793"/>
                    <a:ext cx="6" cy="5"/>
                  </a:xfrm>
                  <a:custGeom>
                    <a:rect b="b" l="l" r="r" t="t"/>
                    <a:pathLst>
                      <a:path extrusionOk="0" h="5" w="6">
                        <a:moveTo>
                          <a:pt x="6" y="0"/>
                        </a:moveTo>
                        <a:lnTo>
                          <a:pt x="6" y="0"/>
                        </a:lnTo>
                        <a:lnTo>
                          <a:pt x="0" y="0"/>
                        </a:lnTo>
                        <a:lnTo>
                          <a:pt x="0" y="5"/>
                        </a:lnTo>
                        <a:lnTo>
                          <a:pt x="6" y="5"/>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5" name="Google Shape;1475;p9"/>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6" name="Google Shape;1476;p9"/>
                  <p:cNvSpPr/>
                  <p:nvPr/>
                </p:nvSpPr>
                <p:spPr>
                  <a:xfrm>
                    <a:off x="617"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7" name="Google Shape;1477;p9"/>
                  <p:cNvSpPr/>
                  <p:nvPr/>
                </p:nvSpPr>
                <p:spPr>
                  <a:xfrm>
                    <a:off x="617"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8" name="Google Shape;1478;p9"/>
                  <p:cNvSpPr/>
                  <p:nvPr/>
                </p:nvSpPr>
                <p:spPr>
                  <a:xfrm>
                    <a:off x="623" y="79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79" name="Google Shape;1479;p9"/>
                  <p:cNvSpPr/>
                  <p:nvPr/>
                </p:nvSpPr>
                <p:spPr>
                  <a:xfrm>
                    <a:off x="605"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0" name="Google Shape;1480;p9"/>
                  <p:cNvSpPr/>
                  <p:nvPr/>
                </p:nvSpPr>
                <p:spPr>
                  <a:xfrm>
                    <a:off x="605" y="793"/>
                    <a:ext cx="6" cy="11"/>
                  </a:xfrm>
                  <a:custGeom>
                    <a:rect b="b" l="l" r="r" t="t"/>
                    <a:pathLst>
                      <a:path extrusionOk="0" h="11" w="6">
                        <a:moveTo>
                          <a:pt x="0" y="11"/>
                        </a:moveTo>
                        <a:lnTo>
                          <a:pt x="0" y="11"/>
                        </a:lnTo>
                        <a:lnTo>
                          <a:pt x="0" y="5"/>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1" name="Google Shape;1481;p9"/>
                  <p:cNvSpPr/>
                  <p:nvPr/>
                </p:nvSpPr>
                <p:spPr>
                  <a:xfrm>
                    <a:off x="605"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2" name="Google Shape;1482;p9"/>
                  <p:cNvSpPr/>
                  <p:nvPr/>
                </p:nvSpPr>
                <p:spPr>
                  <a:xfrm>
                    <a:off x="611"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3" name="Google Shape;1483;p9"/>
                  <p:cNvSpPr/>
                  <p:nvPr/>
                </p:nvSpPr>
                <p:spPr>
                  <a:xfrm>
                    <a:off x="611" y="78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4" name="Google Shape;1484;p9"/>
                  <p:cNvSpPr/>
                  <p:nvPr/>
                </p:nvSpPr>
                <p:spPr>
                  <a:xfrm>
                    <a:off x="617" y="78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5" name="Google Shape;1485;p9"/>
                  <p:cNvSpPr/>
                  <p:nvPr/>
                </p:nvSpPr>
                <p:spPr>
                  <a:xfrm>
                    <a:off x="599" y="79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6" name="Google Shape;1486;p9"/>
                  <p:cNvSpPr/>
                  <p:nvPr/>
                </p:nvSpPr>
                <p:spPr>
                  <a:xfrm>
                    <a:off x="599" y="798"/>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7" name="Google Shape;1487;p9"/>
                  <p:cNvSpPr/>
                  <p:nvPr/>
                </p:nvSpPr>
                <p:spPr>
                  <a:xfrm>
                    <a:off x="599" y="81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8" name="Google Shape;1488;p9"/>
                  <p:cNvSpPr/>
                  <p:nvPr/>
                </p:nvSpPr>
                <p:spPr>
                  <a:xfrm>
                    <a:off x="599" y="79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89" name="Google Shape;1489;p9"/>
                  <p:cNvSpPr/>
                  <p:nvPr/>
                </p:nvSpPr>
                <p:spPr>
                  <a:xfrm>
                    <a:off x="599" y="793"/>
                    <a:ext cx="6" cy="11"/>
                  </a:xfrm>
                  <a:custGeom>
                    <a:rect b="b" l="l" r="r" t="t"/>
                    <a:pathLst>
                      <a:path extrusionOk="0" h="11" w="6">
                        <a:moveTo>
                          <a:pt x="0" y="11"/>
                        </a:moveTo>
                        <a:lnTo>
                          <a:pt x="0" y="11"/>
                        </a:lnTo>
                        <a:lnTo>
                          <a:pt x="6" y="11"/>
                        </a:lnTo>
                        <a:lnTo>
                          <a:pt x="6" y="5"/>
                        </a:lnTo>
                        <a:lnTo>
                          <a:pt x="6" y="0"/>
                        </a:lnTo>
                        <a:lnTo>
                          <a:pt x="0" y="0"/>
                        </a:lnTo>
                        <a:lnTo>
                          <a:pt x="0" y="5"/>
                        </a:lnTo>
                        <a:lnTo>
                          <a:pt x="0" y="11"/>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0" name="Google Shape;1490;p9"/>
                  <p:cNvSpPr/>
                  <p:nvPr/>
                </p:nvSpPr>
                <p:spPr>
                  <a:xfrm>
                    <a:off x="599" y="80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1" name="Google Shape;1491;p9"/>
                  <p:cNvSpPr/>
                  <p:nvPr/>
                </p:nvSpPr>
                <p:spPr>
                  <a:xfrm>
                    <a:off x="569"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2" name="Google Shape;1492;p9"/>
                  <p:cNvSpPr/>
                  <p:nvPr/>
                </p:nvSpPr>
                <p:spPr>
                  <a:xfrm>
                    <a:off x="563" y="734"/>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3" name="Google Shape;1493;p9"/>
                  <p:cNvSpPr/>
                  <p:nvPr/>
                </p:nvSpPr>
                <p:spPr>
                  <a:xfrm>
                    <a:off x="563"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4" name="Google Shape;1494;p9"/>
                  <p:cNvSpPr/>
                  <p:nvPr/>
                </p:nvSpPr>
                <p:spPr>
                  <a:xfrm>
                    <a:off x="569"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5" name="Google Shape;1495;p9"/>
                  <p:cNvSpPr/>
                  <p:nvPr/>
                </p:nvSpPr>
                <p:spPr>
                  <a:xfrm>
                    <a:off x="563" y="74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6" name="Google Shape;1496;p9"/>
                  <p:cNvSpPr/>
                  <p:nvPr/>
                </p:nvSpPr>
                <p:spPr>
                  <a:xfrm>
                    <a:off x="563" y="74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7" name="Google Shape;1497;p9"/>
                  <p:cNvSpPr/>
                  <p:nvPr/>
                </p:nvSpPr>
                <p:spPr>
                  <a:xfrm>
                    <a:off x="563" y="7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8" name="Google Shape;1498;p9"/>
                  <p:cNvSpPr/>
                  <p:nvPr/>
                </p:nvSpPr>
                <p:spPr>
                  <a:xfrm>
                    <a:off x="557" y="751"/>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499" name="Google Shape;1499;p9"/>
                  <p:cNvSpPr/>
                  <p:nvPr/>
                </p:nvSpPr>
                <p:spPr>
                  <a:xfrm>
                    <a:off x="557"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0" name="Google Shape;1500;p9"/>
                  <p:cNvSpPr/>
                  <p:nvPr/>
                </p:nvSpPr>
                <p:spPr>
                  <a:xfrm>
                    <a:off x="563" y="7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1" name="Google Shape;1501;p9"/>
                  <p:cNvSpPr/>
                  <p:nvPr/>
                </p:nvSpPr>
                <p:spPr>
                  <a:xfrm>
                    <a:off x="557" y="757"/>
                    <a:ext cx="6" cy="6"/>
                  </a:xfrm>
                  <a:custGeom>
                    <a:rect b="b" l="l" r="r" t="t"/>
                    <a:pathLst>
                      <a:path extrusionOk="0" h="6" w="6">
                        <a:moveTo>
                          <a:pt x="0" y="6"/>
                        </a:moveTo>
                        <a:lnTo>
                          <a:pt x="0" y="6"/>
                        </a:lnTo>
                        <a:lnTo>
                          <a:pt x="6"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2" name="Google Shape;1502;p9"/>
                  <p:cNvSpPr/>
                  <p:nvPr/>
                </p:nvSpPr>
                <p:spPr>
                  <a:xfrm>
                    <a:off x="557" y="7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3" name="Google Shape;1503;p9"/>
                  <p:cNvSpPr/>
                  <p:nvPr/>
                </p:nvSpPr>
                <p:spPr>
                  <a:xfrm>
                    <a:off x="563" y="7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4" name="Google Shape;1504;p9"/>
                  <p:cNvSpPr/>
                  <p:nvPr/>
                </p:nvSpPr>
                <p:spPr>
                  <a:xfrm>
                    <a:off x="557" y="7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5" name="Google Shape;1505;p9"/>
                  <p:cNvSpPr/>
                  <p:nvPr/>
                </p:nvSpPr>
                <p:spPr>
                  <a:xfrm>
                    <a:off x="557"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6" name="Google Shape;1506;p9"/>
                  <p:cNvSpPr/>
                  <p:nvPr/>
                </p:nvSpPr>
                <p:spPr>
                  <a:xfrm>
                    <a:off x="563"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7" name="Google Shape;1507;p9"/>
                  <p:cNvSpPr/>
                  <p:nvPr/>
                </p:nvSpPr>
                <p:spPr>
                  <a:xfrm>
                    <a:off x="557" y="775"/>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8" name="Google Shape;1508;p9"/>
                  <p:cNvSpPr/>
                  <p:nvPr/>
                </p:nvSpPr>
                <p:spPr>
                  <a:xfrm>
                    <a:off x="557" y="78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09" name="Google Shape;1509;p9"/>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0" name="Google Shape;1510;p9"/>
                  <p:cNvSpPr/>
                  <p:nvPr/>
                </p:nvSpPr>
                <p:spPr>
                  <a:xfrm>
                    <a:off x="557" y="722"/>
                    <a:ext cx="6" cy="6"/>
                  </a:xfrm>
                  <a:custGeom>
                    <a:rect b="b" l="l" r="r" t="t"/>
                    <a:pathLst>
                      <a:path extrusionOk="0" h="6" w="6">
                        <a:moveTo>
                          <a:pt x="0" y="6"/>
                        </a:moveTo>
                        <a:lnTo>
                          <a:pt x="0" y="6"/>
                        </a:lnTo>
                        <a:lnTo>
                          <a:pt x="6" y="6"/>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1" name="Google Shape;1511;p9"/>
                  <p:cNvSpPr/>
                  <p:nvPr/>
                </p:nvSpPr>
                <p:spPr>
                  <a:xfrm>
                    <a:off x="557" y="728"/>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2" name="Google Shape;1512;p9"/>
                  <p:cNvSpPr/>
                  <p:nvPr/>
                </p:nvSpPr>
                <p:spPr>
                  <a:xfrm>
                    <a:off x="563" y="722"/>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3" name="Google Shape;1513;p9"/>
                  <p:cNvSpPr/>
                  <p:nvPr/>
                </p:nvSpPr>
                <p:spPr>
                  <a:xfrm>
                    <a:off x="557" y="722"/>
                    <a:ext cx="6" cy="12"/>
                  </a:xfrm>
                  <a:custGeom>
                    <a:rect b="b" l="l" r="r" t="t"/>
                    <a:pathLst>
                      <a:path extrusionOk="0" h="12" w="6">
                        <a:moveTo>
                          <a:pt x="0" y="12"/>
                        </a:moveTo>
                        <a:lnTo>
                          <a:pt x="0" y="12"/>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4" name="Google Shape;1514;p9"/>
                  <p:cNvSpPr/>
                  <p:nvPr/>
                </p:nvSpPr>
                <p:spPr>
                  <a:xfrm>
                    <a:off x="557" y="734"/>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5" name="Google Shape;1515;p9"/>
                  <p:cNvSpPr/>
                  <p:nvPr/>
                </p:nvSpPr>
                <p:spPr>
                  <a:xfrm>
                    <a:off x="557" y="734"/>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6" name="Google Shape;1516;p9"/>
                  <p:cNvSpPr/>
                  <p:nvPr/>
                </p:nvSpPr>
                <p:spPr>
                  <a:xfrm>
                    <a:off x="551" y="734"/>
                    <a:ext cx="12" cy="6"/>
                  </a:xfrm>
                  <a:custGeom>
                    <a:rect b="b" l="l" r="r" t="t"/>
                    <a:pathLst>
                      <a:path extrusionOk="0" h="6" w="12">
                        <a:moveTo>
                          <a:pt x="0" y="6"/>
                        </a:moveTo>
                        <a:lnTo>
                          <a:pt x="0" y="6"/>
                        </a:lnTo>
                        <a:lnTo>
                          <a:pt x="6" y="6"/>
                        </a:lnTo>
                        <a:lnTo>
                          <a:pt x="12" y="6"/>
                        </a:lnTo>
                        <a:lnTo>
                          <a:pt x="12" y="0"/>
                        </a:lnTo>
                        <a:lnTo>
                          <a:pt x="6" y="0"/>
                        </a:lnTo>
                        <a:lnTo>
                          <a:pt x="6" y="6"/>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7" name="Google Shape;1517;p9"/>
                  <p:cNvSpPr/>
                  <p:nvPr/>
                </p:nvSpPr>
                <p:spPr>
                  <a:xfrm>
                    <a:off x="551" y="740"/>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8" name="Google Shape;1518;p9"/>
                  <p:cNvSpPr/>
                  <p:nvPr/>
                </p:nvSpPr>
                <p:spPr>
                  <a:xfrm>
                    <a:off x="557" y="74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19" name="Google Shape;1519;p9"/>
                  <p:cNvSpPr/>
                  <p:nvPr/>
                </p:nvSpPr>
                <p:spPr>
                  <a:xfrm>
                    <a:off x="551" y="745"/>
                    <a:ext cx="6" cy="6"/>
                  </a:xfrm>
                  <a:custGeom>
                    <a:rect b="b" l="l" r="r" t="t"/>
                    <a:pathLst>
                      <a:path extrusionOk="0" h="6" w="6">
                        <a:moveTo>
                          <a:pt x="0" y="6"/>
                        </a:moveTo>
                        <a:lnTo>
                          <a:pt x="0" y="6"/>
                        </a:lnTo>
                        <a:lnTo>
                          <a:pt x="6"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0" name="Google Shape;1520;p9"/>
                  <p:cNvSpPr/>
                  <p:nvPr/>
                </p:nvSpPr>
                <p:spPr>
                  <a:xfrm>
                    <a:off x="551" y="7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1" name="Google Shape;1521;p9"/>
                  <p:cNvSpPr/>
                  <p:nvPr/>
                </p:nvSpPr>
                <p:spPr>
                  <a:xfrm>
                    <a:off x="557" y="7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2" name="Google Shape;1522;p9"/>
                  <p:cNvSpPr/>
                  <p:nvPr/>
                </p:nvSpPr>
                <p:spPr>
                  <a:xfrm>
                    <a:off x="551" y="751"/>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3" name="Google Shape;1523;p9"/>
                  <p:cNvSpPr/>
                  <p:nvPr/>
                </p:nvSpPr>
                <p:spPr>
                  <a:xfrm>
                    <a:off x="545" y="757"/>
                    <a:ext cx="6" cy="6"/>
                  </a:xfrm>
                  <a:custGeom>
                    <a:rect b="b" l="l" r="r" t="t"/>
                    <a:pathLst>
                      <a:path extrusionOk="0" h="6" w="6">
                        <a:moveTo>
                          <a:pt x="6" y="0"/>
                        </a:moveTo>
                        <a:lnTo>
                          <a:pt x="0" y="0"/>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4" name="Google Shape;1524;p9"/>
                  <p:cNvSpPr/>
                  <p:nvPr/>
                </p:nvSpPr>
                <p:spPr>
                  <a:xfrm>
                    <a:off x="551" y="7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5" name="Google Shape;1525;p9"/>
                  <p:cNvSpPr/>
                  <p:nvPr/>
                </p:nvSpPr>
                <p:spPr>
                  <a:xfrm>
                    <a:off x="551" y="763"/>
                    <a:ext cx="6" cy="12"/>
                  </a:xfrm>
                  <a:custGeom>
                    <a:rect b="b" l="l" r="r" t="t"/>
                    <a:pathLst>
                      <a:path extrusionOk="0" h="12" w="6">
                        <a:moveTo>
                          <a:pt x="0" y="12"/>
                        </a:moveTo>
                        <a:lnTo>
                          <a:pt x="0" y="12"/>
                        </a:lnTo>
                        <a:lnTo>
                          <a:pt x="0" y="6"/>
                        </a:lnTo>
                        <a:lnTo>
                          <a:pt x="0" y="0"/>
                        </a:lnTo>
                        <a:lnTo>
                          <a:pt x="6" y="0"/>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6" name="Google Shape;1526;p9"/>
                  <p:cNvSpPr/>
                  <p:nvPr/>
                </p:nvSpPr>
                <p:spPr>
                  <a:xfrm>
                    <a:off x="551" y="7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7" name="Google Shape;1527;p9"/>
                  <p:cNvSpPr/>
                  <p:nvPr/>
                </p:nvSpPr>
                <p:spPr>
                  <a:xfrm>
                    <a:off x="557" y="7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8" name="Google Shape;1528;p9"/>
                  <p:cNvSpPr/>
                  <p:nvPr/>
                </p:nvSpPr>
                <p:spPr>
                  <a:xfrm>
                    <a:off x="551" y="769"/>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29" name="Google Shape;1529;p9"/>
                  <p:cNvSpPr/>
                  <p:nvPr/>
                </p:nvSpPr>
                <p:spPr>
                  <a:xfrm>
                    <a:off x="551" y="775"/>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0" name="Google Shape;1530;p9"/>
                  <p:cNvSpPr/>
                  <p:nvPr/>
                </p:nvSpPr>
                <p:spPr>
                  <a:xfrm>
                    <a:off x="56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1" name="Google Shape;1531;p9"/>
                  <p:cNvSpPr/>
                  <p:nvPr/>
                </p:nvSpPr>
                <p:spPr>
                  <a:xfrm>
                    <a:off x="563" y="851"/>
                    <a:ext cx="12" cy="1"/>
                  </a:xfrm>
                  <a:custGeom>
                    <a:rect b="b" l="l" r="r" t="t"/>
                    <a:pathLst>
                      <a:path extrusionOk="0" h="1" w="12">
                        <a:moveTo>
                          <a:pt x="6" y="0"/>
                        </a:moveTo>
                        <a:lnTo>
                          <a:pt x="6" y="0"/>
                        </a:lnTo>
                        <a:lnTo>
                          <a:pt x="0" y="0"/>
                        </a:lnTo>
                        <a:lnTo>
                          <a:pt x="6" y="0"/>
                        </a:lnTo>
                        <a:lnTo>
                          <a:pt x="12"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2" name="Google Shape;1532;p9"/>
                  <p:cNvSpPr/>
                  <p:nvPr/>
                </p:nvSpPr>
                <p:spPr>
                  <a:xfrm>
                    <a:off x="569"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3" name="Google Shape;1533;p9"/>
                  <p:cNvSpPr/>
                  <p:nvPr/>
                </p:nvSpPr>
                <p:spPr>
                  <a:xfrm>
                    <a:off x="563" y="851"/>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4" name="Google Shape;1534;p9"/>
                  <p:cNvSpPr/>
                  <p:nvPr/>
                </p:nvSpPr>
                <p:spPr>
                  <a:xfrm>
                    <a:off x="563" y="846"/>
                    <a:ext cx="6" cy="5"/>
                  </a:xfrm>
                  <a:custGeom>
                    <a:rect b="b" l="l" r="r" t="t"/>
                    <a:pathLst>
                      <a:path extrusionOk="0" h="5" w="6">
                        <a:moveTo>
                          <a:pt x="0" y="0"/>
                        </a:moveTo>
                        <a:lnTo>
                          <a:pt x="0" y="0"/>
                        </a:lnTo>
                        <a:lnTo>
                          <a:pt x="0" y="5"/>
                        </a:lnTo>
                        <a:lnTo>
                          <a:pt x="6" y="5"/>
                        </a:lnTo>
                        <a:lnTo>
                          <a:pt x="0" y="5"/>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5" name="Google Shape;1535;p9"/>
                  <p:cNvSpPr/>
                  <p:nvPr/>
                </p:nvSpPr>
                <p:spPr>
                  <a:xfrm>
                    <a:off x="563" y="846"/>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6" name="Google Shape;1536;p9"/>
                  <p:cNvSpPr/>
                  <p:nvPr/>
                </p:nvSpPr>
                <p:spPr>
                  <a:xfrm>
                    <a:off x="569"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7" name="Google Shape;1537;p9"/>
                  <p:cNvSpPr/>
                  <p:nvPr/>
                </p:nvSpPr>
                <p:spPr>
                  <a:xfrm>
                    <a:off x="557" y="846"/>
                    <a:ext cx="12" cy="11"/>
                  </a:xfrm>
                  <a:custGeom>
                    <a:rect b="b" l="l" r="r" t="t"/>
                    <a:pathLst>
                      <a:path extrusionOk="0" h="11" w="12">
                        <a:moveTo>
                          <a:pt x="0" y="5"/>
                        </a:moveTo>
                        <a:lnTo>
                          <a:pt x="0" y="5"/>
                        </a:lnTo>
                        <a:lnTo>
                          <a:pt x="6" y="5"/>
                        </a:lnTo>
                        <a:lnTo>
                          <a:pt x="12" y="11"/>
                        </a:lnTo>
                        <a:lnTo>
                          <a:pt x="12" y="5"/>
                        </a:lnTo>
                        <a:lnTo>
                          <a:pt x="6" y="5"/>
                        </a:lnTo>
                        <a:lnTo>
                          <a:pt x="0" y="5"/>
                        </a:lnTo>
                        <a:lnTo>
                          <a:pt x="0" y="0"/>
                        </a:lnTo>
                        <a:lnTo>
                          <a:pt x="0" y="5"/>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8" name="Google Shape;1538;p9"/>
                  <p:cNvSpPr/>
                  <p:nvPr/>
                </p:nvSpPr>
                <p:spPr>
                  <a:xfrm>
                    <a:off x="55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39" name="Google Shape;1539;p9"/>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0" name="Google Shape;1540;p9"/>
                  <p:cNvSpPr/>
                  <p:nvPr/>
                </p:nvSpPr>
                <p:spPr>
                  <a:xfrm>
                    <a:off x="563" y="851"/>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1" name="Google Shape;1541;p9"/>
                  <p:cNvSpPr/>
                  <p:nvPr/>
                </p:nvSpPr>
                <p:spPr>
                  <a:xfrm>
                    <a:off x="563"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2" name="Google Shape;1542;p9"/>
                  <p:cNvSpPr/>
                  <p:nvPr/>
                </p:nvSpPr>
                <p:spPr>
                  <a:xfrm>
                    <a:off x="551"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3" name="Google Shape;1543;p9"/>
                  <p:cNvSpPr/>
                  <p:nvPr/>
                </p:nvSpPr>
                <p:spPr>
                  <a:xfrm>
                    <a:off x="551" y="851"/>
                    <a:ext cx="12" cy="6"/>
                  </a:xfrm>
                  <a:custGeom>
                    <a:rect b="b" l="l" r="r" t="t"/>
                    <a:pathLst>
                      <a:path extrusionOk="0" h="6" w="12">
                        <a:moveTo>
                          <a:pt x="12" y="0"/>
                        </a:moveTo>
                        <a:lnTo>
                          <a:pt x="12" y="0"/>
                        </a:lnTo>
                        <a:lnTo>
                          <a:pt x="6" y="0"/>
                        </a:lnTo>
                        <a:lnTo>
                          <a:pt x="0" y="0"/>
                        </a:lnTo>
                        <a:lnTo>
                          <a:pt x="0" y="6"/>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4" name="Google Shape;1544;p9"/>
                  <p:cNvSpPr/>
                  <p:nvPr/>
                </p:nvSpPr>
                <p:spPr>
                  <a:xfrm>
                    <a:off x="563"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5" name="Google Shape;1545;p9"/>
                  <p:cNvSpPr/>
                  <p:nvPr/>
                </p:nvSpPr>
                <p:spPr>
                  <a:xfrm>
                    <a:off x="563" y="857"/>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6" name="Google Shape;1546;p9"/>
                  <p:cNvSpPr/>
                  <p:nvPr/>
                </p:nvSpPr>
                <p:spPr>
                  <a:xfrm>
                    <a:off x="563" y="857"/>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7" name="Google Shape;1547;p9"/>
                  <p:cNvSpPr/>
                  <p:nvPr/>
                </p:nvSpPr>
                <p:spPr>
                  <a:xfrm>
                    <a:off x="56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8" name="Google Shape;1548;p9"/>
                  <p:cNvSpPr/>
                  <p:nvPr/>
                </p:nvSpPr>
                <p:spPr>
                  <a:xfrm>
                    <a:off x="575"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49" name="Google Shape;1549;p9"/>
                  <p:cNvSpPr/>
                  <p:nvPr/>
                </p:nvSpPr>
                <p:spPr>
                  <a:xfrm>
                    <a:off x="569"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0" name="Google Shape;1550;p9"/>
                  <p:cNvSpPr/>
                  <p:nvPr/>
                </p:nvSpPr>
                <p:spPr>
                  <a:xfrm>
                    <a:off x="569" y="863"/>
                    <a:ext cx="6" cy="6"/>
                  </a:xfrm>
                  <a:custGeom>
                    <a:rect b="b" l="l" r="r" t="t"/>
                    <a:pathLst>
                      <a:path extrusionOk="0" h="6" w="6">
                        <a:moveTo>
                          <a:pt x="0" y="0"/>
                        </a:moveTo>
                        <a:lnTo>
                          <a:pt x="0" y="0"/>
                        </a:lnTo>
                        <a:lnTo>
                          <a:pt x="0" y="6"/>
                        </a:lnTo>
                        <a:lnTo>
                          <a:pt x="6" y="6"/>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1" name="Google Shape;1551;p9"/>
                  <p:cNvSpPr/>
                  <p:nvPr/>
                </p:nvSpPr>
                <p:spPr>
                  <a:xfrm>
                    <a:off x="593"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2" name="Google Shape;1552;p9"/>
                  <p:cNvSpPr/>
                  <p:nvPr/>
                </p:nvSpPr>
                <p:spPr>
                  <a:xfrm>
                    <a:off x="593" y="851"/>
                    <a:ext cx="12" cy="6"/>
                  </a:xfrm>
                  <a:custGeom>
                    <a:rect b="b" l="l" r="r" t="t"/>
                    <a:pathLst>
                      <a:path extrusionOk="0" h="6" w="12">
                        <a:moveTo>
                          <a:pt x="12" y="0"/>
                        </a:moveTo>
                        <a:lnTo>
                          <a:pt x="12" y="0"/>
                        </a:lnTo>
                        <a:lnTo>
                          <a:pt x="6" y="0"/>
                        </a:lnTo>
                        <a:lnTo>
                          <a:pt x="0" y="0"/>
                        </a:lnTo>
                        <a:lnTo>
                          <a:pt x="6" y="6"/>
                        </a:lnTo>
                        <a:lnTo>
                          <a:pt x="6" y="0"/>
                        </a:lnTo>
                        <a:lnTo>
                          <a:pt x="12"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3" name="Google Shape;1553;p9"/>
                  <p:cNvSpPr/>
                  <p:nvPr/>
                </p:nvSpPr>
                <p:spPr>
                  <a:xfrm>
                    <a:off x="605"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4" name="Google Shape;1554;p9"/>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5" name="Google Shape;1555;p9"/>
                  <p:cNvSpPr/>
                  <p:nvPr/>
                </p:nvSpPr>
                <p:spPr>
                  <a:xfrm>
                    <a:off x="605" y="851"/>
                    <a:ext cx="6" cy="6"/>
                  </a:xfrm>
                  <a:custGeom>
                    <a:rect b="b" l="l" r="r" t="t"/>
                    <a:pathLst>
                      <a:path extrusionOk="0" h="6" w="6">
                        <a:moveTo>
                          <a:pt x="0" y="6"/>
                        </a:moveTo>
                        <a:lnTo>
                          <a:pt x="0" y="6"/>
                        </a:lnTo>
                        <a:lnTo>
                          <a:pt x="0" y="0"/>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6" name="Google Shape;1556;p9"/>
                  <p:cNvSpPr/>
                  <p:nvPr/>
                </p:nvSpPr>
                <p:spPr>
                  <a:xfrm>
                    <a:off x="605" y="851"/>
                    <a:ext cx="6" cy="6"/>
                  </a:xfrm>
                  <a:custGeom>
                    <a:rect b="b" l="l" r="r" t="t"/>
                    <a:pathLst>
                      <a:path extrusionOk="0" h="6" w="6">
                        <a:moveTo>
                          <a:pt x="6" y="6"/>
                        </a:moveTo>
                        <a:lnTo>
                          <a:pt x="6" y="6"/>
                        </a:lnTo>
                        <a:lnTo>
                          <a:pt x="0" y="6"/>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7" name="Google Shape;1557;p9"/>
                  <p:cNvSpPr/>
                  <p:nvPr/>
                </p:nvSpPr>
                <p:spPr>
                  <a:xfrm>
                    <a:off x="605"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8" name="Google Shape;1558;p9"/>
                  <p:cNvSpPr/>
                  <p:nvPr/>
                </p:nvSpPr>
                <p:spPr>
                  <a:xfrm>
                    <a:off x="599"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59" name="Google Shape;1559;p9"/>
                  <p:cNvSpPr/>
                  <p:nvPr/>
                </p:nvSpPr>
                <p:spPr>
                  <a:xfrm>
                    <a:off x="599"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0" name="Google Shape;1560;p9"/>
                  <p:cNvSpPr/>
                  <p:nvPr/>
                </p:nvSpPr>
                <p:spPr>
                  <a:xfrm>
                    <a:off x="599"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1" name="Google Shape;1561;p9"/>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2" name="Google Shape;1562;p9"/>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3" name="Google Shape;1563;p9"/>
                  <p:cNvSpPr/>
                  <p:nvPr/>
                </p:nvSpPr>
                <p:spPr>
                  <a:xfrm>
                    <a:off x="599"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4" name="Google Shape;1564;p9"/>
                  <p:cNvSpPr/>
                  <p:nvPr/>
                </p:nvSpPr>
                <p:spPr>
                  <a:xfrm>
                    <a:off x="587" y="851"/>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5" name="Google Shape;1565;p9"/>
                  <p:cNvSpPr/>
                  <p:nvPr/>
                </p:nvSpPr>
                <p:spPr>
                  <a:xfrm>
                    <a:off x="587" y="851"/>
                    <a:ext cx="6" cy="6"/>
                  </a:xfrm>
                  <a:custGeom>
                    <a:rect b="b" l="l" r="r" t="t"/>
                    <a:pathLst>
                      <a:path extrusionOk="0" h="6" w="6">
                        <a:moveTo>
                          <a:pt x="6" y="6"/>
                        </a:moveTo>
                        <a:lnTo>
                          <a:pt x="6" y="6"/>
                        </a:lnTo>
                        <a:lnTo>
                          <a:pt x="6" y="0"/>
                        </a:lnTo>
                        <a:lnTo>
                          <a:pt x="0" y="0"/>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6" name="Google Shape;1566;p9"/>
                  <p:cNvSpPr/>
                  <p:nvPr/>
                </p:nvSpPr>
                <p:spPr>
                  <a:xfrm>
                    <a:off x="593" y="857"/>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7" name="Google Shape;1567;p9"/>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8" name="Google Shape;1568;p9"/>
                  <p:cNvSpPr/>
                  <p:nvPr/>
                </p:nvSpPr>
                <p:spPr>
                  <a:xfrm>
                    <a:off x="587" y="851"/>
                    <a:ext cx="6" cy="12"/>
                  </a:xfrm>
                  <a:custGeom>
                    <a:rect b="b" l="l" r="r" t="t"/>
                    <a:pathLst>
                      <a:path extrusionOk="0" h="12" w="6">
                        <a:moveTo>
                          <a:pt x="6" y="12"/>
                        </a:moveTo>
                        <a:lnTo>
                          <a:pt x="6" y="12"/>
                        </a:lnTo>
                        <a:lnTo>
                          <a:pt x="6" y="6"/>
                        </a:lnTo>
                        <a:lnTo>
                          <a:pt x="6" y="0"/>
                        </a:lnTo>
                        <a:lnTo>
                          <a:pt x="0" y="0"/>
                        </a:lnTo>
                        <a:lnTo>
                          <a:pt x="0" y="6"/>
                        </a:lnTo>
                        <a:lnTo>
                          <a:pt x="6" y="6"/>
                        </a:lnTo>
                        <a:lnTo>
                          <a:pt x="6"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69" name="Google Shape;1569;p9"/>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0" name="Google Shape;1570;p9"/>
                  <p:cNvSpPr/>
                  <p:nvPr/>
                </p:nvSpPr>
                <p:spPr>
                  <a:xfrm>
                    <a:off x="587"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1" name="Google Shape;1571;p9"/>
                  <p:cNvSpPr/>
                  <p:nvPr/>
                </p:nvSpPr>
                <p:spPr>
                  <a:xfrm>
                    <a:off x="587" y="851"/>
                    <a:ext cx="1" cy="12"/>
                  </a:xfrm>
                  <a:custGeom>
                    <a:rect b="b" l="l" r="r" t="t"/>
                    <a:pathLst>
                      <a:path extrusionOk="0" h="12" w="1">
                        <a:moveTo>
                          <a:pt x="0" y="12"/>
                        </a:moveTo>
                        <a:lnTo>
                          <a:pt x="0" y="12"/>
                        </a:lnTo>
                        <a:lnTo>
                          <a:pt x="0" y="6"/>
                        </a:lnTo>
                        <a:lnTo>
                          <a:pt x="0" y="0"/>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2" name="Google Shape;1572;p9"/>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3" name="Google Shape;1573;p9"/>
                  <p:cNvSpPr/>
                  <p:nvPr/>
                </p:nvSpPr>
                <p:spPr>
                  <a:xfrm>
                    <a:off x="587"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4" name="Google Shape;1574;p9"/>
                  <p:cNvSpPr/>
                  <p:nvPr/>
                </p:nvSpPr>
                <p:spPr>
                  <a:xfrm>
                    <a:off x="581" y="857"/>
                    <a:ext cx="6" cy="6"/>
                  </a:xfrm>
                  <a:custGeom>
                    <a:rect b="b" l="l" r="r" t="t"/>
                    <a:pathLst>
                      <a:path extrusionOk="0" h="6" w="6">
                        <a:moveTo>
                          <a:pt x="6" y="6"/>
                        </a:moveTo>
                        <a:lnTo>
                          <a:pt x="6" y="6"/>
                        </a:lnTo>
                        <a:lnTo>
                          <a:pt x="6" y="0"/>
                        </a:lnTo>
                        <a:lnTo>
                          <a:pt x="0" y="0"/>
                        </a:lnTo>
                        <a:lnTo>
                          <a:pt x="0" y="6"/>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5" name="Google Shape;1575;p9"/>
                  <p:cNvSpPr/>
                  <p:nvPr/>
                </p:nvSpPr>
                <p:spPr>
                  <a:xfrm>
                    <a:off x="581" y="863"/>
                    <a:ext cx="6" cy="1"/>
                  </a:xfrm>
                  <a:custGeom>
                    <a:rect b="b" l="l" r="r" t="t"/>
                    <a:pathLst>
                      <a:path extrusionOk="0" h="1"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6" name="Google Shape;1576;p9"/>
                  <p:cNvSpPr/>
                  <p:nvPr/>
                </p:nvSpPr>
                <p:spPr>
                  <a:xfrm>
                    <a:off x="575" y="863"/>
                    <a:ext cx="6" cy="1"/>
                  </a:xfrm>
                  <a:custGeom>
                    <a:rect b="b" l="l" r="r" t="t"/>
                    <a:pathLst>
                      <a:path extrusionOk="0" h="1" w="6">
                        <a:moveTo>
                          <a:pt x="6" y="0"/>
                        </a:moveTo>
                        <a:lnTo>
                          <a:pt x="6" y="0"/>
                        </a:lnTo>
                        <a:lnTo>
                          <a:pt x="0" y="0"/>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7" name="Google Shape;1577;p9"/>
                  <p:cNvSpPr/>
                  <p:nvPr/>
                </p:nvSpPr>
                <p:spPr>
                  <a:xfrm>
                    <a:off x="575" y="863"/>
                    <a:ext cx="6" cy="6"/>
                  </a:xfrm>
                  <a:custGeom>
                    <a:rect b="b" l="l" r="r" t="t"/>
                    <a:pathLst>
                      <a:path extrusionOk="0" h="6" w="6">
                        <a:moveTo>
                          <a:pt x="0" y="6"/>
                        </a:moveTo>
                        <a:lnTo>
                          <a:pt x="0" y="6"/>
                        </a:lnTo>
                        <a:lnTo>
                          <a:pt x="6" y="6"/>
                        </a:lnTo>
                        <a:lnTo>
                          <a:pt x="6" y="0"/>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8" name="Google Shape;1578;p9"/>
                  <p:cNvSpPr/>
                  <p:nvPr/>
                </p:nvSpPr>
                <p:spPr>
                  <a:xfrm>
                    <a:off x="575"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79" name="Google Shape;1579;p9"/>
                  <p:cNvSpPr/>
                  <p:nvPr/>
                </p:nvSpPr>
                <p:spPr>
                  <a:xfrm>
                    <a:off x="587"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0" name="Google Shape;1580;p9"/>
                  <p:cNvSpPr/>
                  <p:nvPr/>
                </p:nvSpPr>
                <p:spPr>
                  <a:xfrm>
                    <a:off x="581" y="863"/>
                    <a:ext cx="6" cy="12"/>
                  </a:xfrm>
                  <a:custGeom>
                    <a:rect b="b" l="l" r="r" t="t"/>
                    <a:pathLst>
                      <a:path extrusionOk="0" h="12" w="6">
                        <a:moveTo>
                          <a:pt x="0" y="12"/>
                        </a:moveTo>
                        <a:lnTo>
                          <a:pt x="0" y="12"/>
                        </a:lnTo>
                        <a:lnTo>
                          <a:pt x="0" y="6"/>
                        </a:lnTo>
                        <a:lnTo>
                          <a:pt x="6" y="6"/>
                        </a:lnTo>
                        <a:lnTo>
                          <a:pt x="6" y="0"/>
                        </a:lnTo>
                        <a:lnTo>
                          <a:pt x="6" y="6"/>
                        </a:lnTo>
                        <a:lnTo>
                          <a:pt x="0" y="6"/>
                        </a:lnTo>
                        <a:lnTo>
                          <a:pt x="0" y="12"/>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1" name="Google Shape;1581;p9"/>
                  <p:cNvSpPr/>
                  <p:nvPr/>
                </p:nvSpPr>
                <p:spPr>
                  <a:xfrm>
                    <a:off x="581" y="875"/>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2" name="Google Shape;1582;p9"/>
                  <p:cNvSpPr/>
                  <p:nvPr/>
                </p:nvSpPr>
                <p:spPr>
                  <a:xfrm>
                    <a:off x="593"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3" name="Google Shape;1583;p9"/>
                  <p:cNvSpPr/>
                  <p:nvPr/>
                </p:nvSpPr>
                <p:spPr>
                  <a:xfrm>
                    <a:off x="593" y="863"/>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4" name="Google Shape;1584;p9"/>
                  <p:cNvSpPr/>
                  <p:nvPr/>
                </p:nvSpPr>
                <p:spPr>
                  <a:xfrm>
                    <a:off x="593" y="869"/>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5" name="Google Shape;1585;p9"/>
                  <p:cNvSpPr/>
                  <p:nvPr/>
                </p:nvSpPr>
                <p:spPr>
                  <a:xfrm>
                    <a:off x="605" y="857"/>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6" name="Google Shape;1586;p9"/>
                  <p:cNvSpPr/>
                  <p:nvPr/>
                </p:nvSpPr>
                <p:spPr>
                  <a:xfrm>
                    <a:off x="605"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7" name="Google Shape;1587;p9"/>
                  <p:cNvSpPr/>
                  <p:nvPr/>
                </p:nvSpPr>
                <p:spPr>
                  <a:xfrm>
                    <a:off x="605" y="863"/>
                    <a:ext cx="1" cy="6"/>
                  </a:xfrm>
                  <a:custGeom>
                    <a:rect b="b" l="l" r="r" t="t"/>
                    <a:pathLst>
                      <a:path extrusionOk="0" h="6" w="1">
                        <a:moveTo>
                          <a:pt x="0" y="0"/>
                        </a:moveTo>
                        <a:lnTo>
                          <a:pt x="0" y="0"/>
                        </a:lnTo>
                        <a:lnTo>
                          <a:pt x="0"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8" name="Google Shape;1588;p9"/>
                  <p:cNvSpPr/>
                  <p:nvPr/>
                </p:nvSpPr>
                <p:spPr>
                  <a:xfrm>
                    <a:off x="611" y="857"/>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89" name="Google Shape;1589;p9"/>
                  <p:cNvSpPr/>
                  <p:nvPr/>
                </p:nvSpPr>
                <p:spPr>
                  <a:xfrm>
                    <a:off x="611" y="857"/>
                    <a:ext cx="1" cy="6"/>
                  </a:xfrm>
                  <a:custGeom>
                    <a:rect b="b" l="l" r="r" t="t"/>
                    <a:pathLst>
                      <a:path extrusionOk="0" h="6" w="1">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90" name="Google Shape;1590;p9"/>
                  <p:cNvSpPr/>
                  <p:nvPr/>
                </p:nvSpPr>
                <p:spPr>
                  <a:xfrm>
                    <a:off x="611" y="863"/>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91" name="Google Shape;1591;p9"/>
                  <p:cNvSpPr/>
                  <p:nvPr/>
                </p:nvSpPr>
                <p:spPr>
                  <a:xfrm>
                    <a:off x="611" y="851"/>
                    <a:ext cx="1" cy="1"/>
                  </a:xfrm>
                  <a:custGeom>
                    <a:rect b="b" l="l" r="r" t="t"/>
                    <a:pathLst>
                      <a:path extrusionOk="0" h="1" w="1">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grpSp>
        <p:sp>
          <p:nvSpPr>
            <p:cNvPr id="1592" name="Google Shape;1592;p9"/>
            <p:cNvSpPr/>
            <p:nvPr/>
          </p:nvSpPr>
          <p:spPr>
            <a:xfrm>
              <a:off x="609600" y="152400"/>
              <a:ext cx="2590800" cy="1219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Noto Sans Symbols"/>
                <a:buNone/>
              </a:pPr>
              <a:r>
                <a:t/>
              </a:r>
              <a:endParaRPr b="0" i="0" sz="1800" u="none" cap="none" strike="noStrike">
                <a:solidFill>
                  <a:srgbClr val="000000"/>
                </a:solidFill>
                <a:latin typeface="Arial"/>
                <a:ea typeface="Arial"/>
                <a:cs typeface="Arial"/>
                <a:sym typeface="Arial"/>
              </a:endParaRPr>
            </a:p>
          </p:txBody>
        </p:sp>
        <p:cxnSp>
          <p:nvCxnSpPr>
            <p:cNvPr id="1593" name="Google Shape;1593;p9"/>
            <p:cNvCxnSpPr/>
            <p:nvPr/>
          </p:nvCxnSpPr>
          <p:spPr>
            <a:xfrm>
              <a:off x="381000" y="5410201"/>
              <a:ext cx="8763000" cy="0"/>
            </a:xfrm>
            <a:prstGeom prst="straightConnector1">
              <a:avLst/>
            </a:prstGeom>
            <a:noFill/>
            <a:ln cap="flat" cmpd="sng" w="38100">
              <a:solidFill>
                <a:schemeClr val="dk1"/>
              </a:solidFill>
              <a:prstDash val="solid"/>
              <a:round/>
              <a:headEnd len="med" w="med" type="none"/>
              <a:tailEnd len="med" w="med" type="none"/>
            </a:ln>
          </p:spPr>
        </p:cxnSp>
        <p:sp>
          <p:nvSpPr>
            <p:cNvPr id="1594" name="Google Shape;1594;p9"/>
            <p:cNvSpPr txBox="1"/>
            <p:nvPr/>
          </p:nvSpPr>
          <p:spPr>
            <a:xfrm>
              <a:off x="3528786" y="5611607"/>
              <a:ext cx="949325" cy="3667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rPr b="1" i="0" lang="en-US" sz="1800" u="none" cap="none" strike="noStrike">
                  <a:solidFill>
                    <a:schemeClr val="dk1"/>
                  </a:solidFill>
                  <a:latin typeface="Arial"/>
                  <a:ea typeface="Arial"/>
                  <a:cs typeface="Arial"/>
                  <a:sym typeface="Arial"/>
                </a:rPr>
                <a:t>TIME</a:t>
              </a:r>
              <a:endParaRPr/>
            </a:p>
          </p:txBody>
        </p:sp>
        <p:cxnSp>
          <p:nvCxnSpPr>
            <p:cNvPr id="1595" name="Google Shape;1595;p9"/>
            <p:cNvCxnSpPr/>
            <p:nvPr/>
          </p:nvCxnSpPr>
          <p:spPr>
            <a:xfrm flipH="1" rot="10800000">
              <a:off x="1466079" y="5499752"/>
              <a:ext cx="4669626" cy="60217"/>
            </a:xfrm>
            <a:prstGeom prst="straightConnector1">
              <a:avLst/>
            </a:prstGeom>
            <a:noFill/>
            <a:ln cap="flat" cmpd="sng" w="9525">
              <a:solidFill>
                <a:schemeClr val="dk1"/>
              </a:solidFill>
              <a:prstDash val="solid"/>
              <a:round/>
              <a:headEnd len="med" w="med" type="none"/>
              <a:tailEnd len="med" w="med" type="triangle"/>
            </a:ln>
          </p:spPr>
        </p:cxnSp>
        <p:sp>
          <p:nvSpPr>
            <p:cNvPr id="1596" name="Google Shape;1596;p9"/>
            <p:cNvSpPr/>
            <p:nvPr/>
          </p:nvSpPr>
          <p:spPr>
            <a:xfrm>
              <a:off x="2508250" y="4503738"/>
              <a:ext cx="4763" cy="3175"/>
            </a:xfrm>
            <a:custGeom>
              <a:rect b="b" l="l" r="r" t="t"/>
              <a:pathLst>
                <a:path extrusionOk="0" h="6" w="6">
                  <a:moveTo>
                    <a:pt x="6" y="0"/>
                  </a:moveTo>
                  <a:lnTo>
                    <a:pt x="6" y="0"/>
                  </a:lnTo>
                  <a:lnTo>
                    <a:pt x="6" y="6"/>
                  </a:lnTo>
                  <a:lnTo>
                    <a:pt x="0" y="6"/>
                  </a:lnTo>
                  <a:lnTo>
                    <a:pt x="6"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97" name="Google Shape;1597;p9"/>
            <p:cNvSpPr/>
            <p:nvPr/>
          </p:nvSpPr>
          <p:spPr>
            <a:xfrm>
              <a:off x="2513013"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98" name="Google Shape;1598;p9"/>
            <p:cNvSpPr/>
            <p:nvPr/>
          </p:nvSpPr>
          <p:spPr>
            <a:xfrm>
              <a:off x="2503488" y="4511675"/>
              <a:ext cx="1587" cy="0"/>
            </a:xfrm>
            <a:custGeom>
              <a:rect b="b" l="l" r="r" t="t"/>
              <a:pathLst>
                <a:path extrusionOk="0" h="120000" w="1587">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599" name="Google Shape;1599;p9"/>
            <p:cNvSpPr/>
            <p:nvPr/>
          </p:nvSpPr>
          <p:spPr>
            <a:xfrm>
              <a:off x="2503488" y="4503738"/>
              <a:ext cx="4762" cy="7937"/>
            </a:xfrm>
            <a:custGeom>
              <a:rect b="b" l="l" r="r" t="t"/>
              <a:pathLst>
                <a:path extrusionOk="0" h="12" w="6">
                  <a:moveTo>
                    <a:pt x="6" y="6"/>
                  </a:moveTo>
                  <a:lnTo>
                    <a:pt x="6" y="0"/>
                  </a:lnTo>
                  <a:lnTo>
                    <a:pt x="6" y="6"/>
                  </a:lnTo>
                  <a:lnTo>
                    <a:pt x="0" y="6"/>
                  </a:lnTo>
                  <a:lnTo>
                    <a:pt x="0" y="12"/>
                  </a:lnTo>
                  <a:lnTo>
                    <a:pt x="0" y="6"/>
                  </a:lnTo>
                  <a:lnTo>
                    <a:pt x="6" y="6"/>
                  </a:lnTo>
                  <a:lnTo>
                    <a:pt x="6" y="0"/>
                  </a:lnTo>
                  <a:lnTo>
                    <a:pt x="6"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0" name="Google Shape;1600;p9"/>
            <p:cNvSpPr/>
            <p:nvPr/>
          </p:nvSpPr>
          <p:spPr>
            <a:xfrm>
              <a:off x="2513013" y="4498975"/>
              <a:ext cx="0" cy="4763"/>
            </a:xfrm>
            <a:custGeom>
              <a:rect b="b" l="l" r="r" t="t"/>
              <a:pathLst>
                <a:path extrusionOk="0" h="6" w="120000">
                  <a:moveTo>
                    <a:pt x="0" y="6"/>
                  </a:moveTo>
                  <a:lnTo>
                    <a:pt x="0" y="6"/>
                  </a:lnTo>
                  <a:lnTo>
                    <a:pt x="0" y="0"/>
                  </a:lnTo>
                  <a:lnTo>
                    <a:pt x="0" y="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1" name="Google Shape;1601;p9"/>
            <p:cNvSpPr/>
            <p:nvPr/>
          </p:nvSpPr>
          <p:spPr>
            <a:xfrm>
              <a:off x="2498725" y="4506913"/>
              <a:ext cx="4763" cy="0"/>
            </a:xfrm>
            <a:custGeom>
              <a:rect b="b" l="l" r="r" t="t"/>
              <a:pathLst>
                <a:path extrusionOk="0" h="120000" w="6">
                  <a:moveTo>
                    <a:pt x="0" y="0"/>
                  </a:moveTo>
                  <a:lnTo>
                    <a:pt x="0" y="0"/>
                  </a:lnTo>
                  <a:lnTo>
                    <a:pt x="6" y="0"/>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2" name="Google Shape;1602;p9"/>
            <p:cNvSpPr/>
            <p:nvPr/>
          </p:nvSpPr>
          <p:spPr>
            <a:xfrm>
              <a:off x="2508250" y="4498975"/>
              <a:ext cx="4763" cy="4763"/>
            </a:xfrm>
            <a:custGeom>
              <a:rect b="b" l="l" r="r" t="t"/>
              <a:pathLst>
                <a:path extrusionOk="0" h="6" w="6">
                  <a:moveTo>
                    <a:pt x="6" y="0"/>
                  </a:moveTo>
                  <a:lnTo>
                    <a:pt x="6" y="0"/>
                  </a:lnTo>
                  <a:lnTo>
                    <a:pt x="0" y="0"/>
                  </a:lnTo>
                  <a:lnTo>
                    <a:pt x="0" y="6"/>
                  </a:lnTo>
                  <a:lnTo>
                    <a:pt x="6"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3" name="Google Shape;1603;p9"/>
            <p:cNvSpPr/>
            <p:nvPr/>
          </p:nvSpPr>
          <p:spPr>
            <a:xfrm>
              <a:off x="2513013" y="44989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4" name="Google Shape;1604;p9"/>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5" name="Google Shape;1605;p9"/>
            <p:cNvSpPr/>
            <p:nvPr/>
          </p:nvSpPr>
          <p:spPr>
            <a:xfrm>
              <a:off x="2590800" y="4503738"/>
              <a:ext cx="7938" cy="7937"/>
            </a:xfrm>
            <a:custGeom>
              <a:rect b="b" l="l" r="r" t="t"/>
              <a:pathLst>
                <a:path extrusionOk="0" h="12" w="12">
                  <a:moveTo>
                    <a:pt x="0" y="0"/>
                  </a:moveTo>
                  <a:lnTo>
                    <a:pt x="0" y="0"/>
                  </a:lnTo>
                  <a:lnTo>
                    <a:pt x="12"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6" name="Google Shape;1606;p9"/>
            <p:cNvSpPr/>
            <p:nvPr/>
          </p:nvSpPr>
          <p:spPr>
            <a:xfrm>
              <a:off x="2590800"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7" name="Google Shape;1607;p9"/>
            <p:cNvSpPr/>
            <p:nvPr/>
          </p:nvSpPr>
          <p:spPr>
            <a:xfrm>
              <a:off x="2598738" y="4511675"/>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8" name="Google Shape;1608;p9"/>
            <p:cNvSpPr/>
            <p:nvPr/>
          </p:nvSpPr>
          <p:spPr>
            <a:xfrm>
              <a:off x="2593975" y="4503738"/>
              <a:ext cx="4763" cy="7937"/>
            </a:xfrm>
            <a:custGeom>
              <a:rect b="b" l="l" r="r" t="t"/>
              <a:pathLst>
                <a:path extrusionOk="0" h="12" w="6">
                  <a:moveTo>
                    <a:pt x="0" y="0"/>
                  </a:moveTo>
                  <a:lnTo>
                    <a:pt x="0" y="0"/>
                  </a:lnTo>
                  <a:lnTo>
                    <a:pt x="6" y="12"/>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09" name="Google Shape;1609;p9"/>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0" name="Google Shape;1610;p9"/>
            <p:cNvSpPr/>
            <p:nvPr/>
          </p:nvSpPr>
          <p:spPr>
            <a:xfrm>
              <a:off x="2598738" y="4506913"/>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1" name="Google Shape;1611;p9"/>
            <p:cNvSpPr/>
            <p:nvPr/>
          </p:nvSpPr>
          <p:spPr>
            <a:xfrm>
              <a:off x="2593975" y="4503738"/>
              <a:ext cx="4763" cy="3175"/>
            </a:xfrm>
            <a:custGeom>
              <a:rect b="b" l="l" r="r" t="t"/>
              <a:pathLst>
                <a:path extrusionOk="0" h="6" w="6">
                  <a:moveTo>
                    <a:pt x="0" y="0"/>
                  </a:moveTo>
                  <a:lnTo>
                    <a:pt x="0" y="0"/>
                  </a:lnTo>
                  <a:lnTo>
                    <a:pt x="6" y="6"/>
                  </a:ln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2" name="Google Shape;1612;p9"/>
            <p:cNvSpPr/>
            <p:nvPr/>
          </p:nvSpPr>
          <p:spPr>
            <a:xfrm>
              <a:off x="2593975" y="4503738"/>
              <a:ext cx="0" cy="0"/>
            </a:xfrm>
            <a:custGeom>
              <a:rect b="b" l="l" r="r" t="t"/>
              <a:pathLst>
                <a:path extrusionOk="0" h="120000" w="120000">
                  <a:moveTo>
                    <a:pt x="0" y="0"/>
                  </a:moveTo>
                  <a:lnTo>
                    <a:pt x="0" y="0"/>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613" name="Google Shape;1613;p9"/>
            <p:cNvGrpSpPr/>
            <p:nvPr/>
          </p:nvGrpSpPr>
          <p:grpSpPr>
            <a:xfrm rot="258484">
              <a:off x="2683751" y="3287882"/>
              <a:ext cx="1615775" cy="1842502"/>
              <a:chOff x="2474" y="2285"/>
              <a:chExt cx="1331" cy="1335"/>
            </a:xfrm>
          </p:grpSpPr>
          <p:sp>
            <p:nvSpPr>
              <p:cNvPr id="1614" name="Google Shape;1614;p9"/>
              <p:cNvSpPr/>
              <p:nvPr/>
            </p:nvSpPr>
            <p:spPr>
              <a:xfrm flipH="1" rot="-2541976">
                <a:off x="2682" y="2466"/>
                <a:ext cx="914" cy="973"/>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5" name="Google Shape;1615;p9"/>
              <p:cNvSpPr txBox="1"/>
              <p:nvPr/>
            </p:nvSpPr>
            <p:spPr>
              <a:xfrm rot="928280">
                <a:off x="2850" y="2591"/>
                <a:ext cx="816" cy="22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grpSp>
        <p:sp>
          <p:nvSpPr>
            <p:cNvPr id="1616" name="Google Shape;1616;p9"/>
            <p:cNvSpPr/>
            <p:nvPr/>
          </p:nvSpPr>
          <p:spPr>
            <a:xfrm>
              <a:off x="2754313" y="4249738"/>
              <a:ext cx="4308475" cy="1158875"/>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nvGrpSpPr>
            <p:cNvPr id="1617" name="Google Shape;1617;p9"/>
            <p:cNvGrpSpPr/>
            <p:nvPr/>
          </p:nvGrpSpPr>
          <p:grpSpPr>
            <a:xfrm>
              <a:off x="4703763" y="4749800"/>
              <a:ext cx="579437" cy="669925"/>
              <a:chOff x="4118" y="2024"/>
              <a:chExt cx="509" cy="540"/>
            </a:xfrm>
          </p:grpSpPr>
          <p:sp>
            <p:nvSpPr>
              <p:cNvPr id="1618" name="Google Shape;1618;p9"/>
              <p:cNvSpPr/>
              <p:nvPr/>
            </p:nvSpPr>
            <p:spPr>
              <a:xfrm>
                <a:off x="4538" y="2043"/>
                <a:ext cx="86" cy="196"/>
              </a:xfrm>
              <a:custGeom>
                <a:rect b="b" l="l" r="r" t="t"/>
                <a:pathLst>
                  <a:path extrusionOk="0" h="619" w="263">
                    <a:moveTo>
                      <a:pt x="0" y="317"/>
                    </a:moveTo>
                    <a:lnTo>
                      <a:pt x="0" y="615"/>
                    </a:lnTo>
                    <a:lnTo>
                      <a:pt x="263" y="619"/>
                    </a:lnTo>
                    <a:lnTo>
                      <a:pt x="262" y="600"/>
                    </a:lnTo>
                    <a:lnTo>
                      <a:pt x="259" y="595"/>
                    </a:lnTo>
                    <a:lnTo>
                      <a:pt x="257" y="591"/>
                    </a:lnTo>
                    <a:lnTo>
                      <a:pt x="256" y="586"/>
                    </a:lnTo>
                    <a:lnTo>
                      <a:pt x="255" y="557"/>
                    </a:lnTo>
                    <a:lnTo>
                      <a:pt x="244" y="478"/>
                    </a:lnTo>
                    <a:lnTo>
                      <a:pt x="239" y="436"/>
                    </a:lnTo>
                    <a:lnTo>
                      <a:pt x="237" y="394"/>
                    </a:lnTo>
                    <a:lnTo>
                      <a:pt x="222" y="374"/>
                    </a:lnTo>
                    <a:lnTo>
                      <a:pt x="221" y="363"/>
                    </a:lnTo>
                    <a:lnTo>
                      <a:pt x="220" y="354"/>
                    </a:lnTo>
                    <a:lnTo>
                      <a:pt x="216" y="346"/>
                    </a:lnTo>
                    <a:lnTo>
                      <a:pt x="212" y="340"/>
                    </a:lnTo>
                    <a:lnTo>
                      <a:pt x="207" y="333"/>
                    </a:lnTo>
                    <a:lnTo>
                      <a:pt x="201" y="327"/>
                    </a:lnTo>
                    <a:lnTo>
                      <a:pt x="182" y="318"/>
                    </a:lnTo>
                    <a:lnTo>
                      <a:pt x="130" y="294"/>
                    </a:lnTo>
                    <a:lnTo>
                      <a:pt x="96" y="276"/>
                    </a:lnTo>
                    <a:lnTo>
                      <a:pt x="55" y="252"/>
                    </a:lnTo>
                    <a:lnTo>
                      <a:pt x="59" y="213"/>
                    </a:lnTo>
                    <a:lnTo>
                      <a:pt x="62" y="191"/>
                    </a:lnTo>
                    <a:lnTo>
                      <a:pt x="69" y="190"/>
                    </a:lnTo>
                    <a:lnTo>
                      <a:pt x="75" y="185"/>
                    </a:lnTo>
                    <a:lnTo>
                      <a:pt x="79" y="179"/>
                    </a:lnTo>
                    <a:lnTo>
                      <a:pt x="83" y="171"/>
                    </a:lnTo>
                    <a:lnTo>
                      <a:pt x="87" y="153"/>
                    </a:lnTo>
                    <a:lnTo>
                      <a:pt x="88" y="134"/>
                    </a:lnTo>
                    <a:lnTo>
                      <a:pt x="84" y="124"/>
                    </a:lnTo>
                    <a:lnTo>
                      <a:pt x="83" y="106"/>
                    </a:lnTo>
                    <a:lnTo>
                      <a:pt x="82" y="87"/>
                    </a:lnTo>
                    <a:lnTo>
                      <a:pt x="78" y="69"/>
                    </a:lnTo>
                    <a:lnTo>
                      <a:pt x="72" y="52"/>
                    </a:lnTo>
                    <a:lnTo>
                      <a:pt x="66" y="38"/>
                    </a:lnTo>
                    <a:lnTo>
                      <a:pt x="57" y="29"/>
                    </a:lnTo>
                    <a:lnTo>
                      <a:pt x="52" y="26"/>
                    </a:lnTo>
                    <a:lnTo>
                      <a:pt x="46" y="26"/>
                    </a:lnTo>
                    <a:lnTo>
                      <a:pt x="40" y="26"/>
                    </a:lnTo>
                    <a:lnTo>
                      <a:pt x="33" y="28"/>
                    </a:lnTo>
                    <a:lnTo>
                      <a:pt x="27" y="17"/>
                    </a:lnTo>
                    <a:lnTo>
                      <a:pt x="19" y="7"/>
                    </a:lnTo>
                    <a:lnTo>
                      <a:pt x="10" y="1"/>
                    </a:lnTo>
                    <a:lnTo>
                      <a:pt x="0" y="0"/>
                    </a:lnTo>
                    <a:lnTo>
                      <a:pt x="0" y="77"/>
                    </a:lnTo>
                    <a:lnTo>
                      <a:pt x="6" y="76"/>
                    </a:lnTo>
                    <a:lnTo>
                      <a:pt x="20" y="73"/>
                    </a:lnTo>
                    <a:lnTo>
                      <a:pt x="33" y="68"/>
                    </a:lnTo>
                    <a:lnTo>
                      <a:pt x="42" y="76"/>
                    </a:lnTo>
                    <a:lnTo>
                      <a:pt x="49" y="83"/>
                    </a:lnTo>
                    <a:lnTo>
                      <a:pt x="53" y="91"/>
                    </a:lnTo>
                    <a:lnTo>
                      <a:pt x="57" y="100"/>
                    </a:lnTo>
                    <a:lnTo>
                      <a:pt x="60" y="121"/>
                    </a:lnTo>
                    <a:lnTo>
                      <a:pt x="66" y="145"/>
                    </a:lnTo>
                    <a:lnTo>
                      <a:pt x="70" y="139"/>
                    </a:lnTo>
                    <a:lnTo>
                      <a:pt x="74" y="132"/>
                    </a:lnTo>
                    <a:lnTo>
                      <a:pt x="78" y="125"/>
                    </a:lnTo>
                    <a:lnTo>
                      <a:pt x="80" y="124"/>
                    </a:lnTo>
                    <a:lnTo>
                      <a:pt x="84" y="124"/>
                    </a:lnTo>
                    <a:lnTo>
                      <a:pt x="88" y="134"/>
                    </a:lnTo>
                    <a:lnTo>
                      <a:pt x="87" y="153"/>
                    </a:lnTo>
                    <a:lnTo>
                      <a:pt x="83" y="171"/>
                    </a:lnTo>
                    <a:lnTo>
                      <a:pt x="79" y="179"/>
                    </a:lnTo>
                    <a:lnTo>
                      <a:pt x="75" y="185"/>
                    </a:lnTo>
                    <a:lnTo>
                      <a:pt x="69" y="190"/>
                    </a:lnTo>
                    <a:lnTo>
                      <a:pt x="62" y="191"/>
                    </a:lnTo>
                    <a:lnTo>
                      <a:pt x="59" y="213"/>
                    </a:lnTo>
                    <a:lnTo>
                      <a:pt x="55" y="252"/>
                    </a:lnTo>
                    <a:lnTo>
                      <a:pt x="52" y="267"/>
                    </a:lnTo>
                    <a:lnTo>
                      <a:pt x="46" y="278"/>
                    </a:lnTo>
                    <a:lnTo>
                      <a:pt x="38" y="288"/>
                    </a:lnTo>
                    <a:lnTo>
                      <a:pt x="29" y="294"/>
                    </a:lnTo>
                    <a:lnTo>
                      <a:pt x="10" y="307"/>
                    </a:lnTo>
                    <a:lnTo>
                      <a:pt x="2" y="314"/>
                    </a:lnTo>
                    <a:lnTo>
                      <a:pt x="0" y="31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19" name="Google Shape;1619;p9"/>
              <p:cNvSpPr/>
              <p:nvPr/>
            </p:nvSpPr>
            <p:spPr>
              <a:xfrm>
                <a:off x="4482" y="2024"/>
                <a:ext cx="58" cy="213"/>
              </a:xfrm>
              <a:custGeom>
                <a:rect b="b" l="l" r="r" t="t"/>
                <a:pathLst>
                  <a:path extrusionOk="0" h="676" w="176">
                    <a:moveTo>
                      <a:pt x="176" y="138"/>
                    </a:moveTo>
                    <a:lnTo>
                      <a:pt x="176" y="61"/>
                    </a:lnTo>
                    <a:lnTo>
                      <a:pt x="175" y="61"/>
                    </a:lnTo>
                    <a:lnTo>
                      <a:pt x="161" y="64"/>
                    </a:lnTo>
                    <a:lnTo>
                      <a:pt x="145" y="74"/>
                    </a:lnTo>
                    <a:lnTo>
                      <a:pt x="126" y="91"/>
                    </a:lnTo>
                    <a:lnTo>
                      <a:pt x="105" y="117"/>
                    </a:lnTo>
                    <a:lnTo>
                      <a:pt x="97" y="129"/>
                    </a:lnTo>
                    <a:lnTo>
                      <a:pt x="92" y="138"/>
                    </a:lnTo>
                    <a:lnTo>
                      <a:pt x="90" y="149"/>
                    </a:lnTo>
                    <a:lnTo>
                      <a:pt x="90" y="166"/>
                    </a:lnTo>
                    <a:lnTo>
                      <a:pt x="88" y="181"/>
                    </a:lnTo>
                    <a:lnTo>
                      <a:pt x="89" y="192"/>
                    </a:lnTo>
                    <a:lnTo>
                      <a:pt x="90" y="200"/>
                    </a:lnTo>
                    <a:lnTo>
                      <a:pt x="94" y="208"/>
                    </a:lnTo>
                    <a:lnTo>
                      <a:pt x="91" y="209"/>
                    </a:lnTo>
                    <a:lnTo>
                      <a:pt x="89" y="211"/>
                    </a:lnTo>
                    <a:lnTo>
                      <a:pt x="86" y="218"/>
                    </a:lnTo>
                    <a:lnTo>
                      <a:pt x="64" y="195"/>
                    </a:lnTo>
                    <a:lnTo>
                      <a:pt x="62" y="169"/>
                    </a:lnTo>
                    <a:lnTo>
                      <a:pt x="64" y="164"/>
                    </a:lnTo>
                    <a:lnTo>
                      <a:pt x="66" y="159"/>
                    </a:lnTo>
                    <a:lnTo>
                      <a:pt x="66" y="150"/>
                    </a:lnTo>
                    <a:lnTo>
                      <a:pt x="68" y="124"/>
                    </a:lnTo>
                    <a:lnTo>
                      <a:pt x="71" y="98"/>
                    </a:lnTo>
                    <a:lnTo>
                      <a:pt x="73" y="93"/>
                    </a:lnTo>
                    <a:lnTo>
                      <a:pt x="74" y="87"/>
                    </a:lnTo>
                    <a:lnTo>
                      <a:pt x="74" y="65"/>
                    </a:lnTo>
                    <a:lnTo>
                      <a:pt x="71" y="42"/>
                    </a:lnTo>
                    <a:lnTo>
                      <a:pt x="67" y="31"/>
                    </a:lnTo>
                    <a:lnTo>
                      <a:pt x="63" y="21"/>
                    </a:lnTo>
                    <a:lnTo>
                      <a:pt x="54" y="14"/>
                    </a:lnTo>
                    <a:lnTo>
                      <a:pt x="43" y="8"/>
                    </a:lnTo>
                    <a:lnTo>
                      <a:pt x="33" y="5"/>
                    </a:lnTo>
                    <a:lnTo>
                      <a:pt x="22" y="2"/>
                    </a:lnTo>
                    <a:lnTo>
                      <a:pt x="0" y="0"/>
                    </a:lnTo>
                    <a:lnTo>
                      <a:pt x="0" y="47"/>
                    </a:lnTo>
                    <a:lnTo>
                      <a:pt x="15" y="47"/>
                    </a:lnTo>
                    <a:lnTo>
                      <a:pt x="22" y="37"/>
                    </a:lnTo>
                    <a:lnTo>
                      <a:pt x="38" y="37"/>
                    </a:lnTo>
                    <a:lnTo>
                      <a:pt x="44" y="50"/>
                    </a:lnTo>
                    <a:lnTo>
                      <a:pt x="50" y="65"/>
                    </a:lnTo>
                    <a:lnTo>
                      <a:pt x="56" y="81"/>
                    </a:lnTo>
                    <a:lnTo>
                      <a:pt x="64" y="93"/>
                    </a:lnTo>
                    <a:lnTo>
                      <a:pt x="67" y="97"/>
                    </a:lnTo>
                    <a:lnTo>
                      <a:pt x="71" y="98"/>
                    </a:lnTo>
                    <a:lnTo>
                      <a:pt x="68" y="124"/>
                    </a:lnTo>
                    <a:lnTo>
                      <a:pt x="66" y="150"/>
                    </a:lnTo>
                    <a:lnTo>
                      <a:pt x="66" y="159"/>
                    </a:lnTo>
                    <a:lnTo>
                      <a:pt x="64" y="164"/>
                    </a:lnTo>
                    <a:lnTo>
                      <a:pt x="62" y="169"/>
                    </a:lnTo>
                    <a:lnTo>
                      <a:pt x="64" y="195"/>
                    </a:lnTo>
                    <a:lnTo>
                      <a:pt x="62" y="209"/>
                    </a:lnTo>
                    <a:lnTo>
                      <a:pt x="57" y="219"/>
                    </a:lnTo>
                    <a:lnTo>
                      <a:pt x="49" y="228"/>
                    </a:lnTo>
                    <a:lnTo>
                      <a:pt x="40" y="235"/>
                    </a:lnTo>
                    <a:lnTo>
                      <a:pt x="20" y="249"/>
                    </a:lnTo>
                    <a:lnTo>
                      <a:pt x="10" y="254"/>
                    </a:lnTo>
                    <a:lnTo>
                      <a:pt x="4" y="261"/>
                    </a:lnTo>
                    <a:lnTo>
                      <a:pt x="0" y="259"/>
                    </a:lnTo>
                    <a:lnTo>
                      <a:pt x="0" y="674"/>
                    </a:lnTo>
                    <a:lnTo>
                      <a:pt x="176" y="676"/>
                    </a:lnTo>
                    <a:lnTo>
                      <a:pt x="176" y="378"/>
                    </a:lnTo>
                    <a:lnTo>
                      <a:pt x="171" y="384"/>
                    </a:lnTo>
                    <a:lnTo>
                      <a:pt x="150" y="368"/>
                    </a:lnTo>
                    <a:lnTo>
                      <a:pt x="135" y="353"/>
                    </a:lnTo>
                    <a:lnTo>
                      <a:pt x="131" y="345"/>
                    </a:lnTo>
                    <a:lnTo>
                      <a:pt x="127" y="337"/>
                    </a:lnTo>
                    <a:lnTo>
                      <a:pt x="123" y="319"/>
                    </a:lnTo>
                    <a:lnTo>
                      <a:pt x="122" y="302"/>
                    </a:lnTo>
                    <a:lnTo>
                      <a:pt x="119" y="284"/>
                    </a:lnTo>
                    <a:lnTo>
                      <a:pt x="116" y="268"/>
                    </a:lnTo>
                    <a:lnTo>
                      <a:pt x="111" y="257"/>
                    </a:lnTo>
                    <a:lnTo>
                      <a:pt x="108" y="258"/>
                    </a:lnTo>
                    <a:lnTo>
                      <a:pt x="105" y="259"/>
                    </a:lnTo>
                    <a:lnTo>
                      <a:pt x="102" y="260"/>
                    </a:lnTo>
                    <a:lnTo>
                      <a:pt x="99" y="257"/>
                    </a:lnTo>
                    <a:lnTo>
                      <a:pt x="94" y="248"/>
                    </a:lnTo>
                    <a:lnTo>
                      <a:pt x="92" y="237"/>
                    </a:lnTo>
                    <a:lnTo>
                      <a:pt x="86" y="218"/>
                    </a:lnTo>
                    <a:lnTo>
                      <a:pt x="89" y="211"/>
                    </a:lnTo>
                    <a:lnTo>
                      <a:pt x="90" y="209"/>
                    </a:lnTo>
                    <a:lnTo>
                      <a:pt x="94" y="208"/>
                    </a:lnTo>
                    <a:lnTo>
                      <a:pt x="97" y="209"/>
                    </a:lnTo>
                    <a:lnTo>
                      <a:pt x="99" y="211"/>
                    </a:lnTo>
                    <a:lnTo>
                      <a:pt x="101" y="215"/>
                    </a:lnTo>
                    <a:lnTo>
                      <a:pt x="103" y="216"/>
                    </a:lnTo>
                    <a:lnTo>
                      <a:pt x="105" y="205"/>
                    </a:lnTo>
                    <a:lnTo>
                      <a:pt x="105" y="193"/>
                    </a:lnTo>
                    <a:lnTo>
                      <a:pt x="103" y="169"/>
                    </a:lnTo>
                    <a:lnTo>
                      <a:pt x="109" y="161"/>
                    </a:lnTo>
                    <a:lnTo>
                      <a:pt x="115" y="155"/>
                    </a:lnTo>
                    <a:lnTo>
                      <a:pt x="126" y="144"/>
                    </a:lnTo>
                    <a:lnTo>
                      <a:pt x="140" y="140"/>
                    </a:lnTo>
                    <a:lnTo>
                      <a:pt x="153" y="138"/>
                    </a:lnTo>
                    <a:lnTo>
                      <a:pt x="176" y="13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0" name="Google Shape;1620;p9"/>
              <p:cNvSpPr/>
              <p:nvPr/>
            </p:nvSpPr>
            <p:spPr>
              <a:xfrm>
                <a:off x="4435" y="2024"/>
                <a:ext cx="47" cy="213"/>
              </a:xfrm>
              <a:custGeom>
                <a:rect b="b" l="l" r="r" t="t"/>
                <a:pathLst>
                  <a:path extrusionOk="0" h="674" w="145">
                    <a:moveTo>
                      <a:pt x="145" y="47"/>
                    </a:moveTo>
                    <a:lnTo>
                      <a:pt x="145" y="0"/>
                    </a:lnTo>
                    <a:lnTo>
                      <a:pt x="124" y="4"/>
                    </a:lnTo>
                    <a:lnTo>
                      <a:pt x="113" y="7"/>
                    </a:lnTo>
                    <a:lnTo>
                      <a:pt x="103" y="11"/>
                    </a:lnTo>
                    <a:lnTo>
                      <a:pt x="95" y="16"/>
                    </a:lnTo>
                    <a:lnTo>
                      <a:pt x="87" y="22"/>
                    </a:lnTo>
                    <a:lnTo>
                      <a:pt x="81" y="29"/>
                    </a:lnTo>
                    <a:lnTo>
                      <a:pt x="75" y="37"/>
                    </a:lnTo>
                    <a:lnTo>
                      <a:pt x="71" y="46"/>
                    </a:lnTo>
                    <a:lnTo>
                      <a:pt x="69" y="55"/>
                    </a:lnTo>
                    <a:lnTo>
                      <a:pt x="69" y="89"/>
                    </a:lnTo>
                    <a:lnTo>
                      <a:pt x="71" y="102"/>
                    </a:lnTo>
                    <a:lnTo>
                      <a:pt x="79" y="123"/>
                    </a:lnTo>
                    <a:lnTo>
                      <a:pt x="75" y="127"/>
                    </a:lnTo>
                    <a:lnTo>
                      <a:pt x="75" y="133"/>
                    </a:lnTo>
                    <a:lnTo>
                      <a:pt x="76" y="140"/>
                    </a:lnTo>
                    <a:lnTo>
                      <a:pt x="79" y="147"/>
                    </a:lnTo>
                    <a:lnTo>
                      <a:pt x="87" y="159"/>
                    </a:lnTo>
                    <a:lnTo>
                      <a:pt x="90" y="165"/>
                    </a:lnTo>
                    <a:lnTo>
                      <a:pt x="92" y="170"/>
                    </a:lnTo>
                    <a:lnTo>
                      <a:pt x="99" y="172"/>
                    </a:lnTo>
                    <a:lnTo>
                      <a:pt x="103" y="174"/>
                    </a:lnTo>
                    <a:lnTo>
                      <a:pt x="107" y="177"/>
                    </a:lnTo>
                    <a:lnTo>
                      <a:pt x="108" y="182"/>
                    </a:lnTo>
                    <a:lnTo>
                      <a:pt x="111" y="194"/>
                    </a:lnTo>
                    <a:lnTo>
                      <a:pt x="113" y="200"/>
                    </a:lnTo>
                    <a:lnTo>
                      <a:pt x="117" y="206"/>
                    </a:lnTo>
                    <a:lnTo>
                      <a:pt x="118" y="224"/>
                    </a:lnTo>
                    <a:lnTo>
                      <a:pt x="120" y="241"/>
                    </a:lnTo>
                    <a:lnTo>
                      <a:pt x="91" y="267"/>
                    </a:lnTo>
                    <a:lnTo>
                      <a:pt x="83" y="257"/>
                    </a:lnTo>
                    <a:lnTo>
                      <a:pt x="81" y="216"/>
                    </a:lnTo>
                    <a:lnTo>
                      <a:pt x="77" y="194"/>
                    </a:lnTo>
                    <a:lnTo>
                      <a:pt x="71" y="175"/>
                    </a:lnTo>
                    <a:lnTo>
                      <a:pt x="68" y="165"/>
                    </a:lnTo>
                    <a:lnTo>
                      <a:pt x="64" y="156"/>
                    </a:lnTo>
                    <a:lnTo>
                      <a:pt x="58" y="149"/>
                    </a:lnTo>
                    <a:lnTo>
                      <a:pt x="51" y="142"/>
                    </a:lnTo>
                    <a:lnTo>
                      <a:pt x="43" y="136"/>
                    </a:lnTo>
                    <a:lnTo>
                      <a:pt x="35" y="132"/>
                    </a:lnTo>
                    <a:lnTo>
                      <a:pt x="25" y="130"/>
                    </a:lnTo>
                    <a:lnTo>
                      <a:pt x="13" y="128"/>
                    </a:lnTo>
                    <a:lnTo>
                      <a:pt x="8" y="128"/>
                    </a:lnTo>
                    <a:lnTo>
                      <a:pt x="6" y="127"/>
                    </a:lnTo>
                    <a:lnTo>
                      <a:pt x="3" y="125"/>
                    </a:lnTo>
                    <a:lnTo>
                      <a:pt x="0" y="123"/>
                    </a:lnTo>
                    <a:lnTo>
                      <a:pt x="0" y="215"/>
                    </a:lnTo>
                    <a:lnTo>
                      <a:pt x="14" y="211"/>
                    </a:lnTo>
                    <a:lnTo>
                      <a:pt x="25" y="210"/>
                    </a:lnTo>
                    <a:lnTo>
                      <a:pt x="35" y="210"/>
                    </a:lnTo>
                    <a:lnTo>
                      <a:pt x="40" y="212"/>
                    </a:lnTo>
                    <a:lnTo>
                      <a:pt x="45" y="216"/>
                    </a:lnTo>
                    <a:lnTo>
                      <a:pt x="57" y="227"/>
                    </a:lnTo>
                    <a:lnTo>
                      <a:pt x="58" y="264"/>
                    </a:lnTo>
                    <a:lnTo>
                      <a:pt x="58" y="284"/>
                    </a:lnTo>
                    <a:lnTo>
                      <a:pt x="56" y="292"/>
                    </a:lnTo>
                    <a:lnTo>
                      <a:pt x="53" y="301"/>
                    </a:lnTo>
                    <a:lnTo>
                      <a:pt x="45" y="316"/>
                    </a:lnTo>
                    <a:lnTo>
                      <a:pt x="37" y="328"/>
                    </a:lnTo>
                    <a:lnTo>
                      <a:pt x="24" y="343"/>
                    </a:lnTo>
                    <a:lnTo>
                      <a:pt x="23" y="353"/>
                    </a:lnTo>
                    <a:lnTo>
                      <a:pt x="19" y="361"/>
                    </a:lnTo>
                    <a:lnTo>
                      <a:pt x="13" y="376"/>
                    </a:lnTo>
                    <a:lnTo>
                      <a:pt x="6" y="388"/>
                    </a:lnTo>
                    <a:lnTo>
                      <a:pt x="0" y="397"/>
                    </a:lnTo>
                    <a:lnTo>
                      <a:pt x="0" y="672"/>
                    </a:lnTo>
                    <a:lnTo>
                      <a:pt x="145" y="674"/>
                    </a:lnTo>
                    <a:lnTo>
                      <a:pt x="145" y="259"/>
                    </a:lnTo>
                    <a:lnTo>
                      <a:pt x="136" y="252"/>
                    </a:lnTo>
                    <a:lnTo>
                      <a:pt x="120" y="242"/>
                    </a:lnTo>
                    <a:lnTo>
                      <a:pt x="119" y="224"/>
                    </a:lnTo>
                    <a:lnTo>
                      <a:pt x="117" y="206"/>
                    </a:lnTo>
                    <a:lnTo>
                      <a:pt x="113" y="200"/>
                    </a:lnTo>
                    <a:lnTo>
                      <a:pt x="111" y="194"/>
                    </a:lnTo>
                    <a:lnTo>
                      <a:pt x="108" y="182"/>
                    </a:lnTo>
                    <a:lnTo>
                      <a:pt x="107" y="177"/>
                    </a:lnTo>
                    <a:lnTo>
                      <a:pt x="103" y="174"/>
                    </a:lnTo>
                    <a:lnTo>
                      <a:pt x="99" y="172"/>
                    </a:lnTo>
                    <a:lnTo>
                      <a:pt x="92" y="170"/>
                    </a:lnTo>
                    <a:lnTo>
                      <a:pt x="90" y="165"/>
                    </a:lnTo>
                    <a:lnTo>
                      <a:pt x="87" y="159"/>
                    </a:lnTo>
                    <a:lnTo>
                      <a:pt x="79" y="147"/>
                    </a:lnTo>
                    <a:lnTo>
                      <a:pt x="76" y="140"/>
                    </a:lnTo>
                    <a:lnTo>
                      <a:pt x="75" y="133"/>
                    </a:lnTo>
                    <a:lnTo>
                      <a:pt x="75" y="127"/>
                    </a:lnTo>
                    <a:lnTo>
                      <a:pt x="79" y="123"/>
                    </a:lnTo>
                    <a:lnTo>
                      <a:pt x="83" y="131"/>
                    </a:lnTo>
                    <a:lnTo>
                      <a:pt x="88" y="139"/>
                    </a:lnTo>
                    <a:lnTo>
                      <a:pt x="98" y="150"/>
                    </a:lnTo>
                    <a:lnTo>
                      <a:pt x="98" y="109"/>
                    </a:lnTo>
                    <a:lnTo>
                      <a:pt x="105" y="98"/>
                    </a:lnTo>
                    <a:lnTo>
                      <a:pt x="94" y="83"/>
                    </a:lnTo>
                    <a:lnTo>
                      <a:pt x="94" y="73"/>
                    </a:lnTo>
                    <a:lnTo>
                      <a:pt x="95" y="67"/>
                    </a:lnTo>
                    <a:lnTo>
                      <a:pt x="99" y="62"/>
                    </a:lnTo>
                    <a:lnTo>
                      <a:pt x="105" y="54"/>
                    </a:lnTo>
                    <a:lnTo>
                      <a:pt x="115" y="49"/>
                    </a:lnTo>
                    <a:lnTo>
                      <a:pt x="125" y="47"/>
                    </a:lnTo>
                    <a:lnTo>
                      <a:pt x="145" y="46"/>
                    </a:lnTo>
                    <a:lnTo>
                      <a:pt x="145" y="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1" name="Google Shape;1621;p9"/>
              <p:cNvSpPr/>
              <p:nvPr/>
            </p:nvSpPr>
            <p:spPr>
              <a:xfrm>
                <a:off x="4435" y="2517"/>
                <a:ext cx="8" cy="22"/>
              </a:xfrm>
              <a:custGeom>
                <a:rect b="b" l="l" r="r" t="t"/>
                <a:pathLst>
                  <a:path extrusionOk="0" h="71" w="27">
                    <a:moveTo>
                      <a:pt x="0" y="0"/>
                    </a:moveTo>
                    <a:lnTo>
                      <a:pt x="0" y="71"/>
                    </a:lnTo>
                    <a:lnTo>
                      <a:pt x="2" y="71"/>
                    </a:lnTo>
                    <a:lnTo>
                      <a:pt x="10" y="68"/>
                    </a:lnTo>
                    <a:lnTo>
                      <a:pt x="17" y="64"/>
                    </a:lnTo>
                    <a:lnTo>
                      <a:pt x="24" y="56"/>
                    </a:lnTo>
                    <a:lnTo>
                      <a:pt x="27" y="47"/>
                    </a:lnTo>
                    <a:lnTo>
                      <a:pt x="20" y="32"/>
                    </a:lnTo>
                    <a:lnTo>
                      <a:pt x="11" y="20"/>
                    </a:lnTo>
                    <a:lnTo>
                      <a:pt x="3" y="6"/>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2" name="Google Shape;1622;p9"/>
              <p:cNvSpPr/>
              <p:nvPr/>
            </p:nvSpPr>
            <p:spPr>
              <a:xfrm>
                <a:off x="4435" y="2424"/>
                <a:ext cx="23" cy="94"/>
              </a:xfrm>
              <a:custGeom>
                <a:rect b="b" l="l" r="r" t="t"/>
                <a:pathLst>
                  <a:path extrusionOk="0" h="301" w="72">
                    <a:moveTo>
                      <a:pt x="0" y="9"/>
                    </a:moveTo>
                    <a:lnTo>
                      <a:pt x="0" y="286"/>
                    </a:lnTo>
                    <a:lnTo>
                      <a:pt x="9" y="289"/>
                    </a:lnTo>
                    <a:lnTo>
                      <a:pt x="12" y="291"/>
                    </a:lnTo>
                    <a:lnTo>
                      <a:pt x="17" y="297"/>
                    </a:lnTo>
                    <a:lnTo>
                      <a:pt x="43" y="299"/>
                    </a:lnTo>
                    <a:lnTo>
                      <a:pt x="72" y="301"/>
                    </a:lnTo>
                    <a:lnTo>
                      <a:pt x="61" y="286"/>
                    </a:lnTo>
                    <a:lnTo>
                      <a:pt x="50" y="266"/>
                    </a:lnTo>
                    <a:lnTo>
                      <a:pt x="41" y="253"/>
                    </a:lnTo>
                    <a:lnTo>
                      <a:pt x="29" y="238"/>
                    </a:lnTo>
                    <a:lnTo>
                      <a:pt x="25" y="230"/>
                    </a:lnTo>
                    <a:lnTo>
                      <a:pt x="23" y="218"/>
                    </a:lnTo>
                    <a:lnTo>
                      <a:pt x="20" y="175"/>
                    </a:lnTo>
                    <a:lnTo>
                      <a:pt x="34" y="86"/>
                    </a:lnTo>
                    <a:lnTo>
                      <a:pt x="43" y="30"/>
                    </a:lnTo>
                    <a:lnTo>
                      <a:pt x="48" y="0"/>
                    </a:lnTo>
                    <a:lnTo>
                      <a:pt x="32" y="1"/>
                    </a:lnTo>
                    <a:lnTo>
                      <a:pt x="17" y="5"/>
                    </a:lnTo>
                    <a:lnTo>
                      <a:pt x="2" y="9"/>
                    </a:lnTo>
                    <a:lnTo>
                      <a:pt x="0" y="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3" name="Google Shape;1623;p9"/>
              <p:cNvSpPr/>
              <p:nvPr/>
            </p:nvSpPr>
            <p:spPr>
              <a:xfrm>
                <a:off x="4379" y="2046"/>
                <a:ext cx="56" cy="190"/>
              </a:xfrm>
              <a:custGeom>
                <a:rect b="b" l="l" r="r" t="t"/>
                <a:pathLst>
                  <a:path extrusionOk="0" h="604" w="175">
                    <a:moveTo>
                      <a:pt x="175" y="147"/>
                    </a:moveTo>
                    <a:lnTo>
                      <a:pt x="175" y="55"/>
                    </a:lnTo>
                    <a:lnTo>
                      <a:pt x="173" y="54"/>
                    </a:lnTo>
                    <a:lnTo>
                      <a:pt x="166" y="56"/>
                    </a:lnTo>
                    <a:lnTo>
                      <a:pt x="156" y="62"/>
                    </a:lnTo>
                    <a:lnTo>
                      <a:pt x="143" y="71"/>
                    </a:lnTo>
                    <a:lnTo>
                      <a:pt x="131" y="82"/>
                    </a:lnTo>
                    <a:lnTo>
                      <a:pt x="117" y="96"/>
                    </a:lnTo>
                    <a:lnTo>
                      <a:pt x="106" y="110"/>
                    </a:lnTo>
                    <a:lnTo>
                      <a:pt x="97" y="125"/>
                    </a:lnTo>
                    <a:lnTo>
                      <a:pt x="90" y="139"/>
                    </a:lnTo>
                    <a:lnTo>
                      <a:pt x="84" y="166"/>
                    </a:lnTo>
                    <a:lnTo>
                      <a:pt x="80" y="192"/>
                    </a:lnTo>
                    <a:lnTo>
                      <a:pt x="77" y="204"/>
                    </a:lnTo>
                    <a:lnTo>
                      <a:pt x="73" y="217"/>
                    </a:lnTo>
                    <a:lnTo>
                      <a:pt x="68" y="228"/>
                    </a:lnTo>
                    <a:lnTo>
                      <a:pt x="60" y="241"/>
                    </a:lnTo>
                    <a:lnTo>
                      <a:pt x="47" y="220"/>
                    </a:lnTo>
                    <a:lnTo>
                      <a:pt x="49" y="187"/>
                    </a:lnTo>
                    <a:lnTo>
                      <a:pt x="56" y="179"/>
                    </a:lnTo>
                    <a:lnTo>
                      <a:pt x="58" y="173"/>
                    </a:lnTo>
                    <a:lnTo>
                      <a:pt x="59" y="166"/>
                    </a:lnTo>
                    <a:lnTo>
                      <a:pt x="65" y="159"/>
                    </a:lnTo>
                    <a:lnTo>
                      <a:pt x="68" y="150"/>
                    </a:lnTo>
                    <a:lnTo>
                      <a:pt x="71" y="142"/>
                    </a:lnTo>
                    <a:lnTo>
                      <a:pt x="72" y="135"/>
                    </a:lnTo>
                    <a:lnTo>
                      <a:pt x="74" y="124"/>
                    </a:lnTo>
                    <a:lnTo>
                      <a:pt x="76" y="116"/>
                    </a:lnTo>
                    <a:lnTo>
                      <a:pt x="82" y="104"/>
                    </a:lnTo>
                    <a:lnTo>
                      <a:pt x="84" y="89"/>
                    </a:lnTo>
                    <a:lnTo>
                      <a:pt x="83" y="62"/>
                    </a:lnTo>
                    <a:lnTo>
                      <a:pt x="79" y="52"/>
                    </a:lnTo>
                    <a:lnTo>
                      <a:pt x="75" y="45"/>
                    </a:lnTo>
                    <a:lnTo>
                      <a:pt x="68" y="25"/>
                    </a:lnTo>
                    <a:lnTo>
                      <a:pt x="64" y="17"/>
                    </a:lnTo>
                    <a:lnTo>
                      <a:pt x="58" y="9"/>
                    </a:lnTo>
                    <a:lnTo>
                      <a:pt x="49" y="4"/>
                    </a:lnTo>
                    <a:lnTo>
                      <a:pt x="39" y="0"/>
                    </a:lnTo>
                    <a:lnTo>
                      <a:pt x="24" y="0"/>
                    </a:lnTo>
                    <a:lnTo>
                      <a:pt x="11" y="3"/>
                    </a:lnTo>
                    <a:lnTo>
                      <a:pt x="0" y="6"/>
                    </a:lnTo>
                    <a:lnTo>
                      <a:pt x="0" y="45"/>
                    </a:lnTo>
                    <a:lnTo>
                      <a:pt x="14" y="42"/>
                    </a:lnTo>
                    <a:lnTo>
                      <a:pt x="33" y="38"/>
                    </a:lnTo>
                    <a:lnTo>
                      <a:pt x="54" y="35"/>
                    </a:lnTo>
                    <a:lnTo>
                      <a:pt x="59" y="51"/>
                    </a:lnTo>
                    <a:lnTo>
                      <a:pt x="68" y="66"/>
                    </a:lnTo>
                    <a:lnTo>
                      <a:pt x="66" y="98"/>
                    </a:lnTo>
                    <a:lnTo>
                      <a:pt x="65" y="133"/>
                    </a:lnTo>
                    <a:lnTo>
                      <a:pt x="67" y="125"/>
                    </a:lnTo>
                    <a:lnTo>
                      <a:pt x="69" y="114"/>
                    </a:lnTo>
                    <a:lnTo>
                      <a:pt x="72" y="113"/>
                    </a:lnTo>
                    <a:lnTo>
                      <a:pt x="73" y="115"/>
                    </a:lnTo>
                    <a:lnTo>
                      <a:pt x="73" y="121"/>
                    </a:lnTo>
                    <a:lnTo>
                      <a:pt x="72" y="135"/>
                    </a:lnTo>
                    <a:lnTo>
                      <a:pt x="71" y="142"/>
                    </a:lnTo>
                    <a:lnTo>
                      <a:pt x="68" y="150"/>
                    </a:lnTo>
                    <a:lnTo>
                      <a:pt x="65" y="159"/>
                    </a:lnTo>
                    <a:lnTo>
                      <a:pt x="59" y="166"/>
                    </a:lnTo>
                    <a:lnTo>
                      <a:pt x="58" y="173"/>
                    </a:lnTo>
                    <a:lnTo>
                      <a:pt x="56" y="179"/>
                    </a:lnTo>
                    <a:lnTo>
                      <a:pt x="49" y="187"/>
                    </a:lnTo>
                    <a:lnTo>
                      <a:pt x="47" y="220"/>
                    </a:lnTo>
                    <a:lnTo>
                      <a:pt x="46" y="229"/>
                    </a:lnTo>
                    <a:lnTo>
                      <a:pt x="42" y="237"/>
                    </a:lnTo>
                    <a:lnTo>
                      <a:pt x="39" y="244"/>
                    </a:lnTo>
                    <a:lnTo>
                      <a:pt x="34" y="251"/>
                    </a:lnTo>
                    <a:lnTo>
                      <a:pt x="24" y="260"/>
                    </a:lnTo>
                    <a:lnTo>
                      <a:pt x="16" y="266"/>
                    </a:lnTo>
                    <a:lnTo>
                      <a:pt x="7" y="258"/>
                    </a:lnTo>
                    <a:lnTo>
                      <a:pt x="0" y="252"/>
                    </a:lnTo>
                    <a:lnTo>
                      <a:pt x="0" y="601"/>
                    </a:lnTo>
                    <a:lnTo>
                      <a:pt x="175" y="604"/>
                    </a:lnTo>
                    <a:lnTo>
                      <a:pt x="175" y="329"/>
                    </a:lnTo>
                    <a:lnTo>
                      <a:pt x="173" y="333"/>
                    </a:lnTo>
                    <a:lnTo>
                      <a:pt x="151" y="301"/>
                    </a:lnTo>
                    <a:lnTo>
                      <a:pt x="139" y="285"/>
                    </a:lnTo>
                    <a:lnTo>
                      <a:pt x="125" y="270"/>
                    </a:lnTo>
                    <a:lnTo>
                      <a:pt x="128" y="265"/>
                    </a:lnTo>
                    <a:lnTo>
                      <a:pt x="128" y="259"/>
                    </a:lnTo>
                    <a:lnTo>
                      <a:pt x="124" y="235"/>
                    </a:lnTo>
                    <a:lnTo>
                      <a:pt x="120" y="225"/>
                    </a:lnTo>
                    <a:lnTo>
                      <a:pt x="118" y="215"/>
                    </a:lnTo>
                    <a:lnTo>
                      <a:pt x="116" y="193"/>
                    </a:lnTo>
                    <a:lnTo>
                      <a:pt x="117" y="175"/>
                    </a:lnTo>
                    <a:lnTo>
                      <a:pt x="122" y="158"/>
                    </a:lnTo>
                    <a:lnTo>
                      <a:pt x="124" y="159"/>
                    </a:lnTo>
                    <a:lnTo>
                      <a:pt x="127" y="158"/>
                    </a:lnTo>
                    <a:lnTo>
                      <a:pt x="135" y="155"/>
                    </a:lnTo>
                    <a:lnTo>
                      <a:pt x="147" y="143"/>
                    </a:lnTo>
                    <a:lnTo>
                      <a:pt x="152" y="147"/>
                    </a:lnTo>
                    <a:lnTo>
                      <a:pt x="157" y="148"/>
                    </a:lnTo>
                    <a:lnTo>
                      <a:pt x="168" y="149"/>
                    </a:lnTo>
                    <a:lnTo>
                      <a:pt x="175" y="147"/>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4" name="Google Shape;1624;p9"/>
              <p:cNvSpPr/>
              <p:nvPr/>
            </p:nvSpPr>
            <p:spPr>
              <a:xfrm>
                <a:off x="4427" y="2427"/>
                <a:ext cx="8" cy="88"/>
              </a:xfrm>
              <a:custGeom>
                <a:rect b="b" l="l" r="r" t="t"/>
                <a:pathLst>
                  <a:path extrusionOk="0" h="279" w="23">
                    <a:moveTo>
                      <a:pt x="23" y="279"/>
                    </a:moveTo>
                    <a:lnTo>
                      <a:pt x="23" y="0"/>
                    </a:lnTo>
                    <a:lnTo>
                      <a:pt x="9" y="2"/>
                    </a:lnTo>
                    <a:lnTo>
                      <a:pt x="8" y="31"/>
                    </a:lnTo>
                    <a:lnTo>
                      <a:pt x="6" y="59"/>
                    </a:lnTo>
                    <a:lnTo>
                      <a:pt x="2" y="87"/>
                    </a:lnTo>
                    <a:lnTo>
                      <a:pt x="0" y="114"/>
                    </a:lnTo>
                    <a:lnTo>
                      <a:pt x="0" y="142"/>
                    </a:lnTo>
                    <a:lnTo>
                      <a:pt x="1" y="170"/>
                    </a:lnTo>
                    <a:lnTo>
                      <a:pt x="4" y="197"/>
                    </a:lnTo>
                    <a:lnTo>
                      <a:pt x="7" y="224"/>
                    </a:lnTo>
                    <a:lnTo>
                      <a:pt x="14" y="251"/>
                    </a:lnTo>
                    <a:lnTo>
                      <a:pt x="21" y="277"/>
                    </a:lnTo>
                    <a:lnTo>
                      <a:pt x="23" y="279"/>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5" name="Google Shape;1625;p9"/>
              <p:cNvSpPr/>
              <p:nvPr/>
            </p:nvSpPr>
            <p:spPr>
              <a:xfrm>
                <a:off x="4397" y="2425"/>
                <a:ext cx="38" cy="114"/>
              </a:xfrm>
              <a:custGeom>
                <a:rect b="b" l="l" r="r" t="t"/>
                <a:pathLst>
                  <a:path extrusionOk="0" h="361" w="118">
                    <a:moveTo>
                      <a:pt x="118" y="361"/>
                    </a:moveTo>
                    <a:lnTo>
                      <a:pt x="118" y="289"/>
                    </a:lnTo>
                    <a:lnTo>
                      <a:pt x="118" y="288"/>
                    </a:lnTo>
                    <a:lnTo>
                      <a:pt x="116" y="281"/>
                    </a:lnTo>
                    <a:lnTo>
                      <a:pt x="108" y="254"/>
                    </a:lnTo>
                    <a:lnTo>
                      <a:pt x="102" y="227"/>
                    </a:lnTo>
                    <a:lnTo>
                      <a:pt x="97" y="201"/>
                    </a:lnTo>
                    <a:lnTo>
                      <a:pt x="95" y="174"/>
                    </a:lnTo>
                    <a:lnTo>
                      <a:pt x="94" y="146"/>
                    </a:lnTo>
                    <a:lnTo>
                      <a:pt x="95" y="118"/>
                    </a:lnTo>
                    <a:lnTo>
                      <a:pt x="97" y="90"/>
                    </a:lnTo>
                    <a:lnTo>
                      <a:pt x="101" y="61"/>
                    </a:lnTo>
                    <a:lnTo>
                      <a:pt x="102" y="35"/>
                    </a:lnTo>
                    <a:lnTo>
                      <a:pt x="104" y="6"/>
                    </a:lnTo>
                    <a:lnTo>
                      <a:pt x="0" y="0"/>
                    </a:lnTo>
                    <a:lnTo>
                      <a:pt x="1" y="23"/>
                    </a:lnTo>
                    <a:lnTo>
                      <a:pt x="2" y="43"/>
                    </a:lnTo>
                    <a:lnTo>
                      <a:pt x="10" y="83"/>
                    </a:lnTo>
                    <a:lnTo>
                      <a:pt x="19" y="122"/>
                    </a:lnTo>
                    <a:lnTo>
                      <a:pt x="29" y="159"/>
                    </a:lnTo>
                    <a:lnTo>
                      <a:pt x="39" y="188"/>
                    </a:lnTo>
                    <a:lnTo>
                      <a:pt x="46" y="221"/>
                    </a:lnTo>
                    <a:lnTo>
                      <a:pt x="45" y="227"/>
                    </a:lnTo>
                    <a:lnTo>
                      <a:pt x="42" y="237"/>
                    </a:lnTo>
                    <a:lnTo>
                      <a:pt x="42" y="245"/>
                    </a:lnTo>
                    <a:lnTo>
                      <a:pt x="42" y="253"/>
                    </a:lnTo>
                    <a:lnTo>
                      <a:pt x="44" y="262"/>
                    </a:lnTo>
                    <a:lnTo>
                      <a:pt x="48" y="273"/>
                    </a:lnTo>
                    <a:lnTo>
                      <a:pt x="63" y="305"/>
                    </a:lnTo>
                    <a:lnTo>
                      <a:pt x="71" y="320"/>
                    </a:lnTo>
                    <a:lnTo>
                      <a:pt x="83" y="340"/>
                    </a:lnTo>
                    <a:lnTo>
                      <a:pt x="92" y="351"/>
                    </a:lnTo>
                    <a:lnTo>
                      <a:pt x="101" y="356"/>
                    </a:lnTo>
                    <a:lnTo>
                      <a:pt x="110" y="361"/>
                    </a:lnTo>
                    <a:lnTo>
                      <a:pt x="118" y="361"/>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6" name="Google Shape;1626;p9"/>
              <p:cNvSpPr/>
              <p:nvPr/>
            </p:nvSpPr>
            <p:spPr>
              <a:xfrm>
                <a:off x="4297" y="2030"/>
                <a:ext cx="82" cy="206"/>
              </a:xfrm>
              <a:custGeom>
                <a:rect b="b" l="l" r="r" t="t"/>
                <a:pathLst>
                  <a:path extrusionOk="0" h="648" w="254">
                    <a:moveTo>
                      <a:pt x="254" y="92"/>
                    </a:moveTo>
                    <a:lnTo>
                      <a:pt x="254" y="53"/>
                    </a:lnTo>
                    <a:lnTo>
                      <a:pt x="250" y="54"/>
                    </a:lnTo>
                    <a:lnTo>
                      <a:pt x="236" y="60"/>
                    </a:lnTo>
                    <a:lnTo>
                      <a:pt x="223" y="68"/>
                    </a:lnTo>
                    <a:lnTo>
                      <a:pt x="209" y="77"/>
                    </a:lnTo>
                    <a:lnTo>
                      <a:pt x="198" y="88"/>
                    </a:lnTo>
                    <a:lnTo>
                      <a:pt x="185" y="103"/>
                    </a:lnTo>
                    <a:lnTo>
                      <a:pt x="186" y="124"/>
                    </a:lnTo>
                    <a:lnTo>
                      <a:pt x="188" y="132"/>
                    </a:lnTo>
                    <a:lnTo>
                      <a:pt x="185" y="137"/>
                    </a:lnTo>
                    <a:lnTo>
                      <a:pt x="183" y="140"/>
                    </a:lnTo>
                    <a:lnTo>
                      <a:pt x="182" y="145"/>
                    </a:lnTo>
                    <a:lnTo>
                      <a:pt x="182" y="161"/>
                    </a:lnTo>
                    <a:lnTo>
                      <a:pt x="183" y="173"/>
                    </a:lnTo>
                    <a:lnTo>
                      <a:pt x="185" y="181"/>
                    </a:lnTo>
                    <a:lnTo>
                      <a:pt x="193" y="192"/>
                    </a:lnTo>
                    <a:lnTo>
                      <a:pt x="201" y="195"/>
                    </a:lnTo>
                    <a:lnTo>
                      <a:pt x="209" y="214"/>
                    </a:lnTo>
                    <a:lnTo>
                      <a:pt x="199" y="242"/>
                    </a:lnTo>
                    <a:lnTo>
                      <a:pt x="195" y="243"/>
                    </a:lnTo>
                    <a:lnTo>
                      <a:pt x="192" y="246"/>
                    </a:lnTo>
                    <a:lnTo>
                      <a:pt x="185" y="255"/>
                    </a:lnTo>
                    <a:lnTo>
                      <a:pt x="172" y="279"/>
                    </a:lnTo>
                    <a:lnTo>
                      <a:pt x="103" y="304"/>
                    </a:lnTo>
                    <a:lnTo>
                      <a:pt x="88" y="297"/>
                    </a:lnTo>
                    <a:lnTo>
                      <a:pt x="70" y="287"/>
                    </a:lnTo>
                    <a:lnTo>
                      <a:pt x="52" y="274"/>
                    </a:lnTo>
                    <a:lnTo>
                      <a:pt x="39" y="262"/>
                    </a:lnTo>
                    <a:lnTo>
                      <a:pt x="39" y="254"/>
                    </a:lnTo>
                    <a:lnTo>
                      <a:pt x="37" y="248"/>
                    </a:lnTo>
                    <a:lnTo>
                      <a:pt x="32" y="245"/>
                    </a:lnTo>
                    <a:lnTo>
                      <a:pt x="25" y="241"/>
                    </a:lnTo>
                    <a:lnTo>
                      <a:pt x="31" y="233"/>
                    </a:lnTo>
                    <a:lnTo>
                      <a:pt x="37" y="223"/>
                    </a:lnTo>
                    <a:lnTo>
                      <a:pt x="42" y="212"/>
                    </a:lnTo>
                    <a:lnTo>
                      <a:pt x="46" y="202"/>
                    </a:lnTo>
                    <a:lnTo>
                      <a:pt x="53" y="189"/>
                    </a:lnTo>
                    <a:lnTo>
                      <a:pt x="56" y="181"/>
                    </a:lnTo>
                    <a:lnTo>
                      <a:pt x="57" y="172"/>
                    </a:lnTo>
                    <a:lnTo>
                      <a:pt x="65" y="173"/>
                    </a:lnTo>
                    <a:lnTo>
                      <a:pt x="71" y="172"/>
                    </a:lnTo>
                    <a:lnTo>
                      <a:pt x="73" y="171"/>
                    </a:lnTo>
                    <a:lnTo>
                      <a:pt x="75" y="168"/>
                    </a:lnTo>
                    <a:lnTo>
                      <a:pt x="78" y="154"/>
                    </a:lnTo>
                    <a:lnTo>
                      <a:pt x="79" y="147"/>
                    </a:lnTo>
                    <a:lnTo>
                      <a:pt x="78" y="141"/>
                    </a:lnTo>
                    <a:lnTo>
                      <a:pt x="74" y="137"/>
                    </a:lnTo>
                    <a:lnTo>
                      <a:pt x="69" y="137"/>
                    </a:lnTo>
                    <a:lnTo>
                      <a:pt x="84" y="107"/>
                    </a:lnTo>
                    <a:lnTo>
                      <a:pt x="89" y="97"/>
                    </a:lnTo>
                    <a:lnTo>
                      <a:pt x="91" y="87"/>
                    </a:lnTo>
                    <a:lnTo>
                      <a:pt x="89" y="71"/>
                    </a:lnTo>
                    <a:lnTo>
                      <a:pt x="89" y="59"/>
                    </a:lnTo>
                    <a:lnTo>
                      <a:pt x="87" y="48"/>
                    </a:lnTo>
                    <a:lnTo>
                      <a:pt x="83" y="44"/>
                    </a:lnTo>
                    <a:lnTo>
                      <a:pt x="78" y="39"/>
                    </a:lnTo>
                    <a:lnTo>
                      <a:pt x="62" y="26"/>
                    </a:lnTo>
                    <a:lnTo>
                      <a:pt x="38" y="11"/>
                    </a:lnTo>
                    <a:lnTo>
                      <a:pt x="24" y="5"/>
                    </a:lnTo>
                    <a:lnTo>
                      <a:pt x="11" y="1"/>
                    </a:lnTo>
                    <a:lnTo>
                      <a:pt x="0" y="0"/>
                    </a:lnTo>
                    <a:lnTo>
                      <a:pt x="0" y="29"/>
                    </a:lnTo>
                    <a:lnTo>
                      <a:pt x="4" y="29"/>
                    </a:lnTo>
                    <a:lnTo>
                      <a:pt x="13" y="31"/>
                    </a:lnTo>
                    <a:lnTo>
                      <a:pt x="20" y="36"/>
                    </a:lnTo>
                    <a:lnTo>
                      <a:pt x="25" y="42"/>
                    </a:lnTo>
                    <a:lnTo>
                      <a:pt x="41" y="42"/>
                    </a:lnTo>
                    <a:lnTo>
                      <a:pt x="46" y="43"/>
                    </a:lnTo>
                    <a:lnTo>
                      <a:pt x="50" y="44"/>
                    </a:lnTo>
                    <a:lnTo>
                      <a:pt x="59" y="54"/>
                    </a:lnTo>
                    <a:lnTo>
                      <a:pt x="76" y="72"/>
                    </a:lnTo>
                    <a:lnTo>
                      <a:pt x="74" y="90"/>
                    </a:lnTo>
                    <a:lnTo>
                      <a:pt x="69" y="112"/>
                    </a:lnTo>
                    <a:lnTo>
                      <a:pt x="64" y="131"/>
                    </a:lnTo>
                    <a:lnTo>
                      <a:pt x="63" y="139"/>
                    </a:lnTo>
                    <a:lnTo>
                      <a:pt x="63" y="146"/>
                    </a:lnTo>
                    <a:lnTo>
                      <a:pt x="69" y="137"/>
                    </a:lnTo>
                    <a:lnTo>
                      <a:pt x="72" y="137"/>
                    </a:lnTo>
                    <a:lnTo>
                      <a:pt x="74" y="137"/>
                    </a:lnTo>
                    <a:lnTo>
                      <a:pt x="78" y="141"/>
                    </a:lnTo>
                    <a:lnTo>
                      <a:pt x="79" y="147"/>
                    </a:lnTo>
                    <a:lnTo>
                      <a:pt x="78" y="154"/>
                    </a:lnTo>
                    <a:lnTo>
                      <a:pt x="75" y="168"/>
                    </a:lnTo>
                    <a:lnTo>
                      <a:pt x="73" y="171"/>
                    </a:lnTo>
                    <a:lnTo>
                      <a:pt x="71" y="172"/>
                    </a:lnTo>
                    <a:lnTo>
                      <a:pt x="65" y="173"/>
                    </a:lnTo>
                    <a:lnTo>
                      <a:pt x="57" y="172"/>
                    </a:lnTo>
                    <a:lnTo>
                      <a:pt x="56" y="181"/>
                    </a:lnTo>
                    <a:lnTo>
                      <a:pt x="53" y="189"/>
                    </a:lnTo>
                    <a:lnTo>
                      <a:pt x="46" y="202"/>
                    </a:lnTo>
                    <a:lnTo>
                      <a:pt x="42" y="212"/>
                    </a:lnTo>
                    <a:lnTo>
                      <a:pt x="37" y="223"/>
                    </a:lnTo>
                    <a:lnTo>
                      <a:pt x="31" y="233"/>
                    </a:lnTo>
                    <a:lnTo>
                      <a:pt x="25" y="241"/>
                    </a:lnTo>
                    <a:lnTo>
                      <a:pt x="24" y="254"/>
                    </a:lnTo>
                    <a:lnTo>
                      <a:pt x="23" y="263"/>
                    </a:lnTo>
                    <a:lnTo>
                      <a:pt x="20" y="271"/>
                    </a:lnTo>
                    <a:lnTo>
                      <a:pt x="12" y="276"/>
                    </a:lnTo>
                    <a:lnTo>
                      <a:pt x="2" y="278"/>
                    </a:lnTo>
                    <a:lnTo>
                      <a:pt x="0" y="276"/>
                    </a:lnTo>
                    <a:lnTo>
                      <a:pt x="0" y="645"/>
                    </a:lnTo>
                    <a:lnTo>
                      <a:pt x="254" y="648"/>
                    </a:lnTo>
                    <a:lnTo>
                      <a:pt x="254" y="299"/>
                    </a:lnTo>
                    <a:lnTo>
                      <a:pt x="251" y="297"/>
                    </a:lnTo>
                    <a:lnTo>
                      <a:pt x="227" y="283"/>
                    </a:lnTo>
                    <a:lnTo>
                      <a:pt x="216" y="276"/>
                    </a:lnTo>
                    <a:lnTo>
                      <a:pt x="208" y="267"/>
                    </a:lnTo>
                    <a:lnTo>
                      <a:pt x="201" y="256"/>
                    </a:lnTo>
                    <a:lnTo>
                      <a:pt x="199" y="242"/>
                    </a:lnTo>
                    <a:lnTo>
                      <a:pt x="209" y="214"/>
                    </a:lnTo>
                    <a:lnTo>
                      <a:pt x="201" y="195"/>
                    </a:lnTo>
                    <a:lnTo>
                      <a:pt x="193" y="192"/>
                    </a:lnTo>
                    <a:lnTo>
                      <a:pt x="185" y="181"/>
                    </a:lnTo>
                    <a:lnTo>
                      <a:pt x="183" y="173"/>
                    </a:lnTo>
                    <a:lnTo>
                      <a:pt x="182" y="161"/>
                    </a:lnTo>
                    <a:lnTo>
                      <a:pt x="182" y="145"/>
                    </a:lnTo>
                    <a:lnTo>
                      <a:pt x="183" y="140"/>
                    </a:lnTo>
                    <a:lnTo>
                      <a:pt x="185" y="137"/>
                    </a:lnTo>
                    <a:lnTo>
                      <a:pt x="188" y="138"/>
                    </a:lnTo>
                    <a:lnTo>
                      <a:pt x="189" y="141"/>
                    </a:lnTo>
                    <a:lnTo>
                      <a:pt x="192" y="149"/>
                    </a:lnTo>
                    <a:lnTo>
                      <a:pt x="195" y="158"/>
                    </a:lnTo>
                    <a:lnTo>
                      <a:pt x="197" y="163"/>
                    </a:lnTo>
                    <a:lnTo>
                      <a:pt x="199" y="164"/>
                    </a:lnTo>
                    <a:lnTo>
                      <a:pt x="205" y="162"/>
                    </a:lnTo>
                    <a:lnTo>
                      <a:pt x="210" y="160"/>
                    </a:lnTo>
                    <a:lnTo>
                      <a:pt x="211" y="153"/>
                    </a:lnTo>
                    <a:lnTo>
                      <a:pt x="212" y="148"/>
                    </a:lnTo>
                    <a:lnTo>
                      <a:pt x="218" y="139"/>
                    </a:lnTo>
                    <a:lnTo>
                      <a:pt x="216" y="115"/>
                    </a:lnTo>
                    <a:lnTo>
                      <a:pt x="216" y="103"/>
                    </a:lnTo>
                    <a:lnTo>
                      <a:pt x="218" y="88"/>
                    </a:lnTo>
                    <a:lnTo>
                      <a:pt x="233" y="92"/>
                    </a:lnTo>
                    <a:lnTo>
                      <a:pt x="245" y="93"/>
                    </a:lnTo>
                    <a:lnTo>
                      <a:pt x="254" y="92"/>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7" name="Google Shape;1627;p9"/>
              <p:cNvSpPr/>
              <p:nvPr/>
            </p:nvSpPr>
            <p:spPr>
              <a:xfrm>
                <a:off x="4197" y="2030"/>
                <a:ext cx="101" cy="204"/>
              </a:xfrm>
              <a:custGeom>
                <a:rect b="b" l="l" r="r" t="t"/>
                <a:pathLst>
                  <a:path extrusionOk="0" h="646" w="316">
                    <a:moveTo>
                      <a:pt x="316" y="30"/>
                    </a:moveTo>
                    <a:lnTo>
                      <a:pt x="316" y="0"/>
                    </a:lnTo>
                    <a:lnTo>
                      <a:pt x="311" y="0"/>
                    </a:lnTo>
                    <a:lnTo>
                      <a:pt x="297" y="1"/>
                    </a:lnTo>
                    <a:lnTo>
                      <a:pt x="278" y="6"/>
                    </a:lnTo>
                    <a:lnTo>
                      <a:pt x="271" y="11"/>
                    </a:lnTo>
                    <a:lnTo>
                      <a:pt x="266" y="14"/>
                    </a:lnTo>
                    <a:lnTo>
                      <a:pt x="259" y="25"/>
                    </a:lnTo>
                    <a:lnTo>
                      <a:pt x="250" y="37"/>
                    </a:lnTo>
                    <a:lnTo>
                      <a:pt x="248" y="74"/>
                    </a:lnTo>
                    <a:lnTo>
                      <a:pt x="248" y="96"/>
                    </a:lnTo>
                    <a:lnTo>
                      <a:pt x="249" y="104"/>
                    </a:lnTo>
                    <a:lnTo>
                      <a:pt x="251" y="110"/>
                    </a:lnTo>
                    <a:lnTo>
                      <a:pt x="239" y="114"/>
                    </a:lnTo>
                    <a:lnTo>
                      <a:pt x="237" y="121"/>
                    </a:lnTo>
                    <a:lnTo>
                      <a:pt x="240" y="132"/>
                    </a:lnTo>
                    <a:lnTo>
                      <a:pt x="243" y="150"/>
                    </a:lnTo>
                    <a:lnTo>
                      <a:pt x="249" y="153"/>
                    </a:lnTo>
                    <a:lnTo>
                      <a:pt x="251" y="154"/>
                    </a:lnTo>
                    <a:lnTo>
                      <a:pt x="253" y="155"/>
                    </a:lnTo>
                    <a:lnTo>
                      <a:pt x="252" y="200"/>
                    </a:lnTo>
                    <a:lnTo>
                      <a:pt x="244" y="212"/>
                    </a:lnTo>
                    <a:lnTo>
                      <a:pt x="241" y="218"/>
                    </a:lnTo>
                    <a:lnTo>
                      <a:pt x="239" y="226"/>
                    </a:lnTo>
                    <a:lnTo>
                      <a:pt x="226" y="230"/>
                    </a:lnTo>
                    <a:lnTo>
                      <a:pt x="218" y="233"/>
                    </a:lnTo>
                    <a:lnTo>
                      <a:pt x="210" y="241"/>
                    </a:lnTo>
                    <a:lnTo>
                      <a:pt x="140" y="290"/>
                    </a:lnTo>
                    <a:lnTo>
                      <a:pt x="139" y="283"/>
                    </a:lnTo>
                    <a:lnTo>
                      <a:pt x="135" y="277"/>
                    </a:lnTo>
                    <a:lnTo>
                      <a:pt x="129" y="268"/>
                    </a:lnTo>
                    <a:lnTo>
                      <a:pt x="121" y="260"/>
                    </a:lnTo>
                    <a:lnTo>
                      <a:pt x="115" y="254"/>
                    </a:lnTo>
                    <a:lnTo>
                      <a:pt x="113" y="248"/>
                    </a:lnTo>
                    <a:lnTo>
                      <a:pt x="113" y="243"/>
                    </a:lnTo>
                    <a:lnTo>
                      <a:pt x="114" y="232"/>
                    </a:lnTo>
                    <a:lnTo>
                      <a:pt x="113" y="218"/>
                    </a:lnTo>
                    <a:lnTo>
                      <a:pt x="112" y="210"/>
                    </a:lnTo>
                    <a:lnTo>
                      <a:pt x="107" y="201"/>
                    </a:lnTo>
                    <a:lnTo>
                      <a:pt x="99" y="183"/>
                    </a:lnTo>
                    <a:lnTo>
                      <a:pt x="92" y="169"/>
                    </a:lnTo>
                    <a:lnTo>
                      <a:pt x="83" y="153"/>
                    </a:lnTo>
                    <a:lnTo>
                      <a:pt x="72" y="137"/>
                    </a:lnTo>
                    <a:lnTo>
                      <a:pt x="59" y="124"/>
                    </a:lnTo>
                    <a:lnTo>
                      <a:pt x="51" y="120"/>
                    </a:lnTo>
                    <a:lnTo>
                      <a:pt x="44" y="118"/>
                    </a:lnTo>
                    <a:lnTo>
                      <a:pt x="36" y="115"/>
                    </a:lnTo>
                    <a:lnTo>
                      <a:pt x="27" y="116"/>
                    </a:lnTo>
                    <a:lnTo>
                      <a:pt x="16" y="112"/>
                    </a:lnTo>
                    <a:lnTo>
                      <a:pt x="6" y="110"/>
                    </a:lnTo>
                    <a:lnTo>
                      <a:pt x="0" y="110"/>
                    </a:lnTo>
                    <a:lnTo>
                      <a:pt x="0" y="144"/>
                    </a:lnTo>
                    <a:lnTo>
                      <a:pt x="25" y="145"/>
                    </a:lnTo>
                    <a:lnTo>
                      <a:pt x="33" y="196"/>
                    </a:lnTo>
                    <a:lnTo>
                      <a:pt x="46" y="206"/>
                    </a:lnTo>
                    <a:lnTo>
                      <a:pt x="53" y="210"/>
                    </a:lnTo>
                    <a:lnTo>
                      <a:pt x="61" y="212"/>
                    </a:lnTo>
                    <a:lnTo>
                      <a:pt x="64" y="242"/>
                    </a:lnTo>
                    <a:lnTo>
                      <a:pt x="64" y="254"/>
                    </a:lnTo>
                    <a:lnTo>
                      <a:pt x="62" y="265"/>
                    </a:lnTo>
                    <a:lnTo>
                      <a:pt x="59" y="274"/>
                    </a:lnTo>
                    <a:lnTo>
                      <a:pt x="55" y="283"/>
                    </a:lnTo>
                    <a:lnTo>
                      <a:pt x="48" y="291"/>
                    </a:lnTo>
                    <a:lnTo>
                      <a:pt x="39" y="298"/>
                    </a:lnTo>
                    <a:lnTo>
                      <a:pt x="41" y="308"/>
                    </a:lnTo>
                    <a:lnTo>
                      <a:pt x="45" y="318"/>
                    </a:lnTo>
                    <a:lnTo>
                      <a:pt x="53" y="334"/>
                    </a:lnTo>
                    <a:lnTo>
                      <a:pt x="50" y="339"/>
                    </a:lnTo>
                    <a:lnTo>
                      <a:pt x="46" y="342"/>
                    </a:lnTo>
                    <a:lnTo>
                      <a:pt x="31" y="350"/>
                    </a:lnTo>
                    <a:lnTo>
                      <a:pt x="13" y="360"/>
                    </a:lnTo>
                    <a:lnTo>
                      <a:pt x="5" y="367"/>
                    </a:lnTo>
                    <a:lnTo>
                      <a:pt x="0" y="371"/>
                    </a:lnTo>
                    <a:lnTo>
                      <a:pt x="0" y="641"/>
                    </a:lnTo>
                    <a:lnTo>
                      <a:pt x="316" y="646"/>
                    </a:lnTo>
                    <a:lnTo>
                      <a:pt x="316" y="277"/>
                    </a:lnTo>
                    <a:lnTo>
                      <a:pt x="303" y="263"/>
                    </a:lnTo>
                    <a:lnTo>
                      <a:pt x="291" y="250"/>
                    </a:lnTo>
                    <a:lnTo>
                      <a:pt x="269" y="235"/>
                    </a:lnTo>
                    <a:lnTo>
                      <a:pt x="261" y="229"/>
                    </a:lnTo>
                    <a:lnTo>
                      <a:pt x="256" y="222"/>
                    </a:lnTo>
                    <a:lnTo>
                      <a:pt x="252" y="213"/>
                    </a:lnTo>
                    <a:lnTo>
                      <a:pt x="252" y="200"/>
                    </a:lnTo>
                    <a:lnTo>
                      <a:pt x="253" y="155"/>
                    </a:lnTo>
                    <a:lnTo>
                      <a:pt x="251" y="154"/>
                    </a:lnTo>
                    <a:lnTo>
                      <a:pt x="249" y="153"/>
                    </a:lnTo>
                    <a:lnTo>
                      <a:pt x="243" y="150"/>
                    </a:lnTo>
                    <a:lnTo>
                      <a:pt x="240" y="132"/>
                    </a:lnTo>
                    <a:lnTo>
                      <a:pt x="237" y="121"/>
                    </a:lnTo>
                    <a:lnTo>
                      <a:pt x="239" y="114"/>
                    </a:lnTo>
                    <a:lnTo>
                      <a:pt x="251" y="110"/>
                    </a:lnTo>
                    <a:lnTo>
                      <a:pt x="257" y="110"/>
                    </a:lnTo>
                    <a:lnTo>
                      <a:pt x="258" y="86"/>
                    </a:lnTo>
                    <a:lnTo>
                      <a:pt x="262" y="65"/>
                    </a:lnTo>
                    <a:lnTo>
                      <a:pt x="270" y="48"/>
                    </a:lnTo>
                    <a:lnTo>
                      <a:pt x="279" y="37"/>
                    </a:lnTo>
                    <a:lnTo>
                      <a:pt x="286" y="34"/>
                    </a:lnTo>
                    <a:lnTo>
                      <a:pt x="293" y="31"/>
                    </a:lnTo>
                    <a:lnTo>
                      <a:pt x="310" y="29"/>
                    </a:lnTo>
                    <a:lnTo>
                      <a:pt x="316" y="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8" name="Google Shape;1628;p9"/>
              <p:cNvSpPr/>
              <p:nvPr/>
            </p:nvSpPr>
            <p:spPr>
              <a:xfrm>
                <a:off x="4218" y="2471"/>
                <a:ext cx="24" cy="65"/>
              </a:xfrm>
              <a:custGeom>
                <a:rect b="b" l="l" r="r" t="t"/>
                <a:pathLst>
                  <a:path extrusionOk="0" h="209" w="77">
                    <a:moveTo>
                      <a:pt x="70" y="104"/>
                    </a:moveTo>
                    <a:lnTo>
                      <a:pt x="65" y="77"/>
                    </a:lnTo>
                    <a:lnTo>
                      <a:pt x="77" y="19"/>
                    </a:lnTo>
                    <a:lnTo>
                      <a:pt x="68" y="25"/>
                    </a:lnTo>
                    <a:lnTo>
                      <a:pt x="64" y="27"/>
                    </a:lnTo>
                    <a:lnTo>
                      <a:pt x="61" y="31"/>
                    </a:lnTo>
                    <a:lnTo>
                      <a:pt x="58" y="16"/>
                    </a:lnTo>
                    <a:lnTo>
                      <a:pt x="54" y="6"/>
                    </a:lnTo>
                    <a:lnTo>
                      <a:pt x="48" y="7"/>
                    </a:lnTo>
                    <a:lnTo>
                      <a:pt x="39" y="5"/>
                    </a:lnTo>
                    <a:lnTo>
                      <a:pt x="30" y="1"/>
                    </a:lnTo>
                    <a:lnTo>
                      <a:pt x="20" y="0"/>
                    </a:lnTo>
                    <a:lnTo>
                      <a:pt x="24" y="57"/>
                    </a:lnTo>
                    <a:lnTo>
                      <a:pt x="23" y="79"/>
                    </a:lnTo>
                    <a:lnTo>
                      <a:pt x="22" y="90"/>
                    </a:lnTo>
                    <a:lnTo>
                      <a:pt x="19" y="99"/>
                    </a:lnTo>
                    <a:lnTo>
                      <a:pt x="16" y="111"/>
                    </a:lnTo>
                    <a:lnTo>
                      <a:pt x="15" y="125"/>
                    </a:lnTo>
                    <a:lnTo>
                      <a:pt x="13" y="138"/>
                    </a:lnTo>
                    <a:lnTo>
                      <a:pt x="7" y="155"/>
                    </a:lnTo>
                    <a:lnTo>
                      <a:pt x="5" y="175"/>
                    </a:lnTo>
                    <a:lnTo>
                      <a:pt x="3" y="183"/>
                    </a:lnTo>
                    <a:lnTo>
                      <a:pt x="0" y="189"/>
                    </a:lnTo>
                    <a:lnTo>
                      <a:pt x="8" y="203"/>
                    </a:lnTo>
                    <a:lnTo>
                      <a:pt x="11" y="208"/>
                    </a:lnTo>
                    <a:lnTo>
                      <a:pt x="14" y="209"/>
                    </a:lnTo>
                    <a:lnTo>
                      <a:pt x="23" y="208"/>
                    </a:lnTo>
                    <a:lnTo>
                      <a:pt x="37" y="201"/>
                    </a:lnTo>
                    <a:lnTo>
                      <a:pt x="49" y="189"/>
                    </a:lnTo>
                    <a:lnTo>
                      <a:pt x="58" y="178"/>
                    </a:lnTo>
                    <a:lnTo>
                      <a:pt x="64" y="167"/>
                    </a:lnTo>
                    <a:lnTo>
                      <a:pt x="67" y="155"/>
                    </a:lnTo>
                    <a:lnTo>
                      <a:pt x="69" y="144"/>
                    </a:lnTo>
                    <a:lnTo>
                      <a:pt x="70" y="132"/>
                    </a:lnTo>
                    <a:lnTo>
                      <a:pt x="70" y="1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29" name="Google Shape;1629;p9"/>
              <p:cNvSpPr/>
              <p:nvPr/>
            </p:nvSpPr>
            <p:spPr>
              <a:xfrm>
                <a:off x="4145" y="2065"/>
                <a:ext cx="52" cy="168"/>
              </a:xfrm>
              <a:custGeom>
                <a:rect b="b" l="l" r="r" t="t"/>
                <a:pathLst>
                  <a:path extrusionOk="0" h="533" w="156">
                    <a:moveTo>
                      <a:pt x="156" y="34"/>
                    </a:moveTo>
                    <a:lnTo>
                      <a:pt x="156" y="0"/>
                    </a:lnTo>
                    <a:lnTo>
                      <a:pt x="154" y="0"/>
                    </a:lnTo>
                    <a:lnTo>
                      <a:pt x="146" y="2"/>
                    </a:lnTo>
                    <a:lnTo>
                      <a:pt x="139" y="5"/>
                    </a:lnTo>
                    <a:lnTo>
                      <a:pt x="134" y="8"/>
                    </a:lnTo>
                    <a:lnTo>
                      <a:pt x="126" y="15"/>
                    </a:lnTo>
                    <a:lnTo>
                      <a:pt x="119" y="13"/>
                    </a:lnTo>
                    <a:lnTo>
                      <a:pt x="114" y="13"/>
                    </a:lnTo>
                    <a:lnTo>
                      <a:pt x="109" y="14"/>
                    </a:lnTo>
                    <a:lnTo>
                      <a:pt x="105" y="17"/>
                    </a:lnTo>
                    <a:lnTo>
                      <a:pt x="99" y="29"/>
                    </a:lnTo>
                    <a:lnTo>
                      <a:pt x="93" y="45"/>
                    </a:lnTo>
                    <a:lnTo>
                      <a:pt x="84" y="80"/>
                    </a:lnTo>
                    <a:lnTo>
                      <a:pt x="80" y="98"/>
                    </a:lnTo>
                    <a:lnTo>
                      <a:pt x="82" y="108"/>
                    </a:lnTo>
                    <a:lnTo>
                      <a:pt x="83" y="119"/>
                    </a:lnTo>
                    <a:lnTo>
                      <a:pt x="77" y="153"/>
                    </a:lnTo>
                    <a:lnTo>
                      <a:pt x="74" y="173"/>
                    </a:lnTo>
                    <a:lnTo>
                      <a:pt x="74" y="180"/>
                    </a:lnTo>
                    <a:lnTo>
                      <a:pt x="76" y="189"/>
                    </a:lnTo>
                    <a:lnTo>
                      <a:pt x="86" y="211"/>
                    </a:lnTo>
                    <a:lnTo>
                      <a:pt x="79" y="219"/>
                    </a:lnTo>
                    <a:lnTo>
                      <a:pt x="74" y="227"/>
                    </a:lnTo>
                    <a:lnTo>
                      <a:pt x="70" y="235"/>
                    </a:lnTo>
                    <a:lnTo>
                      <a:pt x="70" y="243"/>
                    </a:lnTo>
                    <a:lnTo>
                      <a:pt x="71" y="250"/>
                    </a:lnTo>
                    <a:lnTo>
                      <a:pt x="76" y="257"/>
                    </a:lnTo>
                    <a:lnTo>
                      <a:pt x="82" y="261"/>
                    </a:lnTo>
                    <a:lnTo>
                      <a:pt x="90" y="263"/>
                    </a:lnTo>
                    <a:lnTo>
                      <a:pt x="76" y="268"/>
                    </a:lnTo>
                    <a:lnTo>
                      <a:pt x="60" y="271"/>
                    </a:lnTo>
                    <a:lnTo>
                      <a:pt x="52" y="275"/>
                    </a:lnTo>
                    <a:lnTo>
                      <a:pt x="45" y="279"/>
                    </a:lnTo>
                    <a:lnTo>
                      <a:pt x="40" y="285"/>
                    </a:lnTo>
                    <a:lnTo>
                      <a:pt x="37" y="294"/>
                    </a:lnTo>
                    <a:lnTo>
                      <a:pt x="10" y="411"/>
                    </a:lnTo>
                    <a:lnTo>
                      <a:pt x="6" y="440"/>
                    </a:lnTo>
                    <a:lnTo>
                      <a:pt x="3" y="464"/>
                    </a:lnTo>
                    <a:lnTo>
                      <a:pt x="0" y="506"/>
                    </a:lnTo>
                    <a:lnTo>
                      <a:pt x="9" y="520"/>
                    </a:lnTo>
                    <a:lnTo>
                      <a:pt x="20" y="531"/>
                    </a:lnTo>
                    <a:lnTo>
                      <a:pt x="156" y="533"/>
                    </a:lnTo>
                    <a:lnTo>
                      <a:pt x="156" y="263"/>
                    </a:lnTo>
                    <a:lnTo>
                      <a:pt x="153" y="267"/>
                    </a:lnTo>
                    <a:lnTo>
                      <a:pt x="143" y="259"/>
                    </a:lnTo>
                    <a:lnTo>
                      <a:pt x="135" y="249"/>
                    </a:lnTo>
                    <a:lnTo>
                      <a:pt x="132" y="237"/>
                    </a:lnTo>
                    <a:lnTo>
                      <a:pt x="130" y="222"/>
                    </a:lnTo>
                    <a:lnTo>
                      <a:pt x="126" y="198"/>
                    </a:lnTo>
                    <a:lnTo>
                      <a:pt x="124" y="175"/>
                    </a:lnTo>
                    <a:lnTo>
                      <a:pt x="112" y="158"/>
                    </a:lnTo>
                    <a:lnTo>
                      <a:pt x="103" y="140"/>
                    </a:lnTo>
                    <a:lnTo>
                      <a:pt x="97" y="119"/>
                    </a:lnTo>
                    <a:lnTo>
                      <a:pt x="94" y="98"/>
                    </a:lnTo>
                    <a:lnTo>
                      <a:pt x="99" y="102"/>
                    </a:lnTo>
                    <a:lnTo>
                      <a:pt x="102" y="107"/>
                    </a:lnTo>
                    <a:lnTo>
                      <a:pt x="105" y="108"/>
                    </a:lnTo>
                    <a:lnTo>
                      <a:pt x="109" y="84"/>
                    </a:lnTo>
                    <a:lnTo>
                      <a:pt x="109" y="57"/>
                    </a:lnTo>
                    <a:lnTo>
                      <a:pt x="125" y="32"/>
                    </a:lnTo>
                    <a:lnTo>
                      <a:pt x="153" y="34"/>
                    </a:lnTo>
                    <a:lnTo>
                      <a:pt x="156" y="3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0" name="Google Shape;1630;p9"/>
              <p:cNvSpPr/>
              <p:nvPr/>
            </p:nvSpPr>
            <p:spPr>
              <a:xfrm>
                <a:off x="4131" y="2460"/>
                <a:ext cx="50" cy="69"/>
              </a:xfrm>
              <a:custGeom>
                <a:rect b="b" l="l" r="r" t="t"/>
                <a:pathLst>
                  <a:path extrusionOk="0" h="224" w="152">
                    <a:moveTo>
                      <a:pt x="89" y="0"/>
                    </a:moveTo>
                    <a:lnTo>
                      <a:pt x="103" y="9"/>
                    </a:lnTo>
                    <a:lnTo>
                      <a:pt x="119" y="17"/>
                    </a:lnTo>
                    <a:lnTo>
                      <a:pt x="135" y="23"/>
                    </a:lnTo>
                    <a:lnTo>
                      <a:pt x="152" y="25"/>
                    </a:lnTo>
                    <a:lnTo>
                      <a:pt x="146" y="50"/>
                    </a:lnTo>
                    <a:lnTo>
                      <a:pt x="139" y="77"/>
                    </a:lnTo>
                    <a:lnTo>
                      <a:pt x="133" y="104"/>
                    </a:lnTo>
                    <a:lnTo>
                      <a:pt x="131" y="119"/>
                    </a:lnTo>
                    <a:lnTo>
                      <a:pt x="131" y="133"/>
                    </a:lnTo>
                    <a:lnTo>
                      <a:pt x="90" y="172"/>
                    </a:lnTo>
                    <a:lnTo>
                      <a:pt x="71" y="195"/>
                    </a:lnTo>
                    <a:lnTo>
                      <a:pt x="53" y="220"/>
                    </a:lnTo>
                    <a:lnTo>
                      <a:pt x="39" y="222"/>
                    </a:lnTo>
                    <a:lnTo>
                      <a:pt x="23" y="224"/>
                    </a:lnTo>
                    <a:lnTo>
                      <a:pt x="9" y="224"/>
                    </a:lnTo>
                    <a:lnTo>
                      <a:pt x="3" y="222"/>
                    </a:lnTo>
                    <a:lnTo>
                      <a:pt x="0" y="219"/>
                    </a:lnTo>
                    <a:lnTo>
                      <a:pt x="9" y="213"/>
                    </a:lnTo>
                    <a:lnTo>
                      <a:pt x="16" y="207"/>
                    </a:lnTo>
                    <a:lnTo>
                      <a:pt x="20" y="202"/>
                    </a:lnTo>
                    <a:lnTo>
                      <a:pt x="47" y="163"/>
                    </a:lnTo>
                    <a:lnTo>
                      <a:pt x="56" y="145"/>
                    </a:lnTo>
                    <a:lnTo>
                      <a:pt x="65" y="118"/>
                    </a:lnTo>
                    <a:lnTo>
                      <a:pt x="79" y="59"/>
                    </a:lnTo>
                    <a:lnTo>
                      <a:pt x="86" y="25"/>
                    </a:lnTo>
                    <a:lnTo>
                      <a:pt x="89"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1" name="Google Shape;1631;p9"/>
              <p:cNvSpPr/>
              <p:nvPr/>
            </p:nvSpPr>
            <p:spPr>
              <a:xfrm>
                <a:off x="4555" y="2237"/>
                <a:ext cx="72" cy="321"/>
              </a:xfrm>
              <a:custGeom>
                <a:rect b="b" l="l" r="r" t="t"/>
                <a:pathLst>
                  <a:path extrusionOk="0" h="1016" w="227">
                    <a:moveTo>
                      <a:pt x="0" y="780"/>
                    </a:moveTo>
                    <a:lnTo>
                      <a:pt x="0" y="876"/>
                    </a:lnTo>
                    <a:lnTo>
                      <a:pt x="11" y="877"/>
                    </a:lnTo>
                    <a:lnTo>
                      <a:pt x="23" y="877"/>
                    </a:lnTo>
                    <a:lnTo>
                      <a:pt x="28" y="890"/>
                    </a:lnTo>
                    <a:lnTo>
                      <a:pt x="32" y="896"/>
                    </a:lnTo>
                    <a:lnTo>
                      <a:pt x="40" y="905"/>
                    </a:lnTo>
                    <a:lnTo>
                      <a:pt x="41" y="924"/>
                    </a:lnTo>
                    <a:lnTo>
                      <a:pt x="45" y="941"/>
                    </a:lnTo>
                    <a:lnTo>
                      <a:pt x="50" y="986"/>
                    </a:lnTo>
                    <a:lnTo>
                      <a:pt x="53" y="995"/>
                    </a:lnTo>
                    <a:lnTo>
                      <a:pt x="58" y="1002"/>
                    </a:lnTo>
                    <a:lnTo>
                      <a:pt x="63" y="1008"/>
                    </a:lnTo>
                    <a:lnTo>
                      <a:pt x="70" y="1012"/>
                    </a:lnTo>
                    <a:lnTo>
                      <a:pt x="84" y="1016"/>
                    </a:lnTo>
                    <a:lnTo>
                      <a:pt x="99" y="1013"/>
                    </a:lnTo>
                    <a:lnTo>
                      <a:pt x="113" y="1008"/>
                    </a:lnTo>
                    <a:lnTo>
                      <a:pt x="124" y="999"/>
                    </a:lnTo>
                    <a:lnTo>
                      <a:pt x="127" y="992"/>
                    </a:lnTo>
                    <a:lnTo>
                      <a:pt x="131" y="985"/>
                    </a:lnTo>
                    <a:lnTo>
                      <a:pt x="132" y="978"/>
                    </a:lnTo>
                    <a:lnTo>
                      <a:pt x="132" y="970"/>
                    </a:lnTo>
                    <a:lnTo>
                      <a:pt x="130" y="957"/>
                    </a:lnTo>
                    <a:lnTo>
                      <a:pt x="124" y="942"/>
                    </a:lnTo>
                    <a:lnTo>
                      <a:pt x="118" y="927"/>
                    </a:lnTo>
                    <a:lnTo>
                      <a:pt x="115" y="915"/>
                    </a:lnTo>
                    <a:lnTo>
                      <a:pt x="116" y="909"/>
                    </a:lnTo>
                    <a:lnTo>
                      <a:pt x="116" y="899"/>
                    </a:lnTo>
                    <a:lnTo>
                      <a:pt x="121" y="892"/>
                    </a:lnTo>
                    <a:lnTo>
                      <a:pt x="122" y="884"/>
                    </a:lnTo>
                    <a:lnTo>
                      <a:pt x="122" y="864"/>
                    </a:lnTo>
                    <a:lnTo>
                      <a:pt x="122" y="829"/>
                    </a:lnTo>
                    <a:lnTo>
                      <a:pt x="123" y="781"/>
                    </a:lnTo>
                    <a:lnTo>
                      <a:pt x="128" y="668"/>
                    </a:lnTo>
                    <a:lnTo>
                      <a:pt x="133" y="552"/>
                    </a:lnTo>
                    <a:lnTo>
                      <a:pt x="133" y="504"/>
                    </a:lnTo>
                    <a:lnTo>
                      <a:pt x="131" y="467"/>
                    </a:lnTo>
                    <a:lnTo>
                      <a:pt x="130" y="448"/>
                    </a:lnTo>
                    <a:lnTo>
                      <a:pt x="131" y="427"/>
                    </a:lnTo>
                    <a:lnTo>
                      <a:pt x="134" y="384"/>
                    </a:lnTo>
                    <a:lnTo>
                      <a:pt x="140" y="339"/>
                    </a:lnTo>
                    <a:lnTo>
                      <a:pt x="142" y="298"/>
                    </a:lnTo>
                    <a:lnTo>
                      <a:pt x="151" y="296"/>
                    </a:lnTo>
                    <a:lnTo>
                      <a:pt x="160" y="289"/>
                    </a:lnTo>
                    <a:lnTo>
                      <a:pt x="168" y="281"/>
                    </a:lnTo>
                    <a:lnTo>
                      <a:pt x="176" y="273"/>
                    </a:lnTo>
                    <a:lnTo>
                      <a:pt x="174" y="254"/>
                    </a:lnTo>
                    <a:lnTo>
                      <a:pt x="169" y="232"/>
                    </a:lnTo>
                    <a:lnTo>
                      <a:pt x="160" y="191"/>
                    </a:lnTo>
                    <a:lnTo>
                      <a:pt x="173" y="174"/>
                    </a:lnTo>
                    <a:lnTo>
                      <a:pt x="183" y="154"/>
                    </a:lnTo>
                    <a:lnTo>
                      <a:pt x="191" y="132"/>
                    </a:lnTo>
                    <a:lnTo>
                      <a:pt x="193" y="121"/>
                    </a:lnTo>
                    <a:lnTo>
                      <a:pt x="194" y="110"/>
                    </a:lnTo>
                    <a:lnTo>
                      <a:pt x="200" y="109"/>
                    </a:lnTo>
                    <a:lnTo>
                      <a:pt x="204" y="106"/>
                    </a:lnTo>
                    <a:lnTo>
                      <a:pt x="213" y="96"/>
                    </a:lnTo>
                    <a:lnTo>
                      <a:pt x="220" y="81"/>
                    </a:lnTo>
                    <a:lnTo>
                      <a:pt x="225" y="64"/>
                    </a:lnTo>
                    <a:lnTo>
                      <a:pt x="227" y="45"/>
                    </a:lnTo>
                    <a:lnTo>
                      <a:pt x="226" y="28"/>
                    </a:lnTo>
                    <a:lnTo>
                      <a:pt x="223" y="13"/>
                    </a:lnTo>
                    <a:lnTo>
                      <a:pt x="220" y="8"/>
                    </a:lnTo>
                    <a:lnTo>
                      <a:pt x="216" y="3"/>
                    </a:lnTo>
                    <a:lnTo>
                      <a:pt x="0" y="0"/>
                    </a:lnTo>
                    <a:lnTo>
                      <a:pt x="0" y="596"/>
                    </a:lnTo>
                    <a:lnTo>
                      <a:pt x="5" y="602"/>
                    </a:lnTo>
                    <a:lnTo>
                      <a:pt x="6" y="654"/>
                    </a:lnTo>
                    <a:lnTo>
                      <a:pt x="11" y="703"/>
                    </a:lnTo>
                    <a:lnTo>
                      <a:pt x="14" y="750"/>
                    </a:lnTo>
                    <a:lnTo>
                      <a:pt x="16" y="796"/>
                    </a:lnTo>
                    <a:lnTo>
                      <a:pt x="0" y="78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2" name="Google Shape;1632;p9"/>
              <p:cNvSpPr/>
              <p:nvPr/>
            </p:nvSpPr>
            <p:spPr>
              <a:xfrm>
                <a:off x="4377" y="2234"/>
                <a:ext cx="178" cy="322"/>
              </a:xfrm>
              <a:custGeom>
                <a:rect b="b" l="l" r="r" t="t"/>
                <a:pathLst>
                  <a:path extrusionOk="0" h="1020" w="548">
                    <a:moveTo>
                      <a:pt x="548" y="604"/>
                    </a:moveTo>
                    <a:lnTo>
                      <a:pt x="548" y="8"/>
                    </a:lnTo>
                    <a:lnTo>
                      <a:pt x="0" y="0"/>
                    </a:lnTo>
                    <a:lnTo>
                      <a:pt x="0" y="422"/>
                    </a:lnTo>
                    <a:lnTo>
                      <a:pt x="2" y="448"/>
                    </a:lnTo>
                    <a:lnTo>
                      <a:pt x="6" y="473"/>
                    </a:lnTo>
                    <a:lnTo>
                      <a:pt x="0" y="570"/>
                    </a:lnTo>
                    <a:lnTo>
                      <a:pt x="0" y="764"/>
                    </a:lnTo>
                    <a:lnTo>
                      <a:pt x="3" y="763"/>
                    </a:lnTo>
                    <a:lnTo>
                      <a:pt x="0" y="772"/>
                    </a:lnTo>
                    <a:lnTo>
                      <a:pt x="0" y="774"/>
                    </a:lnTo>
                    <a:lnTo>
                      <a:pt x="0" y="821"/>
                    </a:lnTo>
                    <a:lnTo>
                      <a:pt x="10" y="828"/>
                    </a:lnTo>
                    <a:lnTo>
                      <a:pt x="25" y="832"/>
                    </a:lnTo>
                    <a:lnTo>
                      <a:pt x="40" y="834"/>
                    </a:lnTo>
                    <a:lnTo>
                      <a:pt x="61" y="834"/>
                    </a:lnTo>
                    <a:lnTo>
                      <a:pt x="69" y="841"/>
                    </a:lnTo>
                    <a:lnTo>
                      <a:pt x="79" y="848"/>
                    </a:lnTo>
                    <a:lnTo>
                      <a:pt x="98" y="858"/>
                    </a:lnTo>
                    <a:lnTo>
                      <a:pt x="94" y="867"/>
                    </a:lnTo>
                    <a:lnTo>
                      <a:pt x="94" y="875"/>
                    </a:lnTo>
                    <a:lnTo>
                      <a:pt x="95" y="883"/>
                    </a:lnTo>
                    <a:lnTo>
                      <a:pt x="98" y="889"/>
                    </a:lnTo>
                    <a:lnTo>
                      <a:pt x="108" y="901"/>
                    </a:lnTo>
                    <a:lnTo>
                      <a:pt x="119" y="915"/>
                    </a:lnTo>
                    <a:lnTo>
                      <a:pt x="123" y="925"/>
                    </a:lnTo>
                    <a:lnTo>
                      <a:pt x="127" y="940"/>
                    </a:lnTo>
                    <a:lnTo>
                      <a:pt x="132" y="957"/>
                    </a:lnTo>
                    <a:lnTo>
                      <a:pt x="136" y="965"/>
                    </a:lnTo>
                    <a:lnTo>
                      <a:pt x="141" y="973"/>
                    </a:lnTo>
                    <a:lnTo>
                      <a:pt x="147" y="977"/>
                    </a:lnTo>
                    <a:lnTo>
                      <a:pt x="156" y="982"/>
                    </a:lnTo>
                    <a:lnTo>
                      <a:pt x="180" y="989"/>
                    </a:lnTo>
                    <a:lnTo>
                      <a:pt x="205" y="992"/>
                    </a:lnTo>
                    <a:lnTo>
                      <a:pt x="222" y="994"/>
                    </a:lnTo>
                    <a:lnTo>
                      <a:pt x="228" y="991"/>
                    </a:lnTo>
                    <a:lnTo>
                      <a:pt x="229" y="987"/>
                    </a:lnTo>
                    <a:lnTo>
                      <a:pt x="230" y="984"/>
                    </a:lnTo>
                    <a:lnTo>
                      <a:pt x="229" y="978"/>
                    </a:lnTo>
                    <a:lnTo>
                      <a:pt x="228" y="973"/>
                    </a:lnTo>
                    <a:lnTo>
                      <a:pt x="222" y="959"/>
                    </a:lnTo>
                    <a:lnTo>
                      <a:pt x="214" y="945"/>
                    </a:lnTo>
                    <a:lnTo>
                      <a:pt x="208" y="932"/>
                    </a:lnTo>
                    <a:lnTo>
                      <a:pt x="224" y="934"/>
                    </a:lnTo>
                    <a:lnTo>
                      <a:pt x="250" y="935"/>
                    </a:lnTo>
                    <a:lnTo>
                      <a:pt x="275" y="933"/>
                    </a:lnTo>
                    <a:lnTo>
                      <a:pt x="284" y="930"/>
                    </a:lnTo>
                    <a:lnTo>
                      <a:pt x="290" y="925"/>
                    </a:lnTo>
                    <a:lnTo>
                      <a:pt x="288" y="918"/>
                    </a:lnTo>
                    <a:lnTo>
                      <a:pt x="285" y="913"/>
                    </a:lnTo>
                    <a:lnTo>
                      <a:pt x="280" y="909"/>
                    </a:lnTo>
                    <a:lnTo>
                      <a:pt x="273" y="906"/>
                    </a:lnTo>
                    <a:lnTo>
                      <a:pt x="258" y="898"/>
                    </a:lnTo>
                    <a:lnTo>
                      <a:pt x="249" y="892"/>
                    </a:lnTo>
                    <a:lnTo>
                      <a:pt x="241" y="887"/>
                    </a:lnTo>
                    <a:lnTo>
                      <a:pt x="230" y="866"/>
                    </a:lnTo>
                    <a:lnTo>
                      <a:pt x="221" y="854"/>
                    </a:lnTo>
                    <a:lnTo>
                      <a:pt x="209" y="838"/>
                    </a:lnTo>
                    <a:lnTo>
                      <a:pt x="205" y="830"/>
                    </a:lnTo>
                    <a:lnTo>
                      <a:pt x="203" y="818"/>
                    </a:lnTo>
                    <a:lnTo>
                      <a:pt x="200" y="775"/>
                    </a:lnTo>
                    <a:lnTo>
                      <a:pt x="214" y="686"/>
                    </a:lnTo>
                    <a:lnTo>
                      <a:pt x="223" y="630"/>
                    </a:lnTo>
                    <a:lnTo>
                      <a:pt x="228" y="600"/>
                    </a:lnTo>
                    <a:lnTo>
                      <a:pt x="238" y="596"/>
                    </a:lnTo>
                    <a:lnTo>
                      <a:pt x="251" y="591"/>
                    </a:lnTo>
                    <a:lnTo>
                      <a:pt x="263" y="583"/>
                    </a:lnTo>
                    <a:lnTo>
                      <a:pt x="273" y="575"/>
                    </a:lnTo>
                    <a:lnTo>
                      <a:pt x="280" y="587"/>
                    </a:lnTo>
                    <a:lnTo>
                      <a:pt x="283" y="600"/>
                    </a:lnTo>
                    <a:lnTo>
                      <a:pt x="286" y="613"/>
                    </a:lnTo>
                    <a:lnTo>
                      <a:pt x="293" y="626"/>
                    </a:lnTo>
                    <a:lnTo>
                      <a:pt x="291" y="636"/>
                    </a:lnTo>
                    <a:lnTo>
                      <a:pt x="291" y="647"/>
                    </a:lnTo>
                    <a:lnTo>
                      <a:pt x="292" y="673"/>
                    </a:lnTo>
                    <a:lnTo>
                      <a:pt x="294" y="701"/>
                    </a:lnTo>
                    <a:lnTo>
                      <a:pt x="297" y="722"/>
                    </a:lnTo>
                    <a:lnTo>
                      <a:pt x="293" y="746"/>
                    </a:lnTo>
                    <a:lnTo>
                      <a:pt x="290" y="763"/>
                    </a:lnTo>
                    <a:lnTo>
                      <a:pt x="292" y="775"/>
                    </a:lnTo>
                    <a:lnTo>
                      <a:pt x="296" y="789"/>
                    </a:lnTo>
                    <a:lnTo>
                      <a:pt x="283" y="808"/>
                    </a:lnTo>
                    <a:lnTo>
                      <a:pt x="269" y="828"/>
                    </a:lnTo>
                    <a:lnTo>
                      <a:pt x="263" y="838"/>
                    </a:lnTo>
                    <a:lnTo>
                      <a:pt x="258" y="848"/>
                    </a:lnTo>
                    <a:lnTo>
                      <a:pt x="256" y="857"/>
                    </a:lnTo>
                    <a:lnTo>
                      <a:pt x="257" y="866"/>
                    </a:lnTo>
                    <a:lnTo>
                      <a:pt x="257" y="872"/>
                    </a:lnTo>
                    <a:lnTo>
                      <a:pt x="260" y="876"/>
                    </a:lnTo>
                    <a:lnTo>
                      <a:pt x="264" y="880"/>
                    </a:lnTo>
                    <a:lnTo>
                      <a:pt x="269" y="883"/>
                    </a:lnTo>
                    <a:lnTo>
                      <a:pt x="281" y="885"/>
                    </a:lnTo>
                    <a:lnTo>
                      <a:pt x="292" y="887"/>
                    </a:lnTo>
                    <a:lnTo>
                      <a:pt x="301" y="885"/>
                    </a:lnTo>
                    <a:lnTo>
                      <a:pt x="310" y="882"/>
                    </a:lnTo>
                    <a:lnTo>
                      <a:pt x="318" y="877"/>
                    </a:lnTo>
                    <a:lnTo>
                      <a:pt x="325" y="871"/>
                    </a:lnTo>
                    <a:lnTo>
                      <a:pt x="339" y="856"/>
                    </a:lnTo>
                    <a:lnTo>
                      <a:pt x="351" y="840"/>
                    </a:lnTo>
                    <a:lnTo>
                      <a:pt x="383" y="820"/>
                    </a:lnTo>
                    <a:lnTo>
                      <a:pt x="383" y="797"/>
                    </a:lnTo>
                    <a:lnTo>
                      <a:pt x="382" y="789"/>
                    </a:lnTo>
                    <a:lnTo>
                      <a:pt x="381" y="780"/>
                    </a:lnTo>
                    <a:lnTo>
                      <a:pt x="378" y="773"/>
                    </a:lnTo>
                    <a:lnTo>
                      <a:pt x="379" y="767"/>
                    </a:lnTo>
                    <a:lnTo>
                      <a:pt x="383" y="763"/>
                    </a:lnTo>
                    <a:lnTo>
                      <a:pt x="384" y="758"/>
                    </a:lnTo>
                    <a:lnTo>
                      <a:pt x="385" y="755"/>
                    </a:lnTo>
                    <a:lnTo>
                      <a:pt x="383" y="743"/>
                    </a:lnTo>
                    <a:lnTo>
                      <a:pt x="383" y="730"/>
                    </a:lnTo>
                    <a:lnTo>
                      <a:pt x="382" y="703"/>
                    </a:lnTo>
                    <a:lnTo>
                      <a:pt x="382" y="673"/>
                    </a:lnTo>
                    <a:lnTo>
                      <a:pt x="381" y="659"/>
                    </a:lnTo>
                    <a:lnTo>
                      <a:pt x="377" y="643"/>
                    </a:lnTo>
                    <a:lnTo>
                      <a:pt x="377" y="612"/>
                    </a:lnTo>
                    <a:lnTo>
                      <a:pt x="377" y="582"/>
                    </a:lnTo>
                    <a:lnTo>
                      <a:pt x="377" y="552"/>
                    </a:lnTo>
                    <a:lnTo>
                      <a:pt x="379" y="537"/>
                    </a:lnTo>
                    <a:lnTo>
                      <a:pt x="382" y="524"/>
                    </a:lnTo>
                    <a:lnTo>
                      <a:pt x="392" y="667"/>
                    </a:lnTo>
                    <a:lnTo>
                      <a:pt x="395" y="687"/>
                    </a:lnTo>
                    <a:lnTo>
                      <a:pt x="399" y="714"/>
                    </a:lnTo>
                    <a:lnTo>
                      <a:pt x="404" y="773"/>
                    </a:lnTo>
                    <a:lnTo>
                      <a:pt x="410" y="811"/>
                    </a:lnTo>
                    <a:lnTo>
                      <a:pt x="413" y="822"/>
                    </a:lnTo>
                    <a:lnTo>
                      <a:pt x="419" y="832"/>
                    </a:lnTo>
                    <a:lnTo>
                      <a:pt x="427" y="897"/>
                    </a:lnTo>
                    <a:lnTo>
                      <a:pt x="424" y="910"/>
                    </a:lnTo>
                    <a:lnTo>
                      <a:pt x="423" y="917"/>
                    </a:lnTo>
                    <a:lnTo>
                      <a:pt x="423" y="921"/>
                    </a:lnTo>
                    <a:lnTo>
                      <a:pt x="425" y="924"/>
                    </a:lnTo>
                    <a:lnTo>
                      <a:pt x="410" y="958"/>
                    </a:lnTo>
                    <a:lnTo>
                      <a:pt x="406" y="974"/>
                    </a:lnTo>
                    <a:lnTo>
                      <a:pt x="404" y="996"/>
                    </a:lnTo>
                    <a:lnTo>
                      <a:pt x="408" y="1003"/>
                    </a:lnTo>
                    <a:lnTo>
                      <a:pt x="412" y="1009"/>
                    </a:lnTo>
                    <a:lnTo>
                      <a:pt x="417" y="1013"/>
                    </a:lnTo>
                    <a:lnTo>
                      <a:pt x="423" y="1017"/>
                    </a:lnTo>
                    <a:lnTo>
                      <a:pt x="434" y="1019"/>
                    </a:lnTo>
                    <a:lnTo>
                      <a:pt x="446" y="1020"/>
                    </a:lnTo>
                    <a:lnTo>
                      <a:pt x="458" y="1018"/>
                    </a:lnTo>
                    <a:lnTo>
                      <a:pt x="468" y="1015"/>
                    </a:lnTo>
                    <a:lnTo>
                      <a:pt x="475" y="1010"/>
                    </a:lnTo>
                    <a:lnTo>
                      <a:pt x="479" y="1008"/>
                    </a:lnTo>
                    <a:lnTo>
                      <a:pt x="487" y="996"/>
                    </a:lnTo>
                    <a:lnTo>
                      <a:pt x="489" y="985"/>
                    </a:lnTo>
                    <a:lnTo>
                      <a:pt x="491" y="952"/>
                    </a:lnTo>
                    <a:lnTo>
                      <a:pt x="502" y="938"/>
                    </a:lnTo>
                    <a:lnTo>
                      <a:pt x="501" y="916"/>
                    </a:lnTo>
                    <a:lnTo>
                      <a:pt x="506" y="914"/>
                    </a:lnTo>
                    <a:lnTo>
                      <a:pt x="512" y="911"/>
                    </a:lnTo>
                    <a:lnTo>
                      <a:pt x="520" y="871"/>
                    </a:lnTo>
                    <a:lnTo>
                      <a:pt x="523" y="875"/>
                    </a:lnTo>
                    <a:lnTo>
                      <a:pt x="530" y="879"/>
                    </a:lnTo>
                    <a:lnTo>
                      <a:pt x="544" y="883"/>
                    </a:lnTo>
                    <a:lnTo>
                      <a:pt x="548" y="884"/>
                    </a:lnTo>
                    <a:lnTo>
                      <a:pt x="548" y="788"/>
                    </a:lnTo>
                    <a:lnTo>
                      <a:pt x="542" y="781"/>
                    </a:lnTo>
                    <a:lnTo>
                      <a:pt x="542" y="753"/>
                    </a:lnTo>
                    <a:lnTo>
                      <a:pt x="535" y="744"/>
                    </a:lnTo>
                    <a:lnTo>
                      <a:pt x="538" y="724"/>
                    </a:lnTo>
                    <a:lnTo>
                      <a:pt x="539" y="706"/>
                    </a:lnTo>
                    <a:lnTo>
                      <a:pt x="536" y="667"/>
                    </a:lnTo>
                    <a:lnTo>
                      <a:pt x="534" y="627"/>
                    </a:lnTo>
                    <a:lnTo>
                      <a:pt x="534" y="608"/>
                    </a:lnTo>
                    <a:lnTo>
                      <a:pt x="538" y="589"/>
                    </a:lnTo>
                    <a:lnTo>
                      <a:pt x="548" y="604"/>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3" name="Google Shape;1633;p9"/>
              <p:cNvSpPr/>
              <p:nvPr/>
            </p:nvSpPr>
            <p:spPr>
              <a:xfrm>
                <a:off x="4377" y="2521"/>
                <a:ext cx="5" cy="18"/>
              </a:xfrm>
              <a:custGeom>
                <a:rect b="b" l="l" r="r" t="t"/>
                <a:pathLst>
                  <a:path extrusionOk="0" h="55" w="17">
                    <a:moveTo>
                      <a:pt x="0" y="0"/>
                    </a:moveTo>
                    <a:lnTo>
                      <a:pt x="0" y="55"/>
                    </a:lnTo>
                    <a:lnTo>
                      <a:pt x="6" y="51"/>
                    </a:lnTo>
                    <a:lnTo>
                      <a:pt x="17" y="43"/>
                    </a:lnTo>
                    <a:lnTo>
                      <a:pt x="16" y="31"/>
                    </a:lnTo>
                    <a:lnTo>
                      <a:pt x="12" y="16"/>
                    </a:lnTo>
                    <a:lnTo>
                      <a:pt x="10" y="10"/>
                    </a:lnTo>
                    <a:lnTo>
                      <a:pt x="5"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4" name="Google Shape;1634;p9"/>
              <p:cNvSpPr/>
              <p:nvPr/>
            </p:nvSpPr>
            <p:spPr>
              <a:xfrm>
                <a:off x="4377" y="2502"/>
                <a:ext cx="2" cy="16"/>
              </a:xfrm>
              <a:custGeom>
                <a:rect b="b" l="l" r="r" t="t"/>
                <a:pathLst>
                  <a:path extrusionOk="0" h="54" w="6">
                    <a:moveTo>
                      <a:pt x="0" y="0"/>
                    </a:moveTo>
                    <a:lnTo>
                      <a:pt x="0" y="54"/>
                    </a:lnTo>
                    <a:lnTo>
                      <a:pt x="3" y="53"/>
                    </a:lnTo>
                    <a:lnTo>
                      <a:pt x="6" y="45"/>
                    </a:lnTo>
                    <a:lnTo>
                      <a:pt x="6" y="37"/>
                    </a:lnTo>
                    <a:lnTo>
                      <a:pt x="4" y="29"/>
                    </a:lnTo>
                    <a:lnTo>
                      <a:pt x="5" y="21"/>
                    </a:lnTo>
                    <a:lnTo>
                      <a:pt x="4" y="13"/>
                    </a:lnTo>
                    <a:lnTo>
                      <a:pt x="2" y="5"/>
                    </a:lnTo>
                    <a:lnTo>
                      <a:pt x="0" y="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5" name="Google Shape;1635;p9"/>
              <p:cNvSpPr/>
              <p:nvPr/>
            </p:nvSpPr>
            <p:spPr>
              <a:xfrm>
                <a:off x="4118" y="2231"/>
                <a:ext cx="259" cy="333"/>
              </a:xfrm>
              <a:custGeom>
                <a:rect b="b" l="l" r="r" t="t"/>
                <a:pathLst>
                  <a:path extrusionOk="0" h="1054" w="804">
                    <a:moveTo>
                      <a:pt x="804" y="430"/>
                    </a:moveTo>
                    <a:lnTo>
                      <a:pt x="804" y="10"/>
                    </a:lnTo>
                    <a:lnTo>
                      <a:pt x="105" y="0"/>
                    </a:lnTo>
                    <a:lnTo>
                      <a:pt x="107" y="26"/>
                    </a:lnTo>
                    <a:lnTo>
                      <a:pt x="107" y="46"/>
                    </a:lnTo>
                    <a:lnTo>
                      <a:pt x="107" y="63"/>
                    </a:lnTo>
                    <a:lnTo>
                      <a:pt x="109" y="79"/>
                    </a:lnTo>
                    <a:lnTo>
                      <a:pt x="131" y="156"/>
                    </a:lnTo>
                    <a:lnTo>
                      <a:pt x="133" y="164"/>
                    </a:lnTo>
                    <a:lnTo>
                      <a:pt x="133" y="173"/>
                    </a:lnTo>
                    <a:lnTo>
                      <a:pt x="128" y="193"/>
                    </a:lnTo>
                    <a:lnTo>
                      <a:pt x="122" y="214"/>
                    </a:lnTo>
                    <a:lnTo>
                      <a:pt x="118" y="231"/>
                    </a:lnTo>
                    <a:lnTo>
                      <a:pt x="113" y="272"/>
                    </a:lnTo>
                    <a:lnTo>
                      <a:pt x="110" y="315"/>
                    </a:lnTo>
                    <a:lnTo>
                      <a:pt x="107" y="413"/>
                    </a:lnTo>
                    <a:lnTo>
                      <a:pt x="103" y="538"/>
                    </a:lnTo>
                    <a:lnTo>
                      <a:pt x="97" y="701"/>
                    </a:lnTo>
                    <a:lnTo>
                      <a:pt x="99" y="707"/>
                    </a:lnTo>
                    <a:lnTo>
                      <a:pt x="102" y="710"/>
                    </a:lnTo>
                    <a:lnTo>
                      <a:pt x="105" y="714"/>
                    </a:lnTo>
                    <a:lnTo>
                      <a:pt x="110" y="715"/>
                    </a:lnTo>
                    <a:lnTo>
                      <a:pt x="120" y="717"/>
                    </a:lnTo>
                    <a:lnTo>
                      <a:pt x="129" y="722"/>
                    </a:lnTo>
                    <a:lnTo>
                      <a:pt x="126" y="747"/>
                    </a:lnTo>
                    <a:lnTo>
                      <a:pt x="119" y="781"/>
                    </a:lnTo>
                    <a:lnTo>
                      <a:pt x="105" y="840"/>
                    </a:lnTo>
                    <a:lnTo>
                      <a:pt x="96" y="866"/>
                    </a:lnTo>
                    <a:lnTo>
                      <a:pt x="86" y="885"/>
                    </a:lnTo>
                    <a:lnTo>
                      <a:pt x="60" y="924"/>
                    </a:lnTo>
                    <a:lnTo>
                      <a:pt x="23" y="942"/>
                    </a:lnTo>
                    <a:lnTo>
                      <a:pt x="7" y="952"/>
                    </a:lnTo>
                    <a:lnTo>
                      <a:pt x="2" y="956"/>
                    </a:lnTo>
                    <a:lnTo>
                      <a:pt x="0" y="961"/>
                    </a:lnTo>
                    <a:lnTo>
                      <a:pt x="6" y="972"/>
                    </a:lnTo>
                    <a:lnTo>
                      <a:pt x="11" y="975"/>
                    </a:lnTo>
                    <a:lnTo>
                      <a:pt x="20" y="977"/>
                    </a:lnTo>
                    <a:lnTo>
                      <a:pt x="45" y="980"/>
                    </a:lnTo>
                    <a:lnTo>
                      <a:pt x="73" y="979"/>
                    </a:lnTo>
                    <a:lnTo>
                      <a:pt x="84" y="976"/>
                    </a:lnTo>
                    <a:lnTo>
                      <a:pt x="92" y="972"/>
                    </a:lnTo>
                    <a:lnTo>
                      <a:pt x="104" y="954"/>
                    </a:lnTo>
                    <a:lnTo>
                      <a:pt x="120" y="939"/>
                    </a:lnTo>
                    <a:lnTo>
                      <a:pt x="128" y="934"/>
                    </a:lnTo>
                    <a:lnTo>
                      <a:pt x="137" y="929"/>
                    </a:lnTo>
                    <a:lnTo>
                      <a:pt x="147" y="927"/>
                    </a:lnTo>
                    <a:lnTo>
                      <a:pt x="159" y="926"/>
                    </a:lnTo>
                    <a:lnTo>
                      <a:pt x="165" y="930"/>
                    </a:lnTo>
                    <a:lnTo>
                      <a:pt x="169" y="936"/>
                    </a:lnTo>
                    <a:lnTo>
                      <a:pt x="171" y="944"/>
                    </a:lnTo>
                    <a:lnTo>
                      <a:pt x="173" y="952"/>
                    </a:lnTo>
                    <a:lnTo>
                      <a:pt x="184" y="952"/>
                    </a:lnTo>
                    <a:lnTo>
                      <a:pt x="184" y="932"/>
                    </a:lnTo>
                    <a:lnTo>
                      <a:pt x="185" y="921"/>
                    </a:lnTo>
                    <a:lnTo>
                      <a:pt x="188" y="913"/>
                    </a:lnTo>
                    <a:lnTo>
                      <a:pt x="190" y="904"/>
                    </a:lnTo>
                    <a:lnTo>
                      <a:pt x="187" y="887"/>
                    </a:lnTo>
                    <a:lnTo>
                      <a:pt x="184" y="875"/>
                    </a:lnTo>
                    <a:lnTo>
                      <a:pt x="178" y="865"/>
                    </a:lnTo>
                    <a:lnTo>
                      <a:pt x="170" y="854"/>
                    </a:lnTo>
                    <a:lnTo>
                      <a:pt x="171" y="840"/>
                    </a:lnTo>
                    <a:lnTo>
                      <a:pt x="172" y="826"/>
                    </a:lnTo>
                    <a:lnTo>
                      <a:pt x="179" y="798"/>
                    </a:lnTo>
                    <a:lnTo>
                      <a:pt x="186" y="772"/>
                    </a:lnTo>
                    <a:lnTo>
                      <a:pt x="190" y="747"/>
                    </a:lnTo>
                    <a:lnTo>
                      <a:pt x="197" y="741"/>
                    </a:lnTo>
                    <a:lnTo>
                      <a:pt x="204" y="738"/>
                    </a:lnTo>
                    <a:lnTo>
                      <a:pt x="215" y="735"/>
                    </a:lnTo>
                    <a:lnTo>
                      <a:pt x="227" y="734"/>
                    </a:lnTo>
                    <a:lnTo>
                      <a:pt x="232" y="733"/>
                    </a:lnTo>
                    <a:lnTo>
                      <a:pt x="238" y="730"/>
                    </a:lnTo>
                    <a:lnTo>
                      <a:pt x="238" y="741"/>
                    </a:lnTo>
                    <a:lnTo>
                      <a:pt x="239" y="752"/>
                    </a:lnTo>
                    <a:lnTo>
                      <a:pt x="273" y="754"/>
                    </a:lnTo>
                    <a:lnTo>
                      <a:pt x="277" y="759"/>
                    </a:lnTo>
                    <a:lnTo>
                      <a:pt x="282" y="761"/>
                    </a:lnTo>
                    <a:lnTo>
                      <a:pt x="289" y="763"/>
                    </a:lnTo>
                    <a:lnTo>
                      <a:pt x="297" y="763"/>
                    </a:lnTo>
                    <a:lnTo>
                      <a:pt x="325" y="757"/>
                    </a:lnTo>
                    <a:lnTo>
                      <a:pt x="329" y="814"/>
                    </a:lnTo>
                    <a:lnTo>
                      <a:pt x="328" y="836"/>
                    </a:lnTo>
                    <a:lnTo>
                      <a:pt x="326" y="846"/>
                    </a:lnTo>
                    <a:lnTo>
                      <a:pt x="324" y="856"/>
                    </a:lnTo>
                    <a:lnTo>
                      <a:pt x="321" y="868"/>
                    </a:lnTo>
                    <a:lnTo>
                      <a:pt x="320" y="882"/>
                    </a:lnTo>
                    <a:lnTo>
                      <a:pt x="317" y="896"/>
                    </a:lnTo>
                    <a:lnTo>
                      <a:pt x="312" y="913"/>
                    </a:lnTo>
                    <a:lnTo>
                      <a:pt x="302" y="942"/>
                    </a:lnTo>
                    <a:lnTo>
                      <a:pt x="297" y="953"/>
                    </a:lnTo>
                    <a:lnTo>
                      <a:pt x="295" y="964"/>
                    </a:lnTo>
                    <a:lnTo>
                      <a:pt x="294" y="975"/>
                    </a:lnTo>
                    <a:lnTo>
                      <a:pt x="296" y="986"/>
                    </a:lnTo>
                    <a:lnTo>
                      <a:pt x="300" y="998"/>
                    </a:lnTo>
                    <a:lnTo>
                      <a:pt x="308" y="1013"/>
                    </a:lnTo>
                    <a:lnTo>
                      <a:pt x="315" y="1017"/>
                    </a:lnTo>
                    <a:lnTo>
                      <a:pt x="323" y="1017"/>
                    </a:lnTo>
                    <a:lnTo>
                      <a:pt x="332" y="1015"/>
                    </a:lnTo>
                    <a:lnTo>
                      <a:pt x="340" y="1012"/>
                    </a:lnTo>
                    <a:lnTo>
                      <a:pt x="356" y="1003"/>
                    </a:lnTo>
                    <a:lnTo>
                      <a:pt x="362" y="997"/>
                    </a:lnTo>
                    <a:lnTo>
                      <a:pt x="365" y="993"/>
                    </a:lnTo>
                    <a:lnTo>
                      <a:pt x="367" y="985"/>
                    </a:lnTo>
                    <a:lnTo>
                      <a:pt x="367" y="975"/>
                    </a:lnTo>
                    <a:lnTo>
                      <a:pt x="368" y="953"/>
                    </a:lnTo>
                    <a:lnTo>
                      <a:pt x="373" y="934"/>
                    </a:lnTo>
                    <a:lnTo>
                      <a:pt x="377" y="920"/>
                    </a:lnTo>
                    <a:lnTo>
                      <a:pt x="381" y="907"/>
                    </a:lnTo>
                    <a:lnTo>
                      <a:pt x="381" y="890"/>
                    </a:lnTo>
                    <a:lnTo>
                      <a:pt x="370" y="834"/>
                    </a:lnTo>
                    <a:lnTo>
                      <a:pt x="382" y="776"/>
                    </a:lnTo>
                    <a:lnTo>
                      <a:pt x="398" y="766"/>
                    </a:lnTo>
                    <a:lnTo>
                      <a:pt x="406" y="764"/>
                    </a:lnTo>
                    <a:lnTo>
                      <a:pt x="416" y="764"/>
                    </a:lnTo>
                    <a:lnTo>
                      <a:pt x="418" y="760"/>
                    </a:lnTo>
                    <a:lnTo>
                      <a:pt x="419" y="756"/>
                    </a:lnTo>
                    <a:lnTo>
                      <a:pt x="422" y="750"/>
                    </a:lnTo>
                    <a:lnTo>
                      <a:pt x="427" y="747"/>
                    </a:lnTo>
                    <a:lnTo>
                      <a:pt x="431" y="938"/>
                    </a:lnTo>
                    <a:lnTo>
                      <a:pt x="432" y="943"/>
                    </a:lnTo>
                    <a:lnTo>
                      <a:pt x="435" y="946"/>
                    </a:lnTo>
                    <a:lnTo>
                      <a:pt x="444" y="952"/>
                    </a:lnTo>
                    <a:lnTo>
                      <a:pt x="455" y="955"/>
                    </a:lnTo>
                    <a:lnTo>
                      <a:pt x="461" y="956"/>
                    </a:lnTo>
                    <a:lnTo>
                      <a:pt x="461" y="985"/>
                    </a:lnTo>
                    <a:lnTo>
                      <a:pt x="470" y="993"/>
                    </a:lnTo>
                    <a:lnTo>
                      <a:pt x="478" y="1000"/>
                    </a:lnTo>
                    <a:lnTo>
                      <a:pt x="483" y="994"/>
                    </a:lnTo>
                    <a:lnTo>
                      <a:pt x="489" y="1014"/>
                    </a:lnTo>
                    <a:lnTo>
                      <a:pt x="499" y="1026"/>
                    </a:lnTo>
                    <a:lnTo>
                      <a:pt x="512" y="1036"/>
                    </a:lnTo>
                    <a:lnTo>
                      <a:pt x="529" y="1044"/>
                    </a:lnTo>
                    <a:lnTo>
                      <a:pt x="548" y="1049"/>
                    </a:lnTo>
                    <a:lnTo>
                      <a:pt x="568" y="1053"/>
                    </a:lnTo>
                    <a:lnTo>
                      <a:pt x="582" y="1054"/>
                    </a:lnTo>
                    <a:lnTo>
                      <a:pt x="593" y="1051"/>
                    </a:lnTo>
                    <a:lnTo>
                      <a:pt x="604" y="1043"/>
                    </a:lnTo>
                    <a:lnTo>
                      <a:pt x="604" y="1027"/>
                    </a:lnTo>
                    <a:lnTo>
                      <a:pt x="604" y="1019"/>
                    </a:lnTo>
                    <a:lnTo>
                      <a:pt x="601" y="1012"/>
                    </a:lnTo>
                    <a:lnTo>
                      <a:pt x="565" y="975"/>
                    </a:lnTo>
                    <a:lnTo>
                      <a:pt x="553" y="944"/>
                    </a:lnTo>
                    <a:lnTo>
                      <a:pt x="554" y="919"/>
                    </a:lnTo>
                    <a:lnTo>
                      <a:pt x="557" y="876"/>
                    </a:lnTo>
                    <a:lnTo>
                      <a:pt x="560" y="755"/>
                    </a:lnTo>
                    <a:lnTo>
                      <a:pt x="565" y="630"/>
                    </a:lnTo>
                    <a:lnTo>
                      <a:pt x="567" y="581"/>
                    </a:lnTo>
                    <a:lnTo>
                      <a:pt x="570" y="551"/>
                    </a:lnTo>
                    <a:lnTo>
                      <a:pt x="575" y="543"/>
                    </a:lnTo>
                    <a:lnTo>
                      <a:pt x="578" y="532"/>
                    </a:lnTo>
                    <a:lnTo>
                      <a:pt x="583" y="505"/>
                    </a:lnTo>
                    <a:lnTo>
                      <a:pt x="587" y="455"/>
                    </a:lnTo>
                    <a:lnTo>
                      <a:pt x="599" y="547"/>
                    </a:lnTo>
                    <a:lnTo>
                      <a:pt x="595" y="577"/>
                    </a:lnTo>
                    <a:lnTo>
                      <a:pt x="594" y="605"/>
                    </a:lnTo>
                    <a:lnTo>
                      <a:pt x="595" y="634"/>
                    </a:lnTo>
                    <a:lnTo>
                      <a:pt x="597" y="664"/>
                    </a:lnTo>
                    <a:lnTo>
                      <a:pt x="602" y="723"/>
                    </a:lnTo>
                    <a:lnTo>
                      <a:pt x="604" y="752"/>
                    </a:lnTo>
                    <a:lnTo>
                      <a:pt x="604" y="782"/>
                    </a:lnTo>
                    <a:lnTo>
                      <a:pt x="580" y="878"/>
                    </a:lnTo>
                    <a:lnTo>
                      <a:pt x="578" y="892"/>
                    </a:lnTo>
                    <a:lnTo>
                      <a:pt x="578" y="903"/>
                    </a:lnTo>
                    <a:lnTo>
                      <a:pt x="580" y="911"/>
                    </a:lnTo>
                    <a:lnTo>
                      <a:pt x="585" y="918"/>
                    </a:lnTo>
                    <a:lnTo>
                      <a:pt x="585" y="949"/>
                    </a:lnTo>
                    <a:lnTo>
                      <a:pt x="591" y="955"/>
                    </a:lnTo>
                    <a:lnTo>
                      <a:pt x="597" y="960"/>
                    </a:lnTo>
                    <a:lnTo>
                      <a:pt x="605" y="963"/>
                    </a:lnTo>
                    <a:lnTo>
                      <a:pt x="614" y="964"/>
                    </a:lnTo>
                    <a:lnTo>
                      <a:pt x="633" y="964"/>
                    </a:lnTo>
                    <a:lnTo>
                      <a:pt x="651" y="964"/>
                    </a:lnTo>
                    <a:lnTo>
                      <a:pt x="651" y="942"/>
                    </a:lnTo>
                    <a:lnTo>
                      <a:pt x="656" y="941"/>
                    </a:lnTo>
                    <a:lnTo>
                      <a:pt x="663" y="942"/>
                    </a:lnTo>
                    <a:lnTo>
                      <a:pt x="678" y="950"/>
                    </a:lnTo>
                    <a:lnTo>
                      <a:pt x="692" y="960"/>
                    </a:lnTo>
                    <a:lnTo>
                      <a:pt x="703" y="967"/>
                    </a:lnTo>
                    <a:lnTo>
                      <a:pt x="714" y="971"/>
                    </a:lnTo>
                    <a:lnTo>
                      <a:pt x="729" y="976"/>
                    </a:lnTo>
                    <a:lnTo>
                      <a:pt x="746" y="979"/>
                    </a:lnTo>
                    <a:lnTo>
                      <a:pt x="764" y="979"/>
                    </a:lnTo>
                    <a:lnTo>
                      <a:pt x="782" y="979"/>
                    </a:lnTo>
                    <a:lnTo>
                      <a:pt x="798" y="976"/>
                    </a:lnTo>
                    <a:lnTo>
                      <a:pt x="804" y="973"/>
                    </a:lnTo>
                    <a:lnTo>
                      <a:pt x="804" y="919"/>
                    </a:lnTo>
                    <a:lnTo>
                      <a:pt x="799" y="916"/>
                    </a:lnTo>
                    <a:lnTo>
                      <a:pt x="804" y="912"/>
                    </a:lnTo>
                    <a:lnTo>
                      <a:pt x="804" y="857"/>
                    </a:lnTo>
                    <a:lnTo>
                      <a:pt x="802" y="854"/>
                    </a:lnTo>
                    <a:lnTo>
                      <a:pt x="794" y="836"/>
                    </a:lnTo>
                    <a:lnTo>
                      <a:pt x="786" y="823"/>
                    </a:lnTo>
                    <a:lnTo>
                      <a:pt x="789" y="819"/>
                    </a:lnTo>
                    <a:lnTo>
                      <a:pt x="791" y="812"/>
                    </a:lnTo>
                    <a:lnTo>
                      <a:pt x="794" y="795"/>
                    </a:lnTo>
                    <a:lnTo>
                      <a:pt x="794" y="788"/>
                    </a:lnTo>
                    <a:lnTo>
                      <a:pt x="796" y="780"/>
                    </a:lnTo>
                    <a:lnTo>
                      <a:pt x="800" y="774"/>
                    </a:lnTo>
                    <a:lnTo>
                      <a:pt x="804" y="774"/>
                    </a:lnTo>
                    <a:lnTo>
                      <a:pt x="804" y="579"/>
                    </a:lnTo>
                    <a:lnTo>
                      <a:pt x="796" y="477"/>
                    </a:lnTo>
                    <a:lnTo>
                      <a:pt x="799" y="370"/>
                    </a:lnTo>
                    <a:lnTo>
                      <a:pt x="800" y="396"/>
                    </a:lnTo>
                    <a:lnTo>
                      <a:pt x="803" y="427"/>
                    </a:lnTo>
                    <a:lnTo>
                      <a:pt x="804" y="430"/>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6" name="Google Shape;1636;p9"/>
              <p:cNvSpPr/>
              <p:nvPr/>
            </p:nvSpPr>
            <p:spPr>
              <a:xfrm>
                <a:off x="4376" y="2479"/>
                <a:ext cx="1" cy="14"/>
              </a:xfrm>
              <a:custGeom>
                <a:rect b="b" l="l" r="r" t="t"/>
                <a:pathLst>
                  <a:path extrusionOk="0" h="48" w="4">
                    <a:moveTo>
                      <a:pt x="4" y="48"/>
                    </a:moveTo>
                    <a:lnTo>
                      <a:pt x="4" y="0"/>
                    </a:lnTo>
                    <a:lnTo>
                      <a:pt x="1" y="14"/>
                    </a:lnTo>
                    <a:lnTo>
                      <a:pt x="0" y="45"/>
                    </a:lnTo>
                    <a:lnTo>
                      <a:pt x="4" y="48"/>
                    </a:lnTo>
                    <a:close/>
                  </a:path>
                </a:pathLst>
              </a:custGeom>
              <a:solidFill>
                <a:srgbClr val="00008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grpSp>
        <p:grpSp>
          <p:nvGrpSpPr>
            <p:cNvPr id="1637" name="Google Shape;1637;p9"/>
            <p:cNvGrpSpPr/>
            <p:nvPr/>
          </p:nvGrpSpPr>
          <p:grpSpPr>
            <a:xfrm rot="258484">
              <a:off x="2869511" y="3943900"/>
              <a:ext cx="1505667" cy="1712043"/>
              <a:chOff x="2408" y="2347"/>
              <a:chExt cx="1239" cy="1240"/>
            </a:xfrm>
          </p:grpSpPr>
          <p:sp>
            <p:nvSpPr>
              <p:cNvPr id="1638" name="Google Shape;1638;p9"/>
              <p:cNvSpPr/>
              <p:nvPr/>
            </p:nvSpPr>
            <p:spPr>
              <a:xfrm flipH="1" rot="-2740053">
                <a:off x="2564" y="2554"/>
                <a:ext cx="927" cy="826"/>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39" name="Google Shape;1639;p9"/>
              <p:cNvSpPr txBox="1"/>
              <p:nvPr/>
            </p:nvSpPr>
            <p:spPr>
              <a:xfrm rot="928280">
                <a:off x="2754" y="2638"/>
                <a:ext cx="815" cy="22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grpSp>
        <p:grpSp>
          <p:nvGrpSpPr>
            <p:cNvPr id="1640" name="Google Shape;1640;p9"/>
            <p:cNvGrpSpPr/>
            <p:nvPr/>
          </p:nvGrpSpPr>
          <p:grpSpPr>
            <a:xfrm rot="3479321">
              <a:off x="3573033" y="3403186"/>
              <a:ext cx="1669302" cy="1196594"/>
              <a:chOff x="2329" y="2624"/>
              <a:chExt cx="1375" cy="867"/>
            </a:xfrm>
          </p:grpSpPr>
          <p:sp>
            <p:nvSpPr>
              <p:cNvPr id="1641" name="Google Shape;1641;p9"/>
              <p:cNvSpPr/>
              <p:nvPr/>
            </p:nvSpPr>
            <p:spPr>
              <a:xfrm flipH="1" rot="-4244905">
                <a:off x="2659" y="2516"/>
                <a:ext cx="540" cy="1083"/>
              </a:xfrm>
              <a:custGeom>
                <a:rect b="b" l="l" r="r" t="t"/>
                <a:pathLst>
                  <a:path extrusionOk="0" h="257" w="608">
                    <a:moveTo>
                      <a:pt x="35" y="256"/>
                    </a:moveTo>
                    <a:lnTo>
                      <a:pt x="123" y="220"/>
                    </a:lnTo>
                    <a:lnTo>
                      <a:pt x="88" y="212"/>
                    </a:lnTo>
                    <a:lnTo>
                      <a:pt x="97" y="185"/>
                    </a:lnTo>
                    <a:lnTo>
                      <a:pt x="123" y="150"/>
                    </a:lnTo>
                    <a:lnTo>
                      <a:pt x="167" y="106"/>
                    </a:lnTo>
                    <a:lnTo>
                      <a:pt x="220" y="71"/>
                    </a:lnTo>
                    <a:lnTo>
                      <a:pt x="290" y="36"/>
                    </a:lnTo>
                    <a:lnTo>
                      <a:pt x="378" y="18"/>
                    </a:lnTo>
                    <a:lnTo>
                      <a:pt x="422" y="18"/>
                    </a:lnTo>
                    <a:lnTo>
                      <a:pt x="484" y="18"/>
                    </a:lnTo>
                    <a:lnTo>
                      <a:pt x="546" y="27"/>
                    </a:lnTo>
                    <a:lnTo>
                      <a:pt x="607" y="44"/>
                    </a:lnTo>
                    <a:lnTo>
                      <a:pt x="546" y="27"/>
                    </a:lnTo>
                    <a:lnTo>
                      <a:pt x="484" y="9"/>
                    </a:lnTo>
                    <a:lnTo>
                      <a:pt x="431" y="0"/>
                    </a:lnTo>
                    <a:lnTo>
                      <a:pt x="378" y="0"/>
                    </a:lnTo>
                    <a:lnTo>
                      <a:pt x="290" y="9"/>
                    </a:lnTo>
                    <a:lnTo>
                      <a:pt x="202" y="36"/>
                    </a:lnTo>
                    <a:lnTo>
                      <a:pt x="141" y="80"/>
                    </a:lnTo>
                    <a:lnTo>
                      <a:pt x="88" y="115"/>
                    </a:lnTo>
                    <a:lnTo>
                      <a:pt x="53" y="159"/>
                    </a:lnTo>
                    <a:lnTo>
                      <a:pt x="35" y="194"/>
                    </a:lnTo>
                    <a:lnTo>
                      <a:pt x="0" y="176"/>
                    </a:lnTo>
                    <a:lnTo>
                      <a:pt x="35" y="256"/>
                    </a:lnTo>
                  </a:path>
                </a:pathLst>
              </a:custGeom>
              <a:solidFill>
                <a:srgbClr val="FF7C80"/>
              </a:solidFill>
              <a:ln cap="rnd" cmpd="sng" w="12700">
                <a:solidFill>
                  <a:srgbClr val="FF99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42" name="Google Shape;1642;p9"/>
              <p:cNvSpPr txBox="1"/>
              <p:nvPr/>
            </p:nvSpPr>
            <p:spPr>
              <a:xfrm rot="-515718">
                <a:off x="2444" y="2819"/>
                <a:ext cx="1255" cy="15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Noto Sans Symbols"/>
                  <a:buNone/>
                </a:pPr>
                <a:r>
                  <a:rPr b="0" i="0" lang="en-US" sz="1400" u="none" cap="none" strike="noStrike">
                    <a:solidFill>
                      <a:srgbClr val="000000"/>
                    </a:solidFill>
                    <a:latin typeface="Arial"/>
                    <a:ea typeface="Arial"/>
                    <a:cs typeface="Arial"/>
                    <a:sym typeface="Arial"/>
                  </a:rPr>
                  <a:t>SPILL OVER</a:t>
                </a:r>
                <a:endParaRPr/>
              </a:p>
            </p:txBody>
          </p:sp>
        </p:grpSp>
        <p:sp>
          <p:nvSpPr>
            <p:cNvPr id="1643" name="Google Shape;1643;p9"/>
            <p:cNvSpPr/>
            <p:nvPr/>
          </p:nvSpPr>
          <p:spPr>
            <a:xfrm>
              <a:off x="1808163" y="5214938"/>
              <a:ext cx="5218112" cy="204787"/>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CCFF99"/>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44" name="Google Shape;1644;p9"/>
            <p:cNvSpPr/>
            <p:nvPr/>
          </p:nvSpPr>
          <p:spPr>
            <a:xfrm>
              <a:off x="2770187" y="5104724"/>
              <a:ext cx="4308475" cy="241965"/>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FF0000"/>
            </a:solidFill>
            <a:ln cap="flat" cmpd="sng" w="1110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sp>
          <p:nvSpPr>
            <p:cNvPr id="1645" name="Google Shape;1645;p9"/>
            <p:cNvSpPr/>
            <p:nvPr/>
          </p:nvSpPr>
          <p:spPr>
            <a:xfrm>
              <a:off x="1943100" y="5316538"/>
              <a:ext cx="2514600" cy="88900"/>
            </a:xfrm>
            <a:custGeom>
              <a:rect b="b" l="l" r="r" t="t"/>
              <a:pathLst>
                <a:path extrusionOk="0" h="731" w="2472">
                  <a:moveTo>
                    <a:pt x="0" y="731"/>
                  </a:moveTo>
                  <a:cubicBezTo>
                    <a:pt x="711" y="731"/>
                    <a:pt x="751" y="0"/>
                    <a:pt x="1233" y="0"/>
                  </a:cubicBezTo>
                  <a:cubicBezTo>
                    <a:pt x="1714" y="0"/>
                    <a:pt x="1731" y="731"/>
                    <a:pt x="2472" y="731"/>
                  </a:cubicBezTo>
                </a:path>
              </a:pathLst>
            </a:custGeom>
            <a:solidFill>
              <a:srgbClr val="00B050"/>
            </a:solidFill>
            <a:ln cap="flat" cmpd="sng" w="11175">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t/>
              </a:r>
              <a:endParaRPr b="0" i="0" sz="1800" u="none" cap="none" strike="noStrike">
                <a:solidFill>
                  <a:srgbClr val="FFFFFF"/>
                </a:solidFill>
                <a:latin typeface="Century Gothic"/>
                <a:ea typeface="Century Gothic"/>
                <a:cs typeface="Century Gothic"/>
                <a:sym typeface="Century Gothic"/>
              </a:endParaRPr>
            </a:p>
          </p:txBody>
        </p:sp>
        <p:pic>
          <p:nvPicPr>
            <p:cNvPr descr="gorille2" id="1646" name="Google Shape;1646;p9"/>
            <p:cNvPicPr preferRelativeResize="0"/>
            <p:nvPr/>
          </p:nvPicPr>
          <p:blipFill rotWithShape="1">
            <a:blip r:embed="rId5">
              <a:alphaModFix/>
            </a:blip>
            <a:srcRect b="0" l="0" r="0" t="0"/>
            <a:stretch/>
          </p:blipFill>
          <p:spPr>
            <a:xfrm>
              <a:off x="2497138" y="4840288"/>
              <a:ext cx="450850" cy="544512"/>
            </a:xfrm>
            <a:prstGeom prst="rect">
              <a:avLst/>
            </a:prstGeom>
            <a:noFill/>
            <a:ln>
              <a:noFill/>
            </a:ln>
          </p:spPr>
        </p:pic>
        <p:sp>
          <p:nvSpPr>
            <p:cNvPr id="1647" name="Google Shape;1647;p9"/>
            <p:cNvSpPr txBox="1"/>
            <p:nvPr/>
          </p:nvSpPr>
          <p:spPr>
            <a:xfrm>
              <a:off x="5189106" y="297515"/>
              <a:ext cx="1428750" cy="369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rgbClr val="E6C133"/>
                </a:solidFill>
                <a:latin typeface="Arial"/>
                <a:ea typeface="Arial"/>
                <a:cs typeface="Arial"/>
                <a:sym typeface="Arial"/>
              </a:endParaRPr>
            </a:p>
          </p:txBody>
        </p:sp>
        <p:sp>
          <p:nvSpPr>
            <p:cNvPr id="1648" name="Google Shape;1648;p9"/>
            <p:cNvSpPr txBox="1"/>
            <p:nvPr/>
          </p:nvSpPr>
          <p:spPr>
            <a:xfrm>
              <a:off x="5748879" y="3081567"/>
              <a:ext cx="1600200" cy="3698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rgbClr val="E6C133"/>
                </a:solidFill>
                <a:latin typeface="Arial"/>
                <a:ea typeface="Arial"/>
                <a:cs typeface="Arial"/>
                <a:sym typeface="Arial"/>
              </a:endParaRPr>
            </a:p>
          </p:txBody>
        </p:sp>
      </p:grpSp>
      <p:sp>
        <p:nvSpPr>
          <p:cNvPr id="1649" name="Google Shape;1649;p9"/>
          <p:cNvSpPr txBox="1"/>
          <p:nvPr/>
        </p:nvSpPr>
        <p:spPr>
          <a:xfrm>
            <a:off x="3247195" y="31229"/>
            <a:ext cx="8758990" cy="9540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EA04EF"/>
              </a:buClr>
              <a:buSzPts val="2800"/>
              <a:buFont typeface="Noto Sans Symbols"/>
              <a:buNone/>
            </a:pPr>
            <a:r>
              <a:rPr b="1" i="1" lang="en-US" sz="2800">
                <a:solidFill>
                  <a:srgbClr val="EA04EF"/>
                </a:solidFill>
                <a:latin typeface="Arial"/>
                <a:ea typeface="Arial"/>
                <a:cs typeface="Arial"/>
                <a:sym typeface="Arial"/>
              </a:rPr>
              <a:t>PREVENT</a:t>
            </a:r>
            <a:r>
              <a:rPr b="0" i="1" lang="en-US" sz="2800" u="none" cap="none" strike="noStrike">
                <a:solidFill>
                  <a:srgbClr val="00CCFF"/>
                </a:solidFill>
                <a:latin typeface="Arial"/>
                <a:ea typeface="Arial"/>
                <a:cs typeface="Arial"/>
                <a:sym typeface="Arial"/>
              </a:rPr>
              <a:t> </a:t>
            </a:r>
            <a:r>
              <a:rPr b="0" i="1" lang="en-US" sz="2800" u="none" cap="none" strike="noStrike">
                <a:solidFill>
                  <a:schemeClr val="accent2"/>
                </a:solidFill>
                <a:latin typeface="Arial"/>
                <a:ea typeface="Arial"/>
                <a:cs typeface="Arial"/>
                <a:sym typeface="Arial"/>
              </a:rPr>
              <a:t>contact -</a:t>
            </a:r>
            <a:r>
              <a:rPr b="0" i="1" lang="en-US" sz="2800" u="none" cap="none" strike="noStrike">
                <a:solidFill>
                  <a:srgbClr val="00CCFF"/>
                </a:solidFill>
                <a:latin typeface="Arial"/>
                <a:ea typeface="Arial"/>
                <a:cs typeface="Arial"/>
                <a:sym typeface="Arial"/>
              </a:rPr>
              <a:t> </a:t>
            </a:r>
            <a:r>
              <a:rPr b="1" i="1" lang="en-US" sz="2800">
                <a:solidFill>
                  <a:srgbClr val="EA04EF"/>
                </a:solidFill>
                <a:latin typeface="Arial"/>
                <a:ea typeface="Arial"/>
                <a:cs typeface="Arial"/>
                <a:sym typeface="Arial"/>
              </a:rPr>
              <a:t>PREVENT</a:t>
            </a:r>
            <a:r>
              <a:rPr b="0" i="1" lang="en-US" sz="2800" u="none" cap="none" strike="noStrike">
                <a:solidFill>
                  <a:srgbClr val="00CCFF"/>
                </a:solidFill>
                <a:latin typeface="Arial"/>
                <a:ea typeface="Arial"/>
                <a:cs typeface="Arial"/>
                <a:sym typeface="Arial"/>
              </a:rPr>
              <a:t> </a:t>
            </a:r>
            <a:r>
              <a:rPr b="0" i="1" lang="en-US" sz="2800" u="none" cap="none" strike="noStrike">
                <a:solidFill>
                  <a:schemeClr val="accent2"/>
                </a:solidFill>
                <a:latin typeface="Arial"/>
                <a:ea typeface="Arial"/>
                <a:cs typeface="Arial"/>
                <a:sym typeface="Arial"/>
              </a:rPr>
              <a:t>spill-over &amp;     maintain  biodiversity &amp; functional ecosystems </a:t>
            </a:r>
            <a:endParaRPr/>
          </a:p>
        </p:txBody>
      </p:sp>
      <p:pic>
        <p:nvPicPr>
          <p:cNvPr id="1650" name="Google Shape;1650;p9"/>
          <p:cNvPicPr preferRelativeResize="0"/>
          <p:nvPr/>
        </p:nvPicPr>
        <p:blipFill rotWithShape="1">
          <a:blip r:embed="rId6">
            <a:alphaModFix/>
          </a:blip>
          <a:srcRect b="0" l="0" r="0" t="0"/>
          <a:stretch/>
        </p:blipFill>
        <p:spPr>
          <a:xfrm>
            <a:off x="8531673" y="5211410"/>
            <a:ext cx="1022282" cy="848621"/>
          </a:xfrm>
          <a:prstGeom prst="rect">
            <a:avLst/>
          </a:prstGeom>
          <a:noFill/>
          <a:ln>
            <a:noFill/>
          </a:ln>
          <a:effectLst>
            <a:outerShdw blurRad="50800" rotWithShape="0" algn="tl" dir="2700000" dist="38100">
              <a:srgbClr val="000000">
                <a:alpha val="40000"/>
              </a:srgbClr>
            </a:outerShdw>
          </a:effectLst>
        </p:spPr>
      </p:pic>
      <p:grpSp>
        <p:nvGrpSpPr>
          <p:cNvPr id="1651" name="Google Shape;1651;p9"/>
          <p:cNvGrpSpPr/>
          <p:nvPr/>
        </p:nvGrpSpPr>
        <p:grpSpPr>
          <a:xfrm>
            <a:off x="1750280" y="2145298"/>
            <a:ext cx="3577493" cy="3964655"/>
            <a:chOff x="1751911" y="2392839"/>
            <a:chExt cx="3577493" cy="3964655"/>
          </a:xfrm>
        </p:grpSpPr>
        <p:sp>
          <p:nvSpPr>
            <p:cNvPr id="1652" name="Google Shape;1652;p9"/>
            <p:cNvSpPr/>
            <p:nvPr/>
          </p:nvSpPr>
          <p:spPr>
            <a:xfrm rot="-1990318">
              <a:off x="3809497" y="2304524"/>
              <a:ext cx="665962" cy="3319759"/>
            </a:xfrm>
            <a:prstGeom prst="downArrow">
              <a:avLst>
                <a:gd fmla="val 50000" name="adj1"/>
                <a:gd fmla="val 50000" name="adj2"/>
              </a:avLst>
            </a:prstGeom>
            <a:solidFill>
              <a:srgbClr val="FF000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3" name="Google Shape;1653;p9"/>
            <p:cNvSpPr txBox="1"/>
            <p:nvPr/>
          </p:nvSpPr>
          <p:spPr>
            <a:xfrm rot="3409682">
              <a:off x="2520274" y="3728210"/>
              <a:ext cx="3153268" cy="332981"/>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sp>
          <p:nvSpPr>
            <p:cNvPr id="1654" name="Google Shape;1654;p9"/>
            <p:cNvSpPr/>
            <p:nvPr/>
          </p:nvSpPr>
          <p:spPr>
            <a:xfrm rot="-1990318">
              <a:off x="3561378" y="2497020"/>
              <a:ext cx="605548" cy="3330479"/>
            </a:xfrm>
            <a:prstGeom prst="downArrow">
              <a:avLst>
                <a:gd fmla="val 50000" name="adj1"/>
                <a:gd fmla="val 50000" name="adj2"/>
              </a:avLst>
            </a:prstGeom>
            <a:solidFill>
              <a:srgbClr val="7030A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5" name="Google Shape;1655;p9"/>
            <p:cNvSpPr txBox="1"/>
            <p:nvPr/>
          </p:nvSpPr>
          <p:spPr>
            <a:xfrm rot="3409682">
              <a:off x="2233187" y="3947495"/>
              <a:ext cx="3179092" cy="30277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sp>
          <p:nvSpPr>
            <p:cNvPr id="1656" name="Google Shape;1656;p9"/>
            <p:cNvSpPr/>
            <p:nvPr/>
          </p:nvSpPr>
          <p:spPr>
            <a:xfrm rot="-1990318">
              <a:off x="3371360" y="2653860"/>
              <a:ext cx="492284" cy="3354950"/>
            </a:xfrm>
            <a:prstGeom prst="downArrow">
              <a:avLst>
                <a:gd fmla="val 50000" name="adj1"/>
                <a:gd fmla="val 50000" name="adj2"/>
              </a:avLst>
            </a:prstGeom>
            <a:solidFill>
              <a:srgbClr val="00B0F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7" name="Google Shape;1657;p9"/>
            <p:cNvSpPr txBox="1"/>
            <p:nvPr/>
          </p:nvSpPr>
          <p:spPr>
            <a:xfrm rot="3409682">
              <a:off x="1967883" y="4156747"/>
              <a:ext cx="3231879" cy="24614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sp>
          <p:nvSpPr>
            <p:cNvPr id="1658" name="Google Shape;1658;p9"/>
            <p:cNvSpPr/>
            <p:nvPr/>
          </p:nvSpPr>
          <p:spPr>
            <a:xfrm rot="-2050047">
              <a:off x="3139405" y="2811052"/>
              <a:ext cx="536428" cy="3347414"/>
            </a:xfrm>
            <a:prstGeom prst="downArrow">
              <a:avLst>
                <a:gd fmla="val 50000" name="adj1"/>
                <a:gd fmla="val 50000" name="adj2"/>
              </a:avLst>
            </a:prstGeom>
            <a:solidFill>
              <a:srgbClr val="00B05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9" name="Google Shape;1659;p9"/>
            <p:cNvSpPr txBox="1"/>
            <p:nvPr/>
          </p:nvSpPr>
          <p:spPr>
            <a:xfrm rot="3349953">
              <a:off x="1763302" y="4295170"/>
              <a:ext cx="3213307" cy="26821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sp>
          <p:nvSpPr>
            <p:cNvPr id="1660" name="Google Shape;1660;p9"/>
            <p:cNvSpPr/>
            <p:nvPr/>
          </p:nvSpPr>
          <p:spPr>
            <a:xfrm rot="-2050047">
              <a:off x="2911339" y="2992570"/>
              <a:ext cx="514326" cy="3374612"/>
            </a:xfrm>
            <a:prstGeom prst="downArrow">
              <a:avLst>
                <a:gd fmla="val 56430" name="adj1"/>
                <a:gd fmla="val 50000" name="adj2"/>
              </a:avLst>
            </a:prstGeom>
            <a:solidFill>
              <a:srgbClr val="CFCC40"/>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1" name="Google Shape;1661;p9"/>
            <p:cNvSpPr txBox="1"/>
            <p:nvPr/>
          </p:nvSpPr>
          <p:spPr>
            <a:xfrm rot="3349953">
              <a:off x="1512991" y="4474704"/>
              <a:ext cx="3229495" cy="29023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sp>
          <p:nvSpPr>
            <p:cNvPr id="1662" name="Google Shape;1662;p9"/>
            <p:cNvSpPr/>
            <p:nvPr/>
          </p:nvSpPr>
          <p:spPr>
            <a:xfrm rot="-2059305">
              <a:off x="2642812" y="3134980"/>
              <a:ext cx="598582" cy="3344968"/>
            </a:xfrm>
            <a:prstGeom prst="downArrow">
              <a:avLst>
                <a:gd fmla="val 50000" name="adj1"/>
                <a:gd fmla="val 50000" name="adj2"/>
              </a:avLst>
            </a:prstGeom>
            <a:solidFill>
              <a:srgbClr val="FD9803"/>
            </a:solidFill>
            <a:ln cap="rnd" cmpd="sng" w="19050">
              <a:solidFill>
                <a:srgbClr val="F7F7F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3" name="Google Shape;1663;p9"/>
            <p:cNvSpPr txBox="1"/>
            <p:nvPr/>
          </p:nvSpPr>
          <p:spPr>
            <a:xfrm rot="3340695">
              <a:off x="1302242" y="4596019"/>
              <a:ext cx="3195323" cy="299291"/>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Trebuchet MS"/>
                <a:buNone/>
              </a:pPr>
              <a:r>
                <a:t/>
              </a:r>
              <a:endParaRPr b="1" i="0" sz="2000" u="none" cap="none" strike="noStrike">
                <a:solidFill>
                  <a:srgbClr val="FFFFFF"/>
                </a:solidFill>
                <a:latin typeface="Arial"/>
                <a:ea typeface="Arial"/>
                <a:cs typeface="Arial"/>
                <a:sym typeface="Arial"/>
              </a:endParaRPr>
            </a:p>
          </p:txBody>
        </p:sp>
      </p:grpSp>
      <p:sp>
        <p:nvSpPr>
          <p:cNvPr id="1664" name="Google Shape;1664;p9"/>
          <p:cNvSpPr txBox="1"/>
          <p:nvPr/>
        </p:nvSpPr>
        <p:spPr>
          <a:xfrm>
            <a:off x="412780" y="1274389"/>
            <a:ext cx="597554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EA04EF"/>
              </a:buClr>
              <a:buSzPts val="2400"/>
              <a:buFont typeface="Arial"/>
              <a:buNone/>
            </a:pPr>
            <a:r>
              <a:rPr b="1" i="1" lang="en-US" sz="2400" u="none" cap="none" strike="noStrike">
                <a:solidFill>
                  <a:srgbClr val="EA04EF"/>
                </a:solidFill>
                <a:latin typeface="Arial"/>
                <a:ea typeface="Arial"/>
                <a:cs typeface="Arial"/>
                <a:sym typeface="Arial"/>
              </a:rPr>
              <a:t>Prevention - Ministries of Forestry &amp; Wildlife,</a:t>
            </a:r>
            <a:r>
              <a:rPr b="1" i="1" lang="en-US" sz="2400" u="none" cap="none" strike="noStrike">
                <a:solidFill>
                  <a:srgbClr val="EA04EF"/>
                </a:solidFill>
                <a:latin typeface="Arial"/>
                <a:ea typeface="Arial"/>
                <a:cs typeface="Arial"/>
                <a:sym typeface="Arial"/>
              </a:rPr>
              <a:t> </a:t>
            </a:r>
            <a:r>
              <a:rPr b="1" i="1" lang="en-US" sz="2400" u="none" cap="none" strike="noStrike">
                <a:solidFill>
                  <a:srgbClr val="EA04EF"/>
                </a:solidFill>
                <a:latin typeface="Arial"/>
                <a:ea typeface="Arial"/>
                <a:cs typeface="Arial"/>
                <a:sym typeface="Arial"/>
              </a:rPr>
              <a:t>Natural Resource Management</a:t>
            </a:r>
            <a:r>
              <a:rPr b="1" i="1" lang="en-US" sz="2400" u="none" cap="none" strike="noStrike">
                <a:solidFill>
                  <a:srgbClr val="EA04EF"/>
                </a:solidFill>
                <a:latin typeface="Arial"/>
                <a:ea typeface="Arial"/>
                <a:cs typeface="Arial"/>
                <a:sym typeface="Arial"/>
              </a:rPr>
              <a:t> &amp; </a:t>
            </a:r>
            <a:r>
              <a:rPr b="1" i="1" lang="en-US" sz="2400" u="none" cap="none" strike="noStrike">
                <a:solidFill>
                  <a:srgbClr val="EA04EF"/>
                </a:solidFill>
                <a:latin typeface="Arial"/>
                <a:ea typeface="Arial"/>
                <a:cs typeface="Arial"/>
                <a:sym typeface="Arial"/>
              </a:rPr>
              <a:t>Environment</a:t>
            </a:r>
            <a:endParaRPr b="1" i="1" sz="2400" u="none" cap="none" strike="noStrike">
              <a:solidFill>
                <a:srgbClr val="EA04EF"/>
              </a:solidFill>
              <a:latin typeface="Arial"/>
              <a:ea typeface="Arial"/>
              <a:cs typeface="Arial"/>
              <a:sym typeface="Arial"/>
            </a:endParaRPr>
          </a:p>
        </p:txBody>
      </p:sp>
      <p:pic>
        <p:nvPicPr>
          <p:cNvPr id="1665" name="Google Shape;1665;p9"/>
          <p:cNvPicPr preferRelativeResize="0"/>
          <p:nvPr/>
        </p:nvPicPr>
        <p:blipFill rotWithShape="1">
          <a:blip r:embed="rId7">
            <a:alphaModFix/>
          </a:blip>
          <a:srcRect b="63980" l="0" r="58913" t="2862"/>
          <a:stretch/>
        </p:blipFill>
        <p:spPr>
          <a:xfrm>
            <a:off x="0" y="0"/>
            <a:ext cx="1489437" cy="6762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2022-04-20T05:05:25Z</dcterms:created>
  <dc:creator>Rangkuti, Asfri (FAORAP)</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0x010100A3E290EAC46D1D4AB37C0E7E5A126D52</vt:lpwstr>
  </property>
</Properties>
</file>