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6" r:id="rId3"/>
    <p:sldMasterId id="2147483691" r:id="rId4"/>
  </p:sldMasterIdLst>
  <p:notesMasterIdLst>
    <p:notesMasterId r:id="rId23"/>
  </p:notesMasterIdLst>
  <p:sldIdLst>
    <p:sldId id="256" r:id="rId5"/>
    <p:sldId id="2147377035" r:id="rId6"/>
    <p:sldId id="266" r:id="rId7"/>
    <p:sldId id="265" r:id="rId8"/>
    <p:sldId id="2147377030" r:id="rId9"/>
    <p:sldId id="364" r:id="rId10"/>
    <p:sldId id="268" r:id="rId11"/>
    <p:sldId id="2147377032" r:id="rId12"/>
    <p:sldId id="275" r:id="rId13"/>
    <p:sldId id="276" r:id="rId14"/>
    <p:sldId id="279" r:id="rId15"/>
    <p:sldId id="262" r:id="rId16"/>
    <p:sldId id="282" r:id="rId17"/>
    <p:sldId id="283" r:id="rId18"/>
    <p:sldId id="278" r:id="rId19"/>
    <p:sldId id="2147376504" r:id="rId20"/>
    <p:sldId id="2147377027" r:id="rId21"/>
    <p:sldId id="2147377033"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721CC37-A8D0-43AF-98BD-232A0AE79BD6}" v="6" dt="2022-04-20T17:41:57.6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0" autoAdjust="0"/>
    <p:restoredTop sz="94660"/>
  </p:normalViewPr>
  <p:slideViewPr>
    <p:cSldViewPr snapToGrid="0">
      <p:cViewPr varScale="1">
        <p:scale>
          <a:sx n="110" d="100"/>
          <a:sy n="110" d="100"/>
        </p:scale>
        <p:origin x="516" y="102"/>
      </p:cViewPr>
      <p:guideLst/>
    </p:cSldViewPr>
  </p:slideViewPr>
  <p:notesTextViewPr>
    <p:cViewPr>
      <p:scale>
        <a:sx n="1" d="1"/>
        <a:sy n="1" d="1"/>
      </p:scale>
      <p:origin x="0" y="0"/>
    </p:cViewPr>
  </p:notesTextViewPr>
  <p:sorterViewPr>
    <p:cViewPr>
      <p:scale>
        <a:sx n="160" d="100"/>
        <a:sy n="160" d="100"/>
      </p:scale>
      <p:origin x="0" y="-7440"/>
    </p:cViewPr>
  </p:sorterViewPr>
  <p:notesViewPr>
    <p:cSldViewPr snapToGrid="0">
      <p:cViewPr varScale="1">
        <p:scale>
          <a:sx n="84" d="100"/>
          <a:sy n="84" d="100"/>
        </p:scale>
        <p:origin x="3912" y="7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nderson, Alden (CDC/DDPHSIS/CGH/DGHP)" userId="65d30523-fd3f-46ee-a9ff-3184a427bdd4" providerId="ADAL" clId="{4721CC37-A8D0-43AF-98BD-232A0AE79BD6}"/>
    <pc:docChg chg="undo custSel addSld delSld modSld sldOrd">
      <pc:chgData name="Henderson, Alden (CDC/DDPHSIS/CGH/DGHP)" userId="65d30523-fd3f-46ee-a9ff-3184a427bdd4" providerId="ADAL" clId="{4721CC37-A8D0-43AF-98BD-232A0AE79BD6}" dt="2022-04-21T00:42:09.828" v="308" actId="47"/>
      <pc:docMkLst>
        <pc:docMk/>
      </pc:docMkLst>
      <pc:sldChg chg="addSp delSp modSp mod chgLayout">
        <pc:chgData name="Henderson, Alden (CDC/DDPHSIS/CGH/DGHP)" userId="65d30523-fd3f-46ee-a9ff-3184a427bdd4" providerId="ADAL" clId="{4721CC37-A8D0-43AF-98BD-232A0AE79BD6}" dt="2022-04-20T10:59:11.958" v="14" actId="6264"/>
        <pc:sldMkLst>
          <pc:docMk/>
          <pc:sldMk cId="1783859290" sldId="2147376504"/>
        </pc:sldMkLst>
        <pc:spChg chg="mod ord">
          <ac:chgData name="Henderson, Alden (CDC/DDPHSIS/CGH/DGHP)" userId="65d30523-fd3f-46ee-a9ff-3184a427bdd4" providerId="ADAL" clId="{4721CC37-A8D0-43AF-98BD-232A0AE79BD6}" dt="2022-04-20T10:59:11.958" v="14" actId="6264"/>
          <ac:spMkLst>
            <pc:docMk/>
            <pc:sldMk cId="1783859290" sldId="2147376504"/>
            <ac:spMk id="2" creationId="{E3AAB78F-AEEF-4588-A441-CF8E432D5C26}"/>
          </ac:spMkLst>
        </pc:spChg>
        <pc:spChg chg="mod ord">
          <ac:chgData name="Henderson, Alden (CDC/DDPHSIS/CGH/DGHP)" userId="65d30523-fd3f-46ee-a9ff-3184a427bdd4" providerId="ADAL" clId="{4721CC37-A8D0-43AF-98BD-232A0AE79BD6}" dt="2022-04-20T10:59:11.958" v="14" actId="6264"/>
          <ac:spMkLst>
            <pc:docMk/>
            <pc:sldMk cId="1783859290" sldId="2147376504"/>
            <ac:spMk id="3" creationId="{797FF330-935F-4575-9B57-588E0AE60192}"/>
          </ac:spMkLst>
        </pc:spChg>
        <pc:spChg chg="add del mod">
          <ac:chgData name="Henderson, Alden (CDC/DDPHSIS/CGH/DGHP)" userId="65d30523-fd3f-46ee-a9ff-3184a427bdd4" providerId="ADAL" clId="{4721CC37-A8D0-43AF-98BD-232A0AE79BD6}" dt="2022-04-20T10:59:11.958" v="14" actId="6264"/>
          <ac:spMkLst>
            <pc:docMk/>
            <pc:sldMk cId="1783859290" sldId="2147376504"/>
            <ac:spMk id="4" creationId="{482AEFBF-29D1-412F-AB5C-5D046D8DBF85}"/>
          </ac:spMkLst>
        </pc:spChg>
        <pc:spChg chg="del mod">
          <ac:chgData name="Henderson, Alden (CDC/DDPHSIS/CGH/DGHP)" userId="65d30523-fd3f-46ee-a9ff-3184a427bdd4" providerId="ADAL" clId="{4721CC37-A8D0-43AF-98BD-232A0AE79BD6}" dt="2022-04-20T10:58:34.712" v="12" actId="478"/>
          <ac:spMkLst>
            <pc:docMk/>
            <pc:sldMk cId="1783859290" sldId="2147376504"/>
            <ac:spMk id="5" creationId="{12FD222E-DC9E-4910-AD63-D90FF26C343A}"/>
          </ac:spMkLst>
        </pc:spChg>
        <pc:spChg chg="add del mod">
          <ac:chgData name="Henderson, Alden (CDC/DDPHSIS/CGH/DGHP)" userId="65d30523-fd3f-46ee-a9ff-3184a427bdd4" providerId="ADAL" clId="{4721CC37-A8D0-43AF-98BD-232A0AE79BD6}" dt="2022-04-20T10:59:11.958" v="14" actId="6264"/>
          <ac:spMkLst>
            <pc:docMk/>
            <pc:sldMk cId="1783859290" sldId="2147376504"/>
            <ac:spMk id="7" creationId="{661BFDF9-A85A-4D5A-8BB6-7DA91A2F8C2B}"/>
          </ac:spMkLst>
        </pc:spChg>
        <pc:spChg chg="add del mod ord">
          <ac:chgData name="Henderson, Alden (CDC/DDPHSIS/CGH/DGHP)" userId="65d30523-fd3f-46ee-a9ff-3184a427bdd4" providerId="ADAL" clId="{4721CC37-A8D0-43AF-98BD-232A0AE79BD6}" dt="2022-04-20T10:59:11.958" v="14" actId="6264"/>
          <ac:spMkLst>
            <pc:docMk/>
            <pc:sldMk cId="1783859290" sldId="2147376504"/>
            <ac:spMk id="8" creationId="{0E0AF258-0730-49BF-9354-476FC1ABEEA2}"/>
          </ac:spMkLst>
        </pc:spChg>
      </pc:sldChg>
      <pc:sldChg chg="del">
        <pc:chgData name="Henderson, Alden (CDC/DDPHSIS/CGH/DGHP)" userId="65d30523-fd3f-46ee-a9ff-3184a427bdd4" providerId="ADAL" clId="{4721CC37-A8D0-43AF-98BD-232A0AE79BD6}" dt="2022-04-20T10:50:18.743" v="4" actId="47"/>
        <pc:sldMkLst>
          <pc:docMk/>
          <pc:sldMk cId="402771159" sldId="2147376558"/>
        </pc:sldMkLst>
      </pc:sldChg>
      <pc:sldChg chg="del">
        <pc:chgData name="Henderson, Alden (CDC/DDPHSIS/CGH/DGHP)" userId="65d30523-fd3f-46ee-a9ff-3184a427bdd4" providerId="ADAL" clId="{4721CC37-A8D0-43AF-98BD-232A0AE79BD6}" dt="2022-04-20T10:50:17.057" v="1" actId="47"/>
        <pc:sldMkLst>
          <pc:docMk/>
          <pc:sldMk cId="1551475924" sldId="2147376582"/>
        </pc:sldMkLst>
      </pc:sldChg>
      <pc:sldChg chg="del">
        <pc:chgData name="Henderson, Alden (CDC/DDPHSIS/CGH/DGHP)" userId="65d30523-fd3f-46ee-a9ff-3184a427bdd4" providerId="ADAL" clId="{4721CC37-A8D0-43AF-98BD-232A0AE79BD6}" dt="2022-04-20T10:50:20.715" v="7" actId="47"/>
        <pc:sldMkLst>
          <pc:docMk/>
          <pc:sldMk cId="3187623286" sldId="2147376592"/>
        </pc:sldMkLst>
      </pc:sldChg>
      <pc:sldChg chg="del">
        <pc:chgData name="Henderson, Alden (CDC/DDPHSIS/CGH/DGHP)" userId="65d30523-fd3f-46ee-a9ff-3184a427bdd4" providerId="ADAL" clId="{4721CC37-A8D0-43AF-98BD-232A0AE79BD6}" dt="2022-04-20T10:50:23.450" v="10" actId="47"/>
        <pc:sldMkLst>
          <pc:docMk/>
          <pc:sldMk cId="3258575851" sldId="2147376595"/>
        </pc:sldMkLst>
      </pc:sldChg>
      <pc:sldChg chg="del">
        <pc:chgData name="Henderson, Alden (CDC/DDPHSIS/CGH/DGHP)" userId="65d30523-fd3f-46ee-a9ff-3184a427bdd4" providerId="ADAL" clId="{4721CC37-A8D0-43AF-98BD-232A0AE79BD6}" dt="2022-04-20T10:50:21.685" v="8" actId="47"/>
        <pc:sldMkLst>
          <pc:docMk/>
          <pc:sldMk cId="1257730599" sldId="2147377001"/>
        </pc:sldMkLst>
      </pc:sldChg>
      <pc:sldChg chg="del">
        <pc:chgData name="Henderson, Alden (CDC/DDPHSIS/CGH/DGHP)" userId="65d30523-fd3f-46ee-a9ff-3184a427bdd4" providerId="ADAL" clId="{4721CC37-A8D0-43AF-98BD-232A0AE79BD6}" dt="2022-04-20T10:50:17.642" v="2" actId="47"/>
        <pc:sldMkLst>
          <pc:docMk/>
          <pc:sldMk cId="2674671599" sldId="2147377015"/>
        </pc:sldMkLst>
      </pc:sldChg>
      <pc:sldChg chg="del">
        <pc:chgData name="Henderson, Alden (CDC/DDPHSIS/CGH/DGHP)" userId="65d30523-fd3f-46ee-a9ff-3184a427bdd4" providerId="ADAL" clId="{4721CC37-A8D0-43AF-98BD-232A0AE79BD6}" dt="2022-04-20T10:50:18.160" v="3" actId="47"/>
        <pc:sldMkLst>
          <pc:docMk/>
          <pc:sldMk cId="3932331598" sldId="2147377016"/>
        </pc:sldMkLst>
      </pc:sldChg>
      <pc:sldChg chg="del">
        <pc:chgData name="Henderson, Alden (CDC/DDPHSIS/CGH/DGHP)" userId="65d30523-fd3f-46ee-a9ff-3184a427bdd4" providerId="ADAL" clId="{4721CC37-A8D0-43AF-98BD-232A0AE79BD6}" dt="2022-04-20T10:50:19.250" v="5" actId="47"/>
        <pc:sldMkLst>
          <pc:docMk/>
          <pc:sldMk cId="367977174" sldId="2147377017"/>
        </pc:sldMkLst>
      </pc:sldChg>
      <pc:sldChg chg="del">
        <pc:chgData name="Henderson, Alden (CDC/DDPHSIS/CGH/DGHP)" userId="65d30523-fd3f-46ee-a9ff-3184a427bdd4" providerId="ADAL" clId="{4721CC37-A8D0-43AF-98BD-232A0AE79BD6}" dt="2022-04-20T10:50:20.076" v="6" actId="47"/>
        <pc:sldMkLst>
          <pc:docMk/>
          <pc:sldMk cId="1310362551" sldId="2147377022"/>
        </pc:sldMkLst>
      </pc:sldChg>
      <pc:sldChg chg="del">
        <pc:chgData name="Henderson, Alden (CDC/DDPHSIS/CGH/DGHP)" userId="65d30523-fd3f-46ee-a9ff-3184a427bdd4" providerId="ADAL" clId="{4721CC37-A8D0-43AF-98BD-232A0AE79BD6}" dt="2022-04-20T11:37:47.321" v="72" actId="47"/>
        <pc:sldMkLst>
          <pc:docMk/>
          <pc:sldMk cId="1133071395" sldId="2147377026"/>
        </pc:sldMkLst>
      </pc:sldChg>
      <pc:sldChg chg="del">
        <pc:chgData name="Henderson, Alden (CDC/DDPHSIS/CGH/DGHP)" userId="65d30523-fd3f-46ee-a9ff-3184a427bdd4" providerId="ADAL" clId="{4721CC37-A8D0-43AF-98BD-232A0AE79BD6}" dt="2022-04-20T10:50:22.350" v="9" actId="47"/>
        <pc:sldMkLst>
          <pc:docMk/>
          <pc:sldMk cId="3719897237" sldId="2147377028"/>
        </pc:sldMkLst>
      </pc:sldChg>
      <pc:sldChg chg="addSp delSp modSp add del mod ord">
        <pc:chgData name="Henderson, Alden (CDC/DDPHSIS/CGH/DGHP)" userId="65d30523-fd3f-46ee-a9ff-3184a427bdd4" providerId="ADAL" clId="{4721CC37-A8D0-43AF-98BD-232A0AE79BD6}" dt="2022-04-21T00:42:09.828" v="308" actId="47"/>
        <pc:sldMkLst>
          <pc:docMk/>
          <pc:sldMk cId="2522474115" sldId="2147377029"/>
        </pc:sldMkLst>
        <pc:spChg chg="mod">
          <ac:chgData name="Henderson, Alden (CDC/DDPHSIS/CGH/DGHP)" userId="65d30523-fd3f-46ee-a9ff-3184a427bdd4" providerId="ADAL" clId="{4721CC37-A8D0-43AF-98BD-232A0AE79BD6}" dt="2022-04-20T11:02:19.971" v="53" actId="27636"/>
          <ac:spMkLst>
            <pc:docMk/>
            <pc:sldMk cId="2522474115" sldId="2147377029"/>
            <ac:spMk id="6" creationId="{D2EE51F9-3315-478C-BAAB-701A631406DD}"/>
          </ac:spMkLst>
        </pc:spChg>
        <pc:spChg chg="add del mod">
          <ac:chgData name="Henderson, Alden (CDC/DDPHSIS/CGH/DGHP)" userId="65d30523-fd3f-46ee-a9ff-3184a427bdd4" providerId="ADAL" clId="{4721CC37-A8D0-43AF-98BD-232A0AE79BD6}" dt="2022-04-20T11:16:29.044" v="57" actId="478"/>
          <ac:spMkLst>
            <pc:docMk/>
            <pc:sldMk cId="2522474115" sldId="2147377029"/>
            <ac:spMk id="9" creationId="{E28DE23E-4A81-4A1C-A330-1642011D00AE}"/>
          </ac:spMkLst>
        </pc:spChg>
        <pc:picChg chg="del">
          <ac:chgData name="Henderson, Alden (CDC/DDPHSIS/CGH/DGHP)" userId="65d30523-fd3f-46ee-a9ff-3184a427bdd4" providerId="ADAL" clId="{4721CC37-A8D0-43AF-98BD-232A0AE79BD6}" dt="2022-04-20T11:16:24.117" v="56" actId="478"/>
          <ac:picMkLst>
            <pc:docMk/>
            <pc:sldMk cId="2522474115" sldId="2147377029"/>
            <ac:picMk id="7" creationId="{F891822E-19B3-489F-B18E-300C435B1D3E}"/>
          </ac:picMkLst>
        </pc:picChg>
        <pc:picChg chg="add mod modCrop">
          <ac:chgData name="Henderson, Alden (CDC/DDPHSIS/CGH/DGHP)" userId="65d30523-fd3f-46ee-a9ff-3184a427bdd4" providerId="ADAL" clId="{4721CC37-A8D0-43AF-98BD-232A0AE79BD6}" dt="2022-04-20T11:17:09.997" v="63" actId="18131"/>
          <ac:picMkLst>
            <pc:docMk/>
            <pc:sldMk cId="2522474115" sldId="2147377029"/>
            <ac:picMk id="11" creationId="{CC54CF99-52EA-47B9-AD6F-201988DFC664}"/>
          </ac:picMkLst>
        </pc:picChg>
      </pc:sldChg>
      <pc:sldChg chg="del">
        <pc:chgData name="Henderson, Alden (CDC/DDPHSIS/CGH/DGHP)" userId="65d30523-fd3f-46ee-a9ff-3184a427bdd4" providerId="ADAL" clId="{4721CC37-A8D0-43AF-98BD-232A0AE79BD6}" dt="2022-04-20T10:50:16.024" v="0" actId="47"/>
        <pc:sldMkLst>
          <pc:docMk/>
          <pc:sldMk cId="1208393347" sldId="2147377033"/>
        </pc:sldMkLst>
      </pc:sldChg>
      <pc:sldChg chg="addSp delSp modSp add del mod ord">
        <pc:chgData name="Henderson, Alden (CDC/DDPHSIS/CGH/DGHP)" userId="65d30523-fd3f-46ee-a9ff-3184a427bdd4" providerId="ADAL" clId="{4721CC37-A8D0-43AF-98BD-232A0AE79BD6}" dt="2022-04-21T00:42:04.157" v="307" actId="47"/>
        <pc:sldMkLst>
          <pc:docMk/>
          <pc:sldMk cId="3744283284" sldId="2147377033"/>
        </pc:sldMkLst>
        <pc:picChg chg="add mod ord">
          <ac:chgData name="Henderson, Alden (CDC/DDPHSIS/CGH/DGHP)" userId="65d30523-fd3f-46ee-a9ff-3184a427bdd4" providerId="ADAL" clId="{4721CC37-A8D0-43AF-98BD-232A0AE79BD6}" dt="2022-04-20T17:42:42.531" v="302" actId="167"/>
          <ac:picMkLst>
            <pc:docMk/>
            <pc:sldMk cId="3744283284" sldId="2147377033"/>
            <ac:picMk id="3" creationId="{383ED86B-4827-4462-AD65-84BFDE4C9D43}"/>
          </ac:picMkLst>
        </pc:picChg>
        <pc:picChg chg="add mod">
          <ac:chgData name="Henderson, Alden (CDC/DDPHSIS/CGH/DGHP)" userId="65d30523-fd3f-46ee-a9ff-3184a427bdd4" providerId="ADAL" clId="{4721CC37-A8D0-43AF-98BD-232A0AE79BD6}" dt="2022-04-20T17:42:48.941" v="303" actId="1076"/>
          <ac:picMkLst>
            <pc:docMk/>
            <pc:sldMk cId="3744283284" sldId="2147377033"/>
            <ac:picMk id="4" creationId="{3DCAE223-08B3-487C-A1BD-860AB613D88E}"/>
          </ac:picMkLst>
        </pc:picChg>
        <pc:picChg chg="del">
          <ac:chgData name="Henderson, Alden (CDC/DDPHSIS/CGH/DGHP)" userId="65d30523-fd3f-46ee-a9ff-3184a427bdd4" providerId="ADAL" clId="{4721CC37-A8D0-43AF-98BD-232A0AE79BD6}" dt="2022-04-20T11:18:21.387" v="64" actId="478"/>
          <ac:picMkLst>
            <pc:docMk/>
            <pc:sldMk cId="3744283284" sldId="2147377033"/>
            <ac:picMk id="11" creationId="{CC54CF99-52EA-47B9-AD6F-201988DFC664}"/>
          </ac:picMkLst>
        </pc:picChg>
      </pc:sldChg>
      <pc:sldChg chg="new del">
        <pc:chgData name="Henderson, Alden (CDC/DDPHSIS/CGH/DGHP)" userId="65d30523-fd3f-46ee-a9ff-3184a427bdd4" providerId="ADAL" clId="{4721CC37-A8D0-43AF-98BD-232A0AE79BD6}" dt="2022-04-20T11:40:05.898" v="288" actId="47"/>
        <pc:sldMkLst>
          <pc:docMk/>
          <pc:sldMk cId="1312354750" sldId="2147377034"/>
        </pc:sldMkLst>
      </pc:sldChg>
      <pc:sldChg chg="delSp modSp new mod">
        <pc:chgData name="Henderson, Alden (CDC/DDPHSIS/CGH/DGHP)" userId="65d30523-fd3f-46ee-a9ff-3184a427bdd4" providerId="ADAL" clId="{4721CC37-A8D0-43AF-98BD-232A0AE79BD6}" dt="2022-04-20T17:40:32.062" v="290" actId="478"/>
        <pc:sldMkLst>
          <pc:docMk/>
          <pc:sldMk cId="2516708446" sldId="2147377035"/>
        </pc:sldMkLst>
        <pc:spChg chg="del">
          <ac:chgData name="Henderson, Alden (CDC/DDPHSIS/CGH/DGHP)" userId="65d30523-fd3f-46ee-a9ff-3184a427bdd4" providerId="ADAL" clId="{4721CC37-A8D0-43AF-98BD-232A0AE79BD6}" dt="2022-04-20T17:40:32.062" v="290" actId="478"/>
          <ac:spMkLst>
            <pc:docMk/>
            <pc:sldMk cId="2516708446" sldId="2147377035"/>
            <ac:spMk id="2" creationId="{F0A42DA4-950A-445A-9789-6AD24D85FF7D}"/>
          </ac:spMkLst>
        </pc:spChg>
        <pc:spChg chg="mod">
          <ac:chgData name="Henderson, Alden (CDC/DDPHSIS/CGH/DGHP)" userId="65d30523-fd3f-46ee-a9ff-3184a427bdd4" providerId="ADAL" clId="{4721CC37-A8D0-43AF-98BD-232A0AE79BD6}" dt="2022-04-20T11:40:17.511" v="289" actId="20577"/>
          <ac:spMkLst>
            <pc:docMk/>
            <pc:sldMk cId="2516708446" sldId="2147377035"/>
            <ac:spMk id="3" creationId="{54E69259-0DFA-4810-8010-662B7A064952}"/>
          </ac:spMkLst>
        </pc:spChg>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svg"/><Relationship Id="rId1" Type="http://schemas.openxmlformats.org/officeDocument/2006/relationships/image" Target="../media/image26.png"/><Relationship Id="rId4" Type="http://schemas.openxmlformats.org/officeDocument/2006/relationships/image" Target="../media/image29.svg"/></Relationships>
</file>

<file path=ppt/diagrams/_rels/drawing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svg"/><Relationship Id="rId1" Type="http://schemas.openxmlformats.org/officeDocument/2006/relationships/image" Target="../media/image26.png"/><Relationship Id="rId4" Type="http://schemas.openxmlformats.org/officeDocument/2006/relationships/image" Target="../media/image29.svg"/></Relationships>
</file>

<file path=ppt/diagrams/colors1.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6D89A4F-6B61-4738-91B5-A298A2CF9DDA}" type="doc">
      <dgm:prSet loTypeId="urn:microsoft.com/office/officeart/2018/5/layout/CenteredIconLabelDescriptionList" loCatId="icon" qsTypeId="urn:microsoft.com/office/officeart/2005/8/quickstyle/simple1" qsCatId="simple" csTypeId="urn:microsoft.com/office/officeart/2018/5/colors/Iconchunking_neutralbg_colorful1" csCatId="colorful" phldr="1"/>
      <dgm:spPr/>
      <dgm:t>
        <a:bodyPr/>
        <a:lstStyle/>
        <a:p>
          <a:endParaRPr lang="en-US"/>
        </a:p>
      </dgm:t>
    </dgm:pt>
    <dgm:pt modelId="{9FB6A2AE-77FC-4033-8CFD-714A7041BE8F}">
      <dgm:prSet/>
      <dgm:spPr/>
      <dgm:t>
        <a:bodyPr/>
        <a:lstStyle/>
        <a:p>
          <a:pPr>
            <a:defRPr b="1"/>
          </a:pPr>
          <a:r>
            <a:rPr lang="en-US" dirty="0"/>
            <a:t>COVID-19</a:t>
          </a:r>
        </a:p>
      </dgm:t>
    </dgm:pt>
    <dgm:pt modelId="{BD949733-544D-4A5C-B383-55B52ACA8E3F}" type="parTrans" cxnId="{45E69D7D-6BD8-49A4-8BBA-D2CC48EE0B64}">
      <dgm:prSet/>
      <dgm:spPr/>
      <dgm:t>
        <a:bodyPr/>
        <a:lstStyle/>
        <a:p>
          <a:endParaRPr lang="en-US"/>
        </a:p>
      </dgm:t>
    </dgm:pt>
    <dgm:pt modelId="{D02ECB24-960F-4095-9F56-F6790252E7EE}" type="sibTrans" cxnId="{45E69D7D-6BD8-49A4-8BBA-D2CC48EE0B64}">
      <dgm:prSet/>
      <dgm:spPr/>
      <dgm:t>
        <a:bodyPr/>
        <a:lstStyle/>
        <a:p>
          <a:endParaRPr lang="en-US"/>
        </a:p>
      </dgm:t>
    </dgm:pt>
    <dgm:pt modelId="{879AE78A-B7F6-4B8A-8D89-3E81922C3932}">
      <dgm:prSet/>
      <dgm:spPr/>
      <dgm:t>
        <a:bodyPr/>
        <a:lstStyle/>
        <a:p>
          <a:pPr algn="l">
            <a:buFont typeface="Arial" panose="020B0604020202020204" pitchFamily="34" charset="0"/>
            <a:buChar char="•"/>
          </a:pPr>
          <a:r>
            <a:rPr lang="en-US" dirty="0">
              <a:latin typeface="Calibri" panose="020F0502020204030204" pitchFamily="34" charset="0"/>
              <a:cs typeface="Calibri" panose="020F0502020204030204" pitchFamily="34" charset="0"/>
            </a:rPr>
            <a:t>• </a:t>
          </a:r>
          <a:r>
            <a:rPr lang="en-US" dirty="0"/>
            <a:t>Travel Risk Assessment – deployment and return</a:t>
          </a:r>
        </a:p>
      </dgm:t>
    </dgm:pt>
    <dgm:pt modelId="{37C4D330-10CD-429B-82E1-2455EF893EAE}" type="parTrans" cxnId="{7B78DFE7-644E-4B89-B66C-C4C8FF70425C}">
      <dgm:prSet/>
      <dgm:spPr/>
      <dgm:t>
        <a:bodyPr/>
        <a:lstStyle/>
        <a:p>
          <a:endParaRPr lang="en-US"/>
        </a:p>
      </dgm:t>
    </dgm:pt>
    <dgm:pt modelId="{E037501A-DF29-4195-B1E0-4325C2B6622E}" type="sibTrans" cxnId="{7B78DFE7-644E-4B89-B66C-C4C8FF70425C}">
      <dgm:prSet/>
      <dgm:spPr/>
      <dgm:t>
        <a:bodyPr/>
        <a:lstStyle/>
        <a:p>
          <a:endParaRPr lang="en-US"/>
        </a:p>
      </dgm:t>
    </dgm:pt>
    <dgm:pt modelId="{8137DB69-9DED-4968-99FF-AEE55D83434A}">
      <dgm:prSet/>
      <dgm:spPr/>
      <dgm:t>
        <a:bodyPr/>
        <a:lstStyle/>
        <a:p>
          <a:pPr algn="l">
            <a:buFont typeface="Arial" panose="020B0604020202020204" pitchFamily="34" charset="0"/>
            <a:buChar char="•"/>
          </a:pPr>
          <a:r>
            <a:rPr lang="en-US" dirty="0"/>
            <a:t>• Building entry</a:t>
          </a:r>
        </a:p>
      </dgm:t>
    </dgm:pt>
    <dgm:pt modelId="{E894EB09-F706-44C2-B9EC-9FABF22911A7}" type="parTrans" cxnId="{FC3B319F-2FA8-4E3A-9985-B6FC463F047D}">
      <dgm:prSet/>
      <dgm:spPr/>
      <dgm:t>
        <a:bodyPr/>
        <a:lstStyle/>
        <a:p>
          <a:endParaRPr lang="en-US"/>
        </a:p>
      </dgm:t>
    </dgm:pt>
    <dgm:pt modelId="{39F12636-39EC-4CA0-95E2-C9A7118935AC}" type="sibTrans" cxnId="{FC3B319F-2FA8-4E3A-9985-B6FC463F047D}">
      <dgm:prSet/>
      <dgm:spPr/>
      <dgm:t>
        <a:bodyPr/>
        <a:lstStyle/>
        <a:p>
          <a:endParaRPr lang="en-US"/>
        </a:p>
      </dgm:t>
    </dgm:pt>
    <dgm:pt modelId="{F71FD33B-4ADA-4536-A00F-5AD232AE62E9}">
      <dgm:prSet/>
      <dgm:spPr/>
      <dgm:t>
        <a:bodyPr/>
        <a:lstStyle/>
        <a:p>
          <a:pPr>
            <a:defRPr b="1"/>
          </a:pPr>
          <a:r>
            <a:rPr lang="en-US"/>
            <a:t>Occupational Health and Safety</a:t>
          </a:r>
        </a:p>
      </dgm:t>
    </dgm:pt>
    <dgm:pt modelId="{4C24206B-AFF2-46D0-8AA5-704882389E75}" type="parTrans" cxnId="{356848C8-AD27-4193-9BE9-7AB5D69FAC8A}">
      <dgm:prSet/>
      <dgm:spPr/>
      <dgm:t>
        <a:bodyPr/>
        <a:lstStyle/>
        <a:p>
          <a:endParaRPr lang="en-US"/>
        </a:p>
      </dgm:t>
    </dgm:pt>
    <dgm:pt modelId="{8CB0CC4F-03F8-458A-9E51-0161CF0392B7}" type="sibTrans" cxnId="{356848C8-AD27-4193-9BE9-7AB5D69FAC8A}">
      <dgm:prSet/>
      <dgm:spPr/>
      <dgm:t>
        <a:bodyPr/>
        <a:lstStyle/>
        <a:p>
          <a:endParaRPr lang="en-US"/>
        </a:p>
      </dgm:t>
    </dgm:pt>
    <dgm:pt modelId="{E435BBD4-35A9-4C90-9A59-A280DF9EB31E}">
      <dgm:prSet/>
      <dgm:spPr/>
      <dgm:t>
        <a:bodyPr/>
        <a:lstStyle/>
        <a:p>
          <a:r>
            <a:rPr lang="en-US" dirty="0"/>
            <a:t>Laboratory Procedures</a:t>
          </a:r>
        </a:p>
      </dgm:t>
    </dgm:pt>
    <dgm:pt modelId="{3E914708-F7CC-4D98-BEDE-C0AAB96E1B6C}" type="parTrans" cxnId="{79A4F9B4-8704-4868-AC6E-CA6160945EB7}">
      <dgm:prSet/>
      <dgm:spPr/>
      <dgm:t>
        <a:bodyPr/>
        <a:lstStyle/>
        <a:p>
          <a:endParaRPr lang="en-US"/>
        </a:p>
      </dgm:t>
    </dgm:pt>
    <dgm:pt modelId="{27159320-3D9F-468A-95F8-64C4778A6393}" type="sibTrans" cxnId="{79A4F9B4-8704-4868-AC6E-CA6160945EB7}">
      <dgm:prSet/>
      <dgm:spPr/>
      <dgm:t>
        <a:bodyPr/>
        <a:lstStyle/>
        <a:p>
          <a:endParaRPr lang="en-US"/>
        </a:p>
      </dgm:t>
    </dgm:pt>
    <dgm:pt modelId="{5F66CD25-FE38-40F9-9205-035F40048F1A}">
      <dgm:prSet/>
      <dgm:spPr/>
      <dgm:t>
        <a:bodyPr/>
        <a:lstStyle/>
        <a:p>
          <a:r>
            <a:rPr lang="en-US" dirty="0"/>
            <a:t>Biological: new pathogen, equipment, procedure</a:t>
          </a:r>
        </a:p>
      </dgm:t>
    </dgm:pt>
    <dgm:pt modelId="{F24DDC99-D05A-42DD-8FCB-5A4E9A0EDBDD}" type="parTrans" cxnId="{97797101-B1D0-4659-9FC5-6DA0B012BAF6}">
      <dgm:prSet/>
      <dgm:spPr/>
      <dgm:t>
        <a:bodyPr/>
        <a:lstStyle/>
        <a:p>
          <a:endParaRPr lang="en-US"/>
        </a:p>
      </dgm:t>
    </dgm:pt>
    <dgm:pt modelId="{80C513CB-A8C6-4927-AFF2-092C623CFFEE}" type="sibTrans" cxnId="{97797101-B1D0-4659-9FC5-6DA0B012BAF6}">
      <dgm:prSet/>
      <dgm:spPr/>
      <dgm:t>
        <a:bodyPr/>
        <a:lstStyle/>
        <a:p>
          <a:endParaRPr lang="en-US"/>
        </a:p>
      </dgm:t>
    </dgm:pt>
    <dgm:pt modelId="{91FF1B39-2173-4E44-84E6-87DE74047730}">
      <dgm:prSet/>
      <dgm:spPr/>
      <dgm:t>
        <a:bodyPr/>
        <a:lstStyle/>
        <a:p>
          <a:r>
            <a:rPr lang="en-US" dirty="0"/>
            <a:t>Chemical: hazard, risk evaluation, exposure, mitigation</a:t>
          </a:r>
        </a:p>
      </dgm:t>
    </dgm:pt>
    <dgm:pt modelId="{06714E85-96BA-4936-B82C-912C4F0D7FD8}" type="parTrans" cxnId="{BCD9466B-D0AF-4B7A-B1F1-8775CAC52092}">
      <dgm:prSet/>
      <dgm:spPr/>
      <dgm:t>
        <a:bodyPr/>
        <a:lstStyle/>
        <a:p>
          <a:endParaRPr lang="en-US"/>
        </a:p>
      </dgm:t>
    </dgm:pt>
    <dgm:pt modelId="{854BAF45-CE55-4E9C-A549-5F155D1BA3DC}" type="sibTrans" cxnId="{BCD9466B-D0AF-4B7A-B1F1-8775CAC52092}">
      <dgm:prSet/>
      <dgm:spPr/>
      <dgm:t>
        <a:bodyPr/>
        <a:lstStyle/>
        <a:p>
          <a:endParaRPr lang="en-US"/>
        </a:p>
      </dgm:t>
    </dgm:pt>
    <dgm:pt modelId="{DDBEAD29-5772-4B3A-96DF-4522ADEB2A0E}" type="pres">
      <dgm:prSet presAssocID="{C6D89A4F-6B61-4738-91B5-A298A2CF9DDA}" presName="root" presStyleCnt="0">
        <dgm:presLayoutVars>
          <dgm:dir/>
          <dgm:resizeHandles val="exact"/>
        </dgm:presLayoutVars>
      </dgm:prSet>
      <dgm:spPr/>
    </dgm:pt>
    <dgm:pt modelId="{6C1F4113-95E4-4FE8-986C-40E4BAAB9DF0}" type="pres">
      <dgm:prSet presAssocID="{9FB6A2AE-77FC-4033-8CFD-714A7041BE8F}" presName="compNode" presStyleCnt="0"/>
      <dgm:spPr/>
    </dgm:pt>
    <dgm:pt modelId="{C7DC9382-7A29-479C-AFD7-5F0EE769E229}" type="pres">
      <dgm:prSet presAssocID="{9FB6A2AE-77FC-4033-8CFD-714A7041BE8F}" presName="iconRect" presStyleLbl="node1" presStyleIdx="0" presStyleCnt="2" custLinFactNeighborY="207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Pilot"/>
        </a:ext>
      </dgm:extLst>
    </dgm:pt>
    <dgm:pt modelId="{19261E8D-3CED-43F2-8A58-1CFF6D480CD3}" type="pres">
      <dgm:prSet presAssocID="{9FB6A2AE-77FC-4033-8CFD-714A7041BE8F}" presName="iconSpace" presStyleCnt="0"/>
      <dgm:spPr/>
    </dgm:pt>
    <dgm:pt modelId="{2C1BFEF7-5B35-4F0F-8E13-434A5B435B04}" type="pres">
      <dgm:prSet presAssocID="{9FB6A2AE-77FC-4033-8CFD-714A7041BE8F}" presName="parTx" presStyleLbl="revTx" presStyleIdx="0" presStyleCnt="4" custLinFactNeighborY="4836">
        <dgm:presLayoutVars>
          <dgm:chMax val="0"/>
          <dgm:chPref val="0"/>
        </dgm:presLayoutVars>
      </dgm:prSet>
      <dgm:spPr/>
    </dgm:pt>
    <dgm:pt modelId="{2DE6A7F5-B5C9-44B2-A9C6-7F961A75E15B}" type="pres">
      <dgm:prSet presAssocID="{9FB6A2AE-77FC-4033-8CFD-714A7041BE8F}" presName="txSpace" presStyleCnt="0"/>
      <dgm:spPr/>
    </dgm:pt>
    <dgm:pt modelId="{D25815DD-B859-4068-8B15-0505BA670743}" type="pres">
      <dgm:prSet presAssocID="{9FB6A2AE-77FC-4033-8CFD-714A7041BE8F}" presName="desTx" presStyleLbl="revTx" presStyleIdx="1" presStyleCnt="4" custScaleX="128607" custLinFactNeighborY="13444">
        <dgm:presLayoutVars/>
      </dgm:prSet>
      <dgm:spPr/>
    </dgm:pt>
    <dgm:pt modelId="{6C1F8B7E-A3D4-4BD2-B841-147E985DC897}" type="pres">
      <dgm:prSet presAssocID="{D02ECB24-960F-4095-9F56-F6790252E7EE}" presName="sibTrans" presStyleCnt="0"/>
      <dgm:spPr/>
    </dgm:pt>
    <dgm:pt modelId="{49333027-F210-4845-A931-E53450479690}" type="pres">
      <dgm:prSet presAssocID="{F71FD33B-4ADA-4536-A00F-5AD232AE62E9}" presName="compNode" presStyleCnt="0"/>
      <dgm:spPr/>
    </dgm:pt>
    <dgm:pt modelId="{45BA040D-C22F-44FF-AD12-DF81CE7FA70A}" type="pres">
      <dgm:prSet presAssocID="{F71FD33B-4ADA-4536-A00F-5AD232AE62E9}"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io-Hazard"/>
        </a:ext>
      </dgm:extLst>
    </dgm:pt>
    <dgm:pt modelId="{F94DFA7D-8493-4F49-8B26-275B6EB19A78}" type="pres">
      <dgm:prSet presAssocID="{F71FD33B-4ADA-4536-A00F-5AD232AE62E9}" presName="iconSpace" presStyleCnt="0"/>
      <dgm:spPr/>
    </dgm:pt>
    <dgm:pt modelId="{E2A3B207-4A90-48F9-8390-95BAE6E129D6}" type="pres">
      <dgm:prSet presAssocID="{F71FD33B-4ADA-4536-A00F-5AD232AE62E9}" presName="parTx" presStyleLbl="revTx" presStyleIdx="2" presStyleCnt="4">
        <dgm:presLayoutVars>
          <dgm:chMax val="0"/>
          <dgm:chPref val="0"/>
        </dgm:presLayoutVars>
      </dgm:prSet>
      <dgm:spPr/>
    </dgm:pt>
    <dgm:pt modelId="{FCDF71FD-4885-476B-9FE1-4A3D7F829528}" type="pres">
      <dgm:prSet presAssocID="{F71FD33B-4ADA-4536-A00F-5AD232AE62E9}" presName="txSpace" presStyleCnt="0"/>
      <dgm:spPr/>
    </dgm:pt>
    <dgm:pt modelId="{2D3479EA-41E9-4848-9E5D-77342D4BBEF4}" type="pres">
      <dgm:prSet presAssocID="{F71FD33B-4ADA-4536-A00F-5AD232AE62E9}" presName="desTx" presStyleLbl="revTx" presStyleIdx="3" presStyleCnt="4" custScaleX="133657">
        <dgm:presLayoutVars/>
      </dgm:prSet>
      <dgm:spPr/>
    </dgm:pt>
  </dgm:ptLst>
  <dgm:cxnLst>
    <dgm:cxn modelId="{97797101-B1D0-4659-9FC5-6DA0B012BAF6}" srcId="{E435BBD4-35A9-4C90-9A59-A280DF9EB31E}" destId="{5F66CD25-FE38-40F9-9205-035F40048F1A}" srcOrd="0" destOrd="0" parTransId="{F24DDC99-D05A-42DD-8FCB-5A4E9A0EDBDD}" sibTransId="{80C513CB-A8C6-4927-AFF2-092C623CFFEE}"/>
    <dgm:cxn modelId="{BCD9466B-D0AF-4B7A-B1F1-8775CAC52092}" srcId="{E435BBD4-35A9-4C90-9A59-A280DF9EB31E}" destId="{91FF1B39-2173-4E44-84E6-87DE74047730}" srcOrd="1" destOrd="0" parTransId="{06714E85-96BA-4936-B82C-912C4F0D7FD8}" sibTransId="{854BAF45-CE55-4E9C-A549-5F155D1BA3DC}"/>
    <dgm:cxn modelId="{52761D6C-300D-4935-B0DA-1B0EB2FF9D92}" type="presOf" srcId="{91FF1B39-2173-4E44-84E6-87DE74047730}" destId="{2D3479EA-41E9-4848-9E5D-77342D4BBEF4}" srcOrd="0" destOrd="2" presId="urn:microsoft.com/office/officeart/2018/5/layout/CenteredIconLabelDescriptionList"/>
    <dgm:cxn modelId="{0D496F6F-196E-4B11-82BA-ACD89D3D0E2B}" type="presOf" srcId="{E435BBD4-35A9-4C90-9A59-A280DF9EB31E}" destId="{2D3479EA-41E9-4848-9E5D-77342D4BBEF4}" srcOrd="0" destOrd="0" presId="urn:microsoft.com/office/officeart/2018/5/layout/CenteredIconLabelDescriptionList"/>
    <dgm:cxn modelId="{87AED954-FC76-41CC-94A8-6506FBFBD123}" type="presOf" srcId="{8137DB69-9DED-4968-99FF-AEE55D83434A}" destId="{D25815DD-B859-4068-8B15-0505BA670743}" srcOrd="0" destOrd="1" presId="urn:microsoft.com/office/officeart/2018/5/layout/CenteredIconLabelDescriptionList"/>
    <dgm:cxn modelId="{D8A16758-C49E-402D-9649-AFEB30961D5F}" type="presOf" srcId="{C6D89A4F-6B61-4738-91B5-A298A2CF9DDA}" destId="{DDBEAD29-5772-4B3A-96DF-4522ADEB2A0E}" srcOrd="0" destOrd="0" presId="urn:microsoft.com/office/officeart/2018/5/layout/CenteredIconLabelDescriptionList"/>
    <dgm:cxn modelId="{45E69D7D-6BD8-49A4-8BBA-D2CC48EE0B64}" srcId="{C6D89A4F-6B61-4738-91B5-A298A2CF9DDA}" destId="{9FB6A2AE-77FC-4033-8CFD-714A7041BE8F}" srcOrd="0" destOrd="0" parTransId="{BD949733-544D-4A5C-B383-55B52ACA8E3F}" sibTransId="{D02ECB24-960F-4095-9F56-F6790252E7EE}"/>
    <dgm:cxn modelId="{61E10293-CCDE-4832-B390-023DDAA0D8FF}" type="presOf" srcId="{F71FD33B-4ADA-4536-A00F-5AD232AE62E9}" destId="{E2A3B207-4A90-48F9-8390-95BAE6E129D6}" srcOrd="0" destOrd="0" presId="urn:microsoft.com/office/officeart/2018/5/layout/CenteredIconLabelDescriptionList"/>
    <dgm:cxn modelId="{997E919A-31BB-4E8C-A098-06BA7940AF9C}" type="presOf" srcId="{879AE78A-B7F6-4B8A-8D89-3E81922C3932}" destId="{D25815DD-B859-4068-8B15-0505BA670743}" srcOrd="0" destOrd="0" presId="urn:microsoft.com/office/officeart/2018/5/layout/CenteredIconLabelDescriptionList"/>
    <dgm:cxn modelId="{FC3B319F-2FA8-4E3A-9985-B6FC463F047D}" srcId="{9FB6A2AE-77FC-4033-8CFD-714A7041BE8F}" destId="{8137DB69-9DED-4968-99FF-AEE55D83434A}" srcOrd="1" destOrd="0" parTransId="{E894EB09-F706-44C2-B9EC-9FABF22911A7}" sibTransId="{39F12636-39EC-4CA0-95E2-C9A7118935AC}"/>
    <dgm:cxn modelId="{79A4F9B4-8704-4868-AC6E-CA6160945EB7}" srcId="{F71FD33B-4ADA-4536-A00F-5AD232AE62E9}" destId="{E435BBD4-35A9-4C90-9A59-A280DF9EB31E}" srcOrd="0" destOrd="0" parTransId="{3E914708-F7CC-4D98-BEDE-C0AAB96E1B6C}" sibTransId="{27159320-3D9F-468A-95F8-64C4778A6393}"/>
    <dgm:cxn modelId="{E076F0B6-E5C2-4BD9-9E2C-9CA1133CE50B}" type="presOf" srcId="{5F66CD25-FE38-40F9-9205-035F40048F1A}" destId="{2D3479EA-41E9-4848-9E5D-77342D4BBEF4}" srcOrd="0" destOrd="1" presId="urn:microsoft.com/office/officeart/2018/5/layout/CenteredIconLabelDescriptionList"/>
    <dgm:cxn modelId="{A8D044C6-2915-4816-8FC3-AFEF208A5D9F}" type="presOf" srcId="{9FB6A2AE-77FC-4033-8CFD-714A7041BE8F}" destId="{2C1BFEF7-5B35-4F0F-8E13-434A5B435B04}" srcOrd="0" destOrd="0" presId="urn:microsoft.com/office/officeart/2018/5/layout/CenteredIconLabelDescriptionList"/>
    <dgm:cxn modelId="{356848C8-AD27-4193-9BE9-7AB5D69FAC8A}" srcId="{C6D89A4F-6B61-4738-91B5-A298A2CF9DDA}" destId="{F71FD33B-4ADA-4536-A00F-5AD232AE62E9}" srcOrd="1" destOrd="0" parTransId="{4C24206B-AFF2-46D0-8AA5-704882389E75}" sibTransId="{8CB0CC4F-03F8-458A-9E51-0161CF0392B7}"/>
    <dgm:cxn modelId="{7B78DFE7-644E-4B89-B66C-C4C8FF70425C}" srcId="{9FB6A2AE-77FC-4033-8CFD-714A7041BE8F}" destId="{879AE78A-B7F6-4B8A-8D89-3E81922C3932}" srcOrd="0" destOrd="0" parTransId="{37C4D330-10CD-429B-82E1-2455EF893EAE}" sibTransId="{E037501A-DF29-4195-B1E0-4325C2B6622E}"/>
    <dgm:cxn modelId="{8886C402-F5A6-4551-95EA-737F6CA1593D}" type="presParOf" srcId="{DDBEAD29-5772-4B3A-96DF-4522ADEB2A0E}" destId="{6C1F4113-95E4-4FE8-986C-40E4BAAB9DF0}" srcOrd="0" destOrd="0" presId="urn:microsoft.com/office/officeart/2018/5/layout/CenteredIconLabelDescriptionList"/>
    <dgm:cxn modelId="{BD1964CB-8A72-484F-ADCF-ACAA400733C7}" type="presParOf" srcId="{6C1F4113-95E4-4FE8-986C-40E4BAAB9DF0}" destId="{C7DC9382-7A29-479C-AFD7-5F0EE769E229}" srcOrd="0" destOrd="0" presId="urn:microsoft.com/office/officeart/2018/5/layout/CenteredIconLabelDescriptionList"/>
    <dgm:cxn modelId="{12C25F97-8B2C-4504-BA81-507E76052397}" type="presParOf" srcId="{6C1F4113-95E4-4FE8-986C-40E4BAAB9DF0}" destId="{19261E8D-3CED-43F2-8A58-1CFF6D480CD3}" srcOrd="1" destOrd="0" presId="urn:microsoft.com/office/officeart/2018/5/layout/CenteredIconLabelDescriptionList"/>
    <dgm:cxn modelId="{95727862-8BB6-4281-A27B-2056ED3B2177}" type="presParOf" srcId="{6C1F4113-95E4-4FE8-986C-40E4BAAB9DF0}" destId="{2C1BFEF7-5B35-4F0F-8E13-434A5B435B04}" srcOrd="2" destOrd="0" presId="urn:microsoft.com/office/officeart/2018/5/layout/CenteredIconLabelDescriptionList"/>
    <dgm:cxn modelId="{B5848049-8300-4CB2-AC33-137E856E8D98}" type="presParOf" srcId="{6C1F4113-95E4-4FE8-986C-40E4BAAB9DF0}" destId="{2DE6A7F5-B5C9-44B2-A9C6-7F961A75E15B}" srcOrd="3" destOrd="0" presId="urn:microsoft.com/office/officeart/2018/5/layout/CenteredIconLabelDescriptionList"/>
    <dgm:cxn modelId="{616AF5B9-967A-485F-8D2B-48C3C943844A}" type="presParOf" srcId="{6C1F4113-95E4-4FE8-986C-40E4BAAB9DF0}" destId="{D25815DD-B859-4068-8B15-0505BA670743}" srcOrd="4" destOrd="0" presId="urn:microsoft.com/office/officeart/2018/5/layout/CenteredIconLabelDescriptionList"/>
    <dgm:cxn modelId="{A09343A3-8100-4626-9AD9-D0AA198A6F7F}" type="presParOf" srcId="{DDBEAD29-5772-4B3A-96DF-4522ADEB2A0E}" destId="{6C1F8B7E-A3D4-4BD2-B841-147E985DC897}" srcOrd="1" destOrd="0" presId="urn:microsoft.com/office/officeart/2018/5/layout/CenteredIconLabelDescriptionList"/>
    <dgm:cxn modelId="{213FFF44-8124-4E7C-920C-EB5D4EB0CA78}" type="presParOf" srcId="{DDBEAD29-5772-4B3A-96DF-4522ADEB2A0E}" destId="{49333027-F210-4845-A931-E53450479690}" srcOrd="2" destOrd="0" presId="urn:microsoft.com/office/officeart/2018/5/layout/CenteredIconLabelDescriptionList"/>
    <dgm:cxn modelId="{2A3AB9DF-80CE-4B7D-BC87-86903385D0A6}" type="presParOf" srcId="{49333027-F210-4845-A931-E53450479690}" destId="{45BA040D-C22F-44FF-AD12-DF81CE7FA70A}" srcOrd="0" destOrd="0" presId="urn:microsoft.com/office/officeart/2018/5/layout/CenteredIconLabelDescriptionList"/>
    <dgm:cxn modelId="{1DED51CB-DDE1-4D72-9455-25C056436B6A}" type="presParOf" srcId="{49333027-F210-4845-A931-E53450479690}" destId="{F94DFA7D-8493-4F49-8B26-275B6EB19A78}" srcOrd="1" destOrd="0" presId="urn:microsoft.com/office/officeart/2018/5/layout/CenteredIconLabelDescriptionList"/>
    <dgm:cxn modelId="{2F8B0CE0-7BE7-4563-BF5E-DC6731D3FAE7}" type="presParOf" srcId="{49333027-F210-4845-A931-E53450479690}" destId="{E2A3B207-4A90-48F9-8390-95BAE6E129D6}" srcOrd="2" destOrd="0" presId="urn:microsoft.com/office/officeart/2018/5/layout/CenteredIconLabelDescriptionList"/>
    <dgm:cxn modelId="{B5C05B46-91C9-40AF-AE28-0AEE600D6F13}" type="presParOf" srcId="{49333027-F210-4845-A931-E53450479690}" destId="{FCDF71FD-4885-476B-9FE1-4A3D7F829528}" srcOrd="3" destOrd="0" presId="urn:microsoft.com/office/officeart/2018/5/layout/CenteredIconLabelDescriptionList"/>
    <dgm:cxn modelId="{D1442612-A17B-451E-9D62-3C9E0A5DCBB2}" type="presParOf" srcId="{49333027-F210-4845-A931-E53450479690}" destId="{2D3479EA-41E9-4848-9E5D-77342D4BBEF4}" srcOrd="4" destOrd="0" presId="urn:microsoft.com/office/officeart/2018/5/layout/CenteredIconLabelDescri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D6D83B8-C9B6-4408-883B-096475C39F4E}"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en-US"/>
        </a:p>
      </dgm:t>
    </dgm:pt>
    <dgm:pt modelId="{A5F11CE4-3B35-4E15-8648-E12EB774573D}">
      <dgm:prSet/>
      <dgm:spPr/>
      <dgm:t>
        <a:bodyPr/>
        <a:lstStyle/>
        <a:p>
          <a:r>
            <a:rPr lang="en-US"/>
            <a:t>Selecting viruses for the seasonal influenza vaccine: based upon surveillance, laboratory and clinical studies</a:t>
          </a:r>
        </a:p>
      </dgm:t>
    </dgm:pt>
    <dgm:pt modelId="{7E202BF5-0319-4643-9574-1D42BEEA63F0}" type="parTrans" cxnId="{E338F010-1A22-486B-A640-3B5C239BF7B2}">
      <dgm:prSet/>
      <dgm:spPr/>
      <dgm:t>
        <a:bodyPr/>
        <a:lstStyle/>
        <a:p>
          <a:endParaRPr lang="en-US"/>
        </a:p>
      </dgm:t>
    </dgm:pt>
    <dgm:pt modelId="{A2D7DCEE-9C78-4658-BEBE-EC03F540BDC0}" type="sibTrans" cxnId="{E338F010-1A22-486B-A640-3B5C239BF7B2}">
      <dgm:prSet/>
      <dgm:spPr/>
      <dgm:t>
        <a:bodyPr/>
        <a:lstStyle/>
        <a:p>
          <a:endParaRPr lang="en-US"/>
        </a:p>
      </dgm:t>
    </dgm:pt>
    <dgm:pt modelId="{8EF8502F-0743-494E-AA70-18142756EF4B}">
      <dgm:prSet/>
      <dgm:spPr/>
      <dgm:t>
        <a:bodyPr/>
        <a:lstStyle/>
        <a:p>
          <a:r>
            <a:rPr lang="en-US"/>
            <a:t>Influenza Risk Assessment Tool to assess potential pandemic risk posed by influenza A viruses that circulate in humans. Look at properties of virus, attributes of the population, and ecology and epidemiology of the virus</a:t>
          </a:r>
        </a:p>
      </dgm:t>
    </dgm:pt>
    <dgm:pt modelId="{D2AF6565-29D1-4C8F-8C05-48565D13AA0E}" type="parTrans" cxnId="{43A5CACE-2CFA-4299-BBFE-6A68617B338E}">
      <dgm:prSet/>
      <dgm:spPr/>
      <dgm:t>
        <a:bodyPr/>
        <a:lstStyle/>
        <a:p>
          <a:endParaRPr lang="en-US"/>
        </a:p>
      </dgm:t>
    </dgm:pt>
    <dgm:pt modelId="{E8AE1065-84A9-4237-86D9-B8ED6E1BFEA5}" type="sibTrans" cxnId="{43A5CACE-2CFA-4299-BBFE-6A68617B338E}">
      <dgm:prSet/>
      <dgm:spPr/>
      <dgm:t>
        <a:bodyPr/>
        <a:lstStyle/>
        <a:p>
          <a:endParaRPr lang="en-US"/>
        </a:p>
      </dgm:t>
    </dgm:pt>
    <dgm:pt modelId="{44F20C7C-06CF-4BEE-9BE3-E9D767A0CF11}" type="pres">
      <dgm:prSet presAssocID="{0D6D83B8-C9B6-4408-883B-096475C39F4E}" presName="linear" presStyleCnt="0">
        <dgm:presLayoutVars>
          <dgm:animLvl val="lvl"/>
          <dgm:resizeHandles val="exact"/>
        </dgm:presLayoutVars>
      </dgm:prSet>
      <dgm:spPr/>
    </dgm:pt>
    <dgm:pt modelId="{FCBD500A-0443-4988-A932-E00947473633}" type="pres">
      <dgm:prSet presAssocID="{A5F11CE4-3B35-4E15-8648-E12EB774573D}" presName="parentText" presStyleLbl="node1" presStyleIdx="0" presStyleCnt="2">
        <dgm:presLayoutVars>
          <dgm:chMax val="0"/>
          <dgm:bulletEnabled val="1"/>
        </dgm:presLayoutVars>
      </dgm:prSet>
      <dgm:spPr/>
    </dgm:pt>
    <dgm:pt modelId="{2B74B1BA-8634-432F-8CBA-4596EAC352EA}" type="pres">
      <dgm:prSet presAssocID="{A2D7DCEE-9C78-4658-BEBE-EC03F540BDC0}" presName="spacer" presStyleCnt="0"/>
      <dgm:spPr/>
    </dgm:pt>
    <dgm:pt modelId="{1D428D15-E8A9-4896-8E89-6F6242078D3E}" type="pres">
      <dgm:prSet presAssocID="{8EF8502F-0743-494E-AA70-18142756EF4B}" presName="parentText" presStyleLbl="node1" presStyleIdx="1" presStyleCnt="2">
        <dgm:presLayoutVars>
          <dgm:chMax val="0"/>
          <dgm:bulletEnabled val="1"/>
        </dgm:presLayoutVars>
      </dgm:prSet>
      <dgm:spPr/>
    </dgm:pt>
  </dgm:ptLst>
  <dgm:cxnLst>
    <dgm:cxn modelId="{E338F010-1A22-486B-A640-3B5C239BF7B2}" srcId="{0D6D83B8-C9B6-4408-883B-096475C39F4E}" destId="{A5F11CE4-3B35-4E15-8648-E12EB774573D}" srcOrd="0" destOrd="0" parTransId="{7E202BF5-0319-4643-9574-1D42BEEA63F0}" sibTransId="{A2D7DCEE-9C78-4658-BEBE-EC03F540BDC0}"/>
    <dgm:cxn modelId="{D6A1C21C-CFB0-4F40-A51D-E2206FD8D12C}" type="presOf" srcId="{8EF8502F-0743-494E-AA70-18142756EF4B}" destId="{1D428D15-E8A9-4896-8E89-6F6242078D3E}" srcOrd="0" destOrd="0" presId="urn:microsoft.com/office/officeart/2005/8/layout/vList2"/>
    <dgm:cxn modelId="{9D357D3F-A947-4DB8-B7F0-C0919B2CC008}" type="presOf" srcId="{0D6D83B8-C9B6-4408-883B-096475C39F4E}" destId="{44F20C7C-06CF-4BEE-9BE3-E9D767A0CF11}" srcOrd="0" destOrd="0" presId="urn:microsoft.com/office/officeart/2005/8/layout/vList2"/>
    <dgm:cxn modelId="{8428CA6D-DDDC-4BB8-8B59-78AE31DFC01C}" type="presOf" srcId="{A5F11CE4-3B35-4E15-8648-E12EB774573D}" destId="{FCBD500A-0443-4988-A932-E00947473633}" srcOrd="0" destOrd="0" presId="urn:microsoft.com/office/officeart/2005/8/layout/vList2"/>
    <dgm:cxn modelId="{43A5CACE-2CFA-4299-BBFE-6A68617B338E}" srcId="{0D6D83B8-C9B6-4408-883B-096475C39F4E}" destId="{8EF8502F-0743-494E-AA70-18142756EF4B}" srcOrd="1" destOrd="0" parTransId="{D2AF6565-29D1-4C8F-8C05-48565D13AA0E}" sibTransId="{E8AE1065-84A9-4237-86D9-B8ED6E1BFEA5}"/>
    <dgm:cxn modelId="{7B9552D0-53E2-43F0-9DBB-0EAD636043AA}" type="presParOf" srcId="{44F20C7C-06CF-4BEE-9BE3-E9D767A0CF11}" destId="{FCBD500A-0443-4988-A932-E00947473633}" srcOrd="0" destOrd="0" presId="urn:microsoft.com/office/officeart/2005/8/layout/vList2"/>
    <dgm:cxn modelId="{B22595B8-E94B-49EC-836F-060C7E0E595E}" type="presParOf" srcId="{44F20C7C-06CF-4BEE-9BE3-E9D767A0CF11}" destId="{2B74B1BA-8634-432F-8CBA-4596EAC352EA}" srcOrd="1" destOrd="0" presId="urn:microsoft.com/office/officeart/2005/8/layout/vList2"/>
    <dgm:cxn modelId="{B39C7358-2F2B-41F6-A0FA-246264874492}" type="presParOf" srcId="{44F20C7C-06CF-4BEE-9BE3-E9D767A0CF11}" destId="{1D428D15-E8A9-4896-8E89-6F6242078D3E}"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DC9382-7A29-479C-AFD7-5F0EE769E229}">
      <dsp:nvSpPr>
        <dsp:cNvPr id="0" name=""/>
        <dsp:cNvSpPr/>
      </dsp:nvSpPr>
      <dsp:spPr>
        <a:xfrm>
          <a:off x="1835218" y="1030982"/>
          <a:ext cx="1364486" cy="136448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C1BFEF7-5B35-4F0F-8E13-434A5B435B04}">
      <dsp:nvSpPr>
        <dsp:cNvPr id="0" name=""/>
        <dsp:cNvSpPr/>
      </dsp:nvSpPr>
      <dsp:spPr>
        <a:xfrm>
          <a:off x="568195" y="2485071"/>
          <a:ext cx="3898532" cy="5847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22350">
            <a:lnSpc>
              <a:spcPct val="90000"/>
            </a:lnSpc>
            <a:spcBef>
              <a:spcPct val="0"/>
            </a:spcBef>
            <a:spcAft>
              <a:spcPct val="35000"/>
            </a:spcAft>
            <a:buNone/>
            <a:defRPr b="1"/>
          </a:pPr>
          <a:r>
            <a:rPr lang="en-US" sz="2300" kern="1200" dirty="0"/>
            <a:t>COVID-19</a:t>
          </a:r>
        </a:p>
      </dsp:txBody>
      <dsp:txXfrm>
        <a:off x="568195" y="2485071"/>
        <a:ext cx="3898532" cy="584779"/>
      </dsp:txXfrm>
    </dsp:sp>
    <dsp:sp modelId="{D25815DD-B859-4068-8B15-0505BA670743}">
      <dsp:nvSpPr>
        <dsp:cNvPr id="0" name=""/>
        <dsp:cNvSpPr/>
      </dsp:nvSpPr>
      <dsp:spPr>
        <a:xfrm>
          <a:off x="10568" y="3008031"/>
          <a:ext cx="5013786" cy="2103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755650">
            <a:lnSpc>
              <a:spcPct val="90000"/>
            </a:lnSpc>
            <a:spcBef>
              <a:spcPct val="0"/>
            </a:spcBef>
            <a:spcAft>
              <a:spcPct val="35000"/>
            </a:spcAft>
            <a:buFont typeface="Arial" panose="020B0604020202020204" pitchFamily="34" charset="0"/>
            <a:buNone/>
          </a:pPr>
          <a:r>
            <a:rPr lang="en-US" sz="1700" kern="1200" dirty="0">
              <a:latin typeface="Calibri" panose="020F0502020204030204" pitchFamily="34" charset="0"/>
              <a:cs typeface="Calibri" panose="020F0502020204030204" pitchFamily="34" charset="0"/>
            </a:rPr>
            <a:t>• </a:t>
          </a:r>
          <a:r>
            <a:rPr lang="en-US" sz="1700" kern="1200" dirty="0"/>
            <a:t>Travel Risk Assessment – deployment and return</a:t>
          </a:r>
        </a:p>
        <a:p>
          <a:pPr marL="0" lvl="0" indent="0" algn="l" defTabSz="755650">
            <a:lnSpc>
              <a:spcPct val="90000"/>
            </a:lnSpc>
            <a:spcBef>
              <a:spcPct val="0"/>
            </a:spcBef>
            <a:spcAft>
              <a:spcPct val="35000"/>
            </a:spcAft>
            <a:buFont typeface="Arial" panose="020B0604020202020204" pitchFamily="34" charset="0"/>
            <a:buNone/>
          </a:pPr>
          <a:r>
            <a:rPr lang="en-US" sz="1700" kern="1200" dirty="0"/>
            <a:t>• Building entry</a:t>
          </a:r>
        </a:p>
      </dsp:txBody>
      <dsp:txXfrm>
        <a:off x="10568" y="3008031"/>
        <a:ext cx="5013786" cy="210357"/>
      </dsp:txXfrm>
    </dsp:sp>
    <dsp:sp modelId="{45BA040D-C22F-44FF-AD12-DF81CE7FA70A}">
      <dsp:nvSpPr>
        <dsp:cNvPr id="0" name=""/>
        <dsp:cNvSpPr/>
      </dsp:nvSpPr>
      <dsp:spPr>
        <a:xfrm>
          <a:off x="7629685" y="1002696"/>
          <a:ext cx="1364486" cy="136448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2A3B207-4A90-48F9-8390-95BAE6E129D6}">
      <dsp:nvSpPr>
        <dsp:cNvPr id="0" name=""/>
        <dsp:cNvSpPr/>
      </dsp:nvSpPr>
      <dsp:spPr>
        <a:xfrm>
          <a:off x="6362662" y="2456791"/>
          <a:ext cx="3898532" cy="5847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22350">
            <a:lnSpc>
              <a:spcPct val="90000"/>
            </a:lnSpc>
            <a:spcBef>
              <a:spcPct val="0"/>
            </a:spcBef>
            <a:spcAft>
              <a:spcPct val="35000"/>
            </a:spcAft>
            <a:buNone/>
            <a:defRPr b="1"/>
          </a:pPr>
          <a:r>
            <a:rPr lang="en-US" sz="2300" kern="1200"/>
            <a:t>Occupational Health and Safety</a:t>
          </a:r>
        </a:p>
      </dsp:txBody>
      <dsp:txXfrm>
        <a:off x="6362662" y="2456791"/>
        <a:ext cx="3898532" cy="584779"/>
      </dsp:txXfrm>
    </dsp:sp>
    <dsp:sp modelId="{2D3479EA-41E9-4848-9E5D-77342D4BBEF4}">
      <dsp:nvSpPr>
        <dsp:cNvPr id="0" name=""/>
        <dsp:cNvSpPr/>
      </dsp:nvSpPr>
      <dsp:spPr>
        <a:xfrm>
          <a:off x="5706598" y="2979751"/>
          <a:ext cx="5210662" cy="2103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755650">
            <a:lnSpc>
              <a:spcPct val="90000"/>
            </a:lnSpc>
            <a:spcBef>
              <a:spcPct val="0"/>
            </a:spcBef>
            <a:spcAft>
              <a:spcPct val="35000"/>
            </a:spcAft>
            <a:buNone/>
          </a:pPr>
          <a:r>
            <a:rPr lang="en-US" sz="1700" kern="1200" dirty="0"/>
            <a:t>Laboratory Procedures</a:t>
          </a:r>
        </a:p>
        <a:p>
          <a:pPr marL="171450" lvl="1" indent="-171450" algn="l" defTabSz="755650">
            <a:lnSpc>
              <a:spcPct val="90000"/>
            </a:lnSpc>
            <a:spcBef>
              <a:spcPct val="0"/>
            </a:spcBef>
            <a:spcAft>
              <a:spcPct val="15000"/>
            </a:spcAft>
            <a:buChar char="•"/>
          </a:pPr>
          <a:r>
            <a:rPr lang="en-US" sz="1700" kern="1200" dirty="0"/>
            <a:t>Biological: new pathogen, equipment, procedure</a:t>
          </a:r>
        </a:p>
        <a:p>
          <a:pPr marL="171450" lvl="1" indent="-171450" algn="l" defTabSz="755650">
            <a:lnSpc>
              <a:spcPct val="90000"/>
            </a:lnSpc>
            <a:spcBef>
              <a:spcPct val="0"/>
            </a:spcBef>
            <a:spcAft>
              <a:spcPct val="15000"/>
            </a:spcAft>
            <a:buChar char="•"/>
          </a:pPr>
          <a:r>
            <a:rPr lang="en-US" sz="1700" kern="1200" dirty="0"/>
            <a:t>Chemical: hazard, risk evaluation, exposure, mitigation</a:t>
          </a:r>
        </a:p>
      </dsp:txBody>
      <dsp:txXfrm>
        <a:off x="5706598" y="2979751"/>
        <a:ext cx="5210662" cy="21035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BD500A-0443-4988-A932-E00947473633}">
      <dsp:nvSpPr>
        <dsp:cNvPr id="0" name=""/>
        <dsp:cNvSpPr/>
      </dsp:nvSpPr>
      <dsp:spPr>
        <a:xfrm>
          <a:off x="0" y="78820"/>
          <a:ext cx="6263640" cy="2636083"/>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US" sz="2600" kern="1200"/>
            <a:t>Selecting viruses for the seasonal influenza vaccine: based upon surveillance, laboratory and clinical studies</a:t>
          </a:r>
        </a:p>
      </dsp:txBody>
      <dsp:txXfrm>
        <a:off x="128683" y="207503"/>
        <a:ext cx="6006274" cy="2378717"/>
      </dsp:txXfrm>
    </dsp:sp>
    <dsp:sp modelId="{1D428D15-E8A9-4896-8E89-6F6242078D3E}">
      <dsp:nvSpPr>
        <dsp:cNvPr id="0" name=""/>
        <dsp:cNvSpPr/>
      </dsp:nvSpPr>
      <dsp:spPr>
        <a:xfrm>
          <a:off x="0" y="2789784"/>
          <a:ext cx="6263640" cy="2636083"/>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US" sz="2600" kern="1200"/>
            <a:t>Influenza Risk Assessment Tool to assess potential pandemic risk posed by influenza A viruses that circulate in humans. Look at properties of virus, attributes of the population, and ecology and epidemiology of the virus</a:t>
          </a:r>
        </a:p>
      </dsp:txBody>
      <dsp:txXfrm>
        <a:off x="128683" y="2918467"/>
        <a:ext cx="6006274" cy="2378717"/>
      </dsp:txXfrm>
    </dsp:sp>
  </dsp:spTree>
</dsp:drawing>
</file>

<file path=ppt/diagrams/layout1.xml><?xml version="1.0" encoding="utf-8"?>
<dgm:layoutDef xmlns:dgm="http://schemas.openxmlformats.org/drawingml/2006/diagram" xmlns:a="http://schemas.openxmlformats.org/drawingml/2006/main" uniqueId="urn:microsoft.com/office/officeart/2018/5/layout/CenteredIconLabelDescriptionList">
  <dgm:title val="Centered Icon Label Description List"/>
  <dgm:desc val="Use to show non-sequential or grouped chunks of information. The placeholder holds an icon or small picture, and corresponding text boxes show Level 1 and Level 2 text respectively. Works well for minimal Level 1 text accompanied by lengthier Level two text."/>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if>
      <dgm:else name="Name2">
        <dgm:alg type="lin">
          <dgm:param type="linDir" val="fromR"/>
        </dgm:alg>
      </dgm:else>
    </dgm:choose>
    <dgm:shape xmlns:r="http://schemas.openxmlformats.org/officeDocument/2006/relationships" r:blip="">
      <dgm:adjLst/>
    </dgm:shape>
    <dgm:presOf/>
    <dgm:constrLst>
      <dgm:constr type="h" for="ch" forName="compNode" refType="h" fact="0.45"/>
      <dgm:constr type="w" for="ch" forName="compNode" val="120"/>
      <dgm:constr type="w" for="ch" forName="sibTrans" refType="w" refFor="ch" refForName="compNode" fact="0.175"/>
      <dgm:constr type="primFontSz" for="des" forName="parTx" val="36"/>
      <dgm:constr type="primFontSz" for="des" forName="desTx" refType="primFontSz" refFor="des" refForName="parTx" op="lte" fact="0.75"/>
      <dgm:constr type="h" for="des" forName="compNode" op="equ"/>
      <dgm:constr type="h" for="des" forName="iconRect" op="equ"/>
      <dgm:constr type="w" for="des" forName="iconRect" op="equ"/>
      <dgm:constr type="h" for="des" forName="iconSpace" op="equ"/>
      <dgm:constr type="h" for="des" forName="parTx" op="equ"/>
      <dgm:constr type="h" for="des" forName="txSpace" op="equ"/>
      <dgm:constr type="h" for="des" forName="desTx" op="equ"/>
    </dgm:constrLst>
    <dgm:ruleLst>
      <dgm:rule type="w" for="ch" forName="compNode" val="0" fact="NaN" max="NaN"/>
    </dgm:ruleLst>
    <dgm:forEach name="Name3" axis="ch" ptType="node">
      <dgm:layoutNode name="compNode">
        <dgm:alg type="composite"/>
        <dgm:shape xmlns:r="http://schemas.openxmlformats.org/officeDocument/2006/relationships" r:blip="">
          <dgm:adjLst/>
        </dgm:shape>
        <dgm:presOf axis="self"/>
        <dgm:constrLst>
          <dgm:constr type="w" for="ch" forName="iconRect" refType="w" fact="0.35"/>
          <dgm:constr type="h" for="ch" forName="iconRect" refType="w" refFor="ch" refForName="iconRect"/>
          <dgm:constr type="ctrX" for="ch" forName="iconRect" refType="w" fact="0.5"/>
          <dgm:constr type="t" for="ch" forName="iconRect"/>
          <dgm:constr type="w" for="ch" forName="iconSpace" refType="w"/>
          <dgm:constr type="h" for="ch" forName="iconSpace" refType="h" fact="0.043"/>
          <dgm:constr type="l" for="ch" forName="iconSpace"/>
          <dgm:constr type="t" for="ch" forName="iconSpace" refType="b" refFor="ch" refForName="iconRect"/>
          <dgm:constr type="w" for="ch" forName="parTx" refType="w"/>
          <dgm:constr type="h" for="ch" forName="parTx" refType="w" fact="0.15"/>
          <dgm:constr type="l" for="ch" forName="parTx"/>
          <dgm:constr type="t" for="ch" forName="parTx" refType="b" refFor="ch" refForName="iconSpace"/>
          <dgm:constr type="h" for="ch" forName="txSpace" refType="h" fact="0.02"/>
          <dgm:constr type="w" for="ch" forName="txSpace" refType="w"/>
          <dgm:constr type="l" for="ch" forName="txSpace"/>
          <dgm:constr type="t" for="ch" forName="txSpace" refType="b" refFor="ch" refForName="parTx"/>
          <dgm:constr type="w" for="ch" forName="desTx" refType="w"/>
          <dgm:constr type="l" for="ch" forName="desTx"/>
          <dgm:constr type="t" for="ch" forName="desTx" refType="b" refFor="ch" refForName="txSpace"/>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iconSpace">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4" fact="NaN" max="NaN"/>
            <dgm:rule type="h" val="INF" fact="NaN" max="NaN"/>
          </dgm:ruleLst>
        </dgm:layoutNode>
        <dgm:layoutNode name="txSpace">
          <dgm:alg type="sp"/>
          <dgm:shape xmlns:r="http://schemas.openxmlformats.org/officeDocument/2006/relationships" r:blip="">
            <dgm:adjLst/>
          </dgm:shape>
          <dgm:presOf/>
          <dgm:constrLst/>
          <dgm:ruleLst/>
        </dgm:layoutNode>
        <dgm:layoutNode name="desTx" styleLbl="revTx">
          <dgm:varLst/>
          <dgm:alg type="tx">
            <dgm:param type="stBulletLvl" val="0"/>
            <dgm:param type="txAnchorVert" val="t"/>
          </dgm:alg>
          <dgm:shape xmlns:r="http://schemas.openxmlformats.org/officeDocument/2006/relationships" type="rect" r:blip="">
            <dgm:adjLst/>
          </dgm:shape>
          <dgm:presOf axis="des" ptType="node"/>
          <dgm:constrLst>
            <dgm:constr type="secFontSz" refType="primFontSz"/>
            <dgm:constr type="lMarg"/>
            <dgm:constr type="rMarg"/>
            <dgm:constr type="tMarg"/>
            <dgm:constr type="bMarg"/>
          </dgm:constrLst>
          <dgm:ruleLst>
            <dgm:rule type="primFontSz" val="NaN" fact="NaN" max="17"/>
            <dgm:rule type="h" val="INF" fact="NaN" max="NaN"/>
          </dgm:ruleLst>
        </dgm:layoutNode>
      </dgm:layoutNode>
      <dgm:forEach name="Name4"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5D1DF5-447A-4A9A-B999-C387253071CF}" type="datetimeFigureOut">
              <a:rPr lang="en-US" smtClean="0"/>
              <a:t>4/20/2022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95D618-9E42-4D9A-8B06-FAE1DDC3BF22}" type="slidenum">
              <a:rPr lang="en-US" smtClean="0"/>
              <a:t>‹#›</a:t>
            </a:fld>
            <a:endParaRPr lang="en-US"/>
          </a:p>
        </p:txBody>
      </p:sp>
    </p:spTree>
    <p:extLst>
      <p:ext uri="{BB962C8B-B14F-4D97-AF65-F5344CB8AC3E}">
        <p14:creationId xmlns:p14="http://schemas.microsoft.com/office/powerpoint/2010/main" val="21217672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pic>
        <p:nvPicPr>
          <p:cNvPr id="6" name="Picture 5">
            <a:extLst>
              <a:ext uri="{FF2B5EF4-FFF2-40B4-BE49-F238E27FC236}">
                <a16:creationId xmlns:a16="http://schemas.microsoft.com/office/drawing/2014/main" id="{E4BC05A3-C1EE-448C-B90C-843AC7B8914A}"/>
              </a:ext>
            </a:extLst>
          </p:cNvPr>
          <p:cNvPicPr>
            <a:picLocks noChangeAspect="1"/>
          </p:cNvPicPr>
          <p:nvPr/>
        </p:nvPicPr>
        <p:blipFill>
          <a:blip r:embed="rId3"/>
          <a:stretch>
            <a:fillRect/>
          </a:stretch>
        </p:blipFill>
        <p:spPr>
          <a:xfrm>
            <a:off x="691659" y="4400550"/>
            <a:ext cx="5474682" cy="3761558"/>
          </a:xfrm>
          <a:prstGeom prst="rect">
            <a:avLst/>
          </a:prstGeom>
        </p:spPr>
      </p:pic>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A95D618-9E42-4D9A-8B06-FAE1DDC3BF22}" type="slidenum">
              <a:rPr lang="en-US" smtClean="0"/>
              <a:t>3</a:t>
            </a:fld>
            <a:endParaRPr lang="en-US"/>
          </a:p>
        </p:txBody>
      </p:sp>
    </p:spTree>
    <p:extLst>
      <p:ext uri="{BB962C8B-B14F-4D97-AF65-F5344CB8AC3E}">
        <p14:creationId xmlns:p14="http://schemas.microsoft.com/office/powerpoint/2010/main" val="19725946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https://www.cdc.gov/nceh/hsb/cwh/docs/CDC_Drought_Resource_Guide-508.pdf</a:t>
            </a:r>
          </a:p>
        </p:txBody>
      </p:sp>
      <p:sp>
        <p:nvSpPr>
          <p:cNvPr id="4" name="Slide Number Placeholder 3"/>
          <p:cNvSpPr>
            <a:spLocks noGrp="1"/>
          </p:cNvSpPr>
          <p:nvPr>
            <p:ph type="sldNum" sz="quarter" idx="5"/>
          </p:nvPr>
        </p:nvSpPr>
        <p:spPr/>
        <p:txBody>
          <a:bodyPr/>
          <a:lstStyle/>
          <a:p>
            <a:fld id="{6A95D618-9E42-4D9A-8B06-FAE1DDC3BF22}" type="slidenum">
              <a:rPr lang="en-US" smtClean="0"/>
              <a:t>14</a:t>
            </a:fld>
            <a:endParaRPr lang="en-US"/>
          </a:p>
        </p:txBody>
      </p:sp>
    </p:spTree>
    <p:extLst>
      <p:ext uri="{BB962C8B-B14F-4D97-AF65-F5344CB8AC3E}">
        <p14:creationId xmlns:p14="http://schemas.microsoft.com/office/powerpoint/2010/main" val="13617744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HEALTH CONSULTATION </a:t>
            </a:r>
          </a:p>
          <a:p>
            <a:r>
              <a:rPr lang="en-US" dirty="0"/>
              <a:t>Evaluation of per-and polyfluoroalkyl substances (PFAS) detected in private residential drinking water wells located within 1 mile of the Pease International </a:t>
            </a:r>
            <a:r>
              <a:rPr lang="en-US" dirty="0" err="1"/>
              <a:t>Tradeport</a:t>
            </a:r>
            <a:r>
              <a:rPr lang="en-US" dirty="0"/>
              <a:t> </a:t>
            </a:r>
          </a:p>
          <a:p>
            <a:r>
              <a:rPr lang="en-US" dirty="0"/>
              <a:t>PEASE AIR FORCE BASE </a:t>
            </a:r>
          </a:p>
          <a:p>
            <a:r>
              <a:rPr lang="en-US" dirty="0"/>
              <a:t>PORTSMOUTH, NEWINGTON, AND GREENLAND, NEW HAMPSHIRE </a:t>
            </a:r>
          </a:p>
          <a:p>
            <a:r>
              <a:rPr lang="en-US" dirty="0"/>
              <a:t>EPA FACILITY ID: NH7570024847 </a:t>
            </a:r>
          </a:p>
          <a:p>
            <a:r>
              <a:rPr lang="en-US" dirty="0"/>
              <a:t>Prepared By: </a:t>
            </a:r>
          </a:p>
          <a:p>
            <a:endParaRPr lang="en-US" dirty="0"/>
          </a:p>
          <a:p>
            <a:endParaRPr lang="en-US" dirty="0"/>
          </a:p>
          <a:p>
            <a:r>
              <a:rPr lang="en-US" dirty="0"/>
              <a:t>Past PFAS exposures may have increased the risk of harmful non-cancer health effects, especially to young children, who drank water from RES17, RES19, RES21, RES23, and RES37 or were born to mothers who did. The cancer risk from past exposures to all PFAS in these wells is uncertain. No current or future harmful exposures are expected for residents using these five water supply wells because actions have been taken to reduce or eliminate their exposures. </a:t>
            </a:r>
          </a:p>
          <a:p>
            <a:endParaRPr lang="en-US" dirty="0"/>
          </a:p>
        </p:txBody>
      </p:sp>
      <p:sp>
        <p:nvSpPr>
          <p:cNvPr id="4" name="Slide Number Placeholder 3"/>
          <p:cNvSpPr>
            <a:spLocks noGrp="1"/>
          </p:cNvSpPr>
          <p:nvPr>
            <p:ph type="sldNum" sz="quarter" idx="5"/>
          </p:nvPr>
        </p:nvSpPr>
        <p:spPr/>
        <p:txBody>
          <a:bodyPr/>
          <a:lstStyle/>
          <a:p>
            <a:fld id="{6A95D618-9E42-4D9A-8B06-FAE1DDC3BF22}" type="slidenum">
              <a:rPr lang="en-US" smtClean="0"/>
              <a:t>15</a:t>
            </a:fld>
            <a:endParaRPr lang="en-US"/>
          </a:p>
        </p:txBody>
      </p:sp>
    </p:spTree>
    <p:extLst>
      <p:ext uri="{BB962C8B-B14F-4D97-AF65-F5344CB8AC3E}">
        <p14:creationId xmlns:p14="http://schemas.microsoft.com/office/powerpoint/2010/main" val="21808850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a:solidFill>
                  <a:srgbClr val="0A2458"/>
                </a:solidFill>
                <a:effectLst/>
                <a:latin typeface="Times New Roman" panose="02020603050405020304" pitchFamily="18" charset="0"/>
                <a:ea typeface="Calibri" panose="020F0502020204030204" pitchFamily="34" charset="0"/>
              </a:rPr>
              <a:t>As we see the Omicron wave continue to wane, we know that you may have questions regarding what prevention strategies are really necessary for this moment, especially as people are so eager to remove them.</a:t>
            </a:r>
            <a:br>
              <a:rPr lang="en-US" sz="1800">
                <a:solidFill>
                  <a:srgbClr val="0A2458"/>
                </a:solidFill>
                <a:effectLst/>
                <a:latin typeface="Times New Roman" panose="02020603050405020304" pitchFamily="18" charset="0"/>
                <a:ea typeface="Calibri" panose="020F0502020204030204" pitchFamily="34" charset="0"/>
              </a:rPr>
            </a:br>
            <a:r>
              <a:rPr lang="en-US" sz="1800">
                <a:solidFill>
                  <a:srgbClr val="0A2458"/>
                </a:solidFill>
                <a:effectLst/>
                <a:latin typeface="Times New Roman" panose="02020603050405020304" pitchFamily="18" charset="0"/>
                <a:ea typeface="Calibri" panose="020F0502020204030204" pitchFamily="34" charset="0"/>
              </a:rPr>
              <a:t> </a:t>
            </a:r>
            <a:br>
              <a:rPr lang="en-US" sz="1800">
                <a:solidFill>
                  <a:srgbClr val="0A2458"/>
                </a:solidFill>
                <a:effectLst/>
                <a:latin typeface="Times New Roman" panose="02020603050405020304" pitchFamily="18" charset="0"/>
                <a:ea typeface="Calibri" panose="020F0502020204030204" pitchFamily="34" charset="0"/>
              </a:rPr>
            </a:br>
            <a:r>
              <a:rPr lang="en-US" sz="1800">
                <a:solidFill>
                  <a:srgbClr val="0A2458"/>
                </a:solidFill>
                <a:effectLst/>
                <a:latin typeface="Times New Roman" panose="02020603050405020304" pitchFamily="18" charset="0"/>
                <a:ea typeface="Calibri" panose="020F0502020204030204" pitchFamily="34" charset="0"/>
              </a:rPr>
              <a:t>At CDC, we provide public health guidance to help communities make decisions based on the risk at the local level — community-level guidance that offers the public information they need to stay safe and protect others.</a:t>
            </a:r>
            <a:br>
              <a:rPr lang="en-US" sz="1800">
                <a:solidFill>
                  <a:srgbClr val="0A2458"/>
                </a:solidFill>
                <a:effectLst/>
                <a:latin typeface="Times New Roman" panose="02020603050405020304" pitchFamily="18" charset="0"/>
                <a:ea typeface="Calibri" panose="020F0502020204030204" pitchFamily="34" charset="0"/>
              </a:rPr>
            </a:br>
            <a:r>
              <a:rPr lang="en-US" sz="1800">
                <a:solidFill>
                  <a:srgbClr val="0A2458"/>
                </a:solidFill>
                <a:effectLst/>
                <a:latin typeface="Times New Roman" panose="02020603050405020304" pitchFamily="18" charset="0"/>
                <a:ea typeface="Calibri" panose="020F0502020204030204" pitchFamily="34" charset="0"/>
              </a:rPr>
              <a:t> </a:t>
            </a:r>
            <a:br>
              <a:rPr lang="en-US" sz="1800">
                <a:solidFill>
                  <a:srgbClr val="0A2458"/>
                </a:solidFill>
                <a:effectLst/>
                <a:latin typeface="Times New Roman" panose="02020603050405020304" pitchFamily="18" charset="0"/>
                <a:ea typeface="Calibri" panose="020F0502020204030204" pitchFamily="34" charset="0"/>
              </a:rPr>
            </a:br>
            <a:r>
              <a:rPr lang="en-US" sz="1800">
                <a:solidFill>
                  <a:srgbClr val="0A2458"/>
                </a:solidFill>
                <a:effectLst/>
                <a:latin typeface="Times New Roman" panose="02020603050405020304" pitchFamily="18" charset="0"/>
                <a:ea typeface="Calibri" panose="020F0502020204030204" pitchFamily="34" charset="0"/>
              </a:rPr>
              <a:t>We are looking at all of our guidance based not only on where we are right now in the pandemic, but also on the tools we now have at our disposal — such as vaccines, boosters, tests, and treatments — and our latest understanding of the disease.</a:t>
            </a:r>
            <a:br>
              <a:rPr lang="en-US" sz="1800">
                <a:solidFill>
                  <a:srgbClr val="0A2458"/>
                </a:solidFill>
                <a:effectLst/>
                <a:latin typeface="Times New Roman" panose="02020603050405020304" pitchFamily="18" charset="0"/>
                <a:ea typeface="Calibri" panose="020F0502020204030204" pitchFamily="34" charset="0"/>
              </a:rPr>
            </a:br>
            <a:r>
              <a:rPr lang="en-US" sz="1800">
                <a:solidFill>
                  <a:srgbClr val="0A2458"/>
                </a:solidFill>
                <a:effectLst/>
                <a:latin typeface="Times New Roman" panose="02020603050405020304" pitchFamily="18" charset="0"/>
                <a:ea typeface="Calibri" panose="020F0502020204030204" pitchFamily="34" charset="0"/>
              </a:rPr>
              <a:t> </a:t>
            </a:r>
            <a:br>
              <a:rPr lang="en-US" sz="1800">
                <a:solidFill>
                  <a:srgbClr val="0A2458"/>
                </a:solidFill>
                <a:effectLst/>
                <a:latin typeface="Times New Roman" panose="02020603050405020304" pitchFamily="18" charset="0"/>
                <a:ea typeface="Calibri" panose="020F0502020204030204" pitchFamily="34" charset="0"/>
              </a:rPr>
            </a:br>
            <a:r>
              <a:rPr lang="en-US" sz="1800">
                <a:solidFill>
                  <a:srgbClr val="0A2458"/>
                </a:solidFill>
                <a:effectLst/>
                <a:latin typeface="Times New Roman" panose="02020603050405020304" pitchFamily="18" charset="0"/>
                <a:ea typeface="Calibri" panose="020F0502020204030204" pitchFamily="34" charset="0"/>
              </a:rPr>
              <a:t>As we consider future metrics, we recognize the importance of not just cases which continue to result in substantial or high community transmission in over 97 percent of our counties in the country, but critically, medically severe disease that leads to hospitalizations.</a:t>
            </a:r>
            <a:br>
              <a:rPr lang="en-US" sz="1800">
                <a:solidFill>
                  <a:srgbClr val="0A2458"/>
                </a:solidFill>
                <a:effectLst/>
                <a:latin typeface="Times New Roman" panose="02020603050405020304" pitchFamily="18" charset="0"/>
                <a:ea typeface="Calibri" panose="020F0502020204030204" pitchFamily="34" charset="0"/>
              </a:rPr>
            </a:br>
            <a:r>
              <a:rPr lang="en-US" sz="1800">
                <a:solidFill>
                  <a:srgbClr val="0A2458"/>
                </a:solidFill>
                <a:effectLst/>
                <a:latin typeface="Times New Roman" panose="02020603050405020304" pitchFamily="18" charset="0"/>
                <a:ea typeface="Calibri" panose="020F0502020204030204" pitchFamily="34" charset="0"/>
              </a:rPr>
              <a:t> </a:t>
            </a:r>
            <a:br>
              <a:rPr lang="en-US" sz="1800">
                <a:solidFill>
                  <a:srgbClr val="0A2458"/>
                </a:solidFill>
                <a:effectLst/>
                <a:latin typeface="Times New Roman" panose="02020603050405020304" pitchFamily="18" charset="0"/>
                <a:ea typeface="Calibri" panose="020F0502020204030204" pitchFamily="34" charset="0"/>
              </a:rPr>
            </a:br>
            <a:r>
              <a:rPr lang="en-US" sz="1800">
                <a:solidFill>
                  <a:srgbClr val="0A2458"/>
                </a:solidFill>
                <a:effectLst/>
                <a:latin typeface="Times New Roman" panose="02020603050405020304" pitchFamily="18" charset="0"/>
                <a:ea typeface="Calibri" panose="020F0502020204030204" pitchFamily="34" charset="0"/>
              </a:rPr>
              <a:t>We must consider hospital capacity as an additional important barometer.  Our hospitals need to be able to take care of people with heart attacks and strokes.  Our emergency departments can’t be so overwhelmed that patients with emergent issues have to wait in line.</a:t>
            </a:r>
            <a:br>
              <a:rPr lang="en-US" sz="1800">
                <a:solidFill>
                  <a:srgbClr val="0A2458"/>
                </a:solidFill>
                <a:effectLst/>
                <a:latin typeface="Times New Roman" panose="02020603050405020304" pitchFamily="18" charset="0"/>
                <a:ea typeface="Calibri" panose="020F0502020204030204" pitchFamily="34" charset="0"/>
              </a:rPr>
            </a:br>
            <a:r>
              <a:rPr lang="en-US" sz="1800">
                <a:solidFill>
                  <a:srgbClr val="0A2458"/>
                </a:solidFill>
                <a:effectLst/>
                <a:latin typeface="Times New Roman" panose="02020603050405020304" pitchFamily="18" charset="0"/>
                <a:ea typeface="Calibri" panose="020F0502020204030204" pitchFamily="34" charset="0"/>
              </a:rPr>
              <a:t> </a:t>
            </a:r>
            <a:br>
              <a:rPr lang="en-US" sz="1800">
                <a:solidFill>
                  <a:srgbClr val="0A2458"/>
                </a:solidFill>
                <a:effectLst/>
                <a:latin typeface="Times New Roman" panose="02020603050405020304" pitchFamily="18" charset="0"/>
                <a:ea typeface="Calibri" panose="020F0502020204030204" pitchFamily="34" charset="0"/>
              </a:rPr>
            </a:br>
            <a:r>
              <a:rPr lang="en-US" sz="1800">
                <a:solidFill>
                  <a:srgbClr val="0A2458"/>
                </a:solidFill>
                <a:effectLst/>
                <a:latin typeface="Times New Roman" panose="02020603050405020304" pitchFamily="18" charset="0"/>
                <a:ea typeface="Calibri" panose="020F0502020204030204" pitchFamily="34" charset="0"/>
              </a:rPr>
              <a:t>We are assessing the most important factors based on where we are in the pandemic, and align them to guidance that is relevant and encourages prevention measures when they are most needed to protect public health and our hospitals. </a:t>
            </a:r>
            <a:br>
              <a:rPr lang="en-US" sz="1800">
                <a:solidFill>
                  <a:srgbClr val="0A2458"/>
                </a:solidFill>
                <a:effectLst/>
                <a:latin typeface="Times New Roman" panose="02020603050405020304" pitchFamily="18" charset="0"/>
                <a:ea typeface="Calibri" panose="020F0502020204030204" pitchFamily="34" charset="0"/>
              </a:rPr>
            </a:b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69D7C-9456-4CE8-A456-E44ECDEA584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01761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A95D618-9E42-4D9A-8B06-FAE1DDC3BF22}" type="slidenum">
              <a:rPr lang="en-US" smtClean="0"/>
              <a:t>4</a:t>
            </a:fld>
            <a:endParaRPr lang="en-US"/>
          </a:p>
        </p:txBody>
      </p:sp>
    </p:spTree>
    <p:extLst>
      <p:ext uri="{BB962C8B-B14F-4D97-AF65-F5344CB8AC3E}">
        <p14:creationId xmlns:p14="http://schemas.microsoft.com/office/powerpoint/2010/main" val="37121656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cs typeface="Arial" pitchFamily="34" charset="0"/>
              </a:defRPr>
            </a:lvl1pPr>
            <a:lvl2pPr marL="742888" indent="-285727" eaLnBrk="0" hangingPunct="0">
              <a:spcBef>
                <a:spcPct val="30000"/>
              </a:spcBef>
              <a:defRPr sz="1200">
                <a:solidFill>
                  <a:schemeClr val="tx1"/>
                </a:solidFill>
                <a:latin typeface="Arial" pitchFamily="34" charset="0"/>
                <a:cs typeface="Arial" pitchFamily="34" charset="0"/>
              </a:defRPr>
            </a:lvl2pPr>
            <a:lvl3pPr marL="1142906" indent="-228581" eaLnBrk="0" hangingPunct="0">
              <a:spcBef>
                <a:spcPct val="30000"/>
              </a:spcBef>
              <a:defRPr sz="1200">
                <a:solidFill>
                  <a:schemeClr val="tx1"/>
                </a:solidFill>
                <a:latin typeface="Arial" pitchFamily="34" charset="0"/>
                <a:cs typeface="Arial" pitchFamily="34" charset="0"/>
              </a:defRPr>
            </a:lvl3pPr>
            <a:lvl4pPr marL="1600067" indent="-228581" eaLnBrk="0" hangingPunct="0">
              <a:spcBef>
                <a:spcPct val="30000"/>
              </a:spcBef>
              <a:defRPr sz="1200">
                <a:solidFill>
                  <a:schemeClr val="tx1"/>
                </a:solidFill>
                <a:latin typeface="Arial" pitchFamily="34" charset="0"/>
                <a:cs typeface="Arial" pitchFamily="34" charset="0"/>
              </a:defRPr>
            </a:lvl4pPr>
            <a:lvl5pPr marL="2057230" indent="-228581" eaLnBrk="0" hangingPunct="0">
              <a:spcBef>
                <a:spcPct val="30000"/>
              </a:spcBef>
              <a:defRPr sz="1200">
                <a:solidFill>
                  <a:schemeClr val="tx1"/>
                </a:solidFill>
                <a:latin typeface="Arial" pitchFamily="34" charset="0"/>
                <a:cs typeface="Arial" pitchFamily="34" charset="0"/>
              </a:defRPr>
            </a:lvl5pPr>
            <a:lvl6pPr marL="2514392" indent="-228581" eaLnBrk="0" fontAlgn="base" hangingPunct="0">
              <a:spcBef>
                <a:spcPct val="30000"/>
              </a:spcBef>
              <a:spcAft>
                <a:spcPct val="0"/>
              </a:spcAft>
              <a:defRPr sz="1200">
                <a:solidFill>
                  <a:schemeClr val="tx1"/>
                </a:solidFill>
                <a:latin typeface="Arial" pitchFamily="34" charset="0"/>
                <a:cs typeface="Arial" pitchFamily="34" charset="0"/>
              </a:defRPr>
            </a:lvl6pPr>
            <a:lvl7pPr marL="2971554" indent="-228581" eaLnBrk="0" fontAlgn="base" hangingPunct="0">
              <a:spcBef>
                <a:spcPct val="30000"/>
              </a:spcBef>
              <a:spcAft>
                <a:spcPct val="0"/>
              </a:spcAft>
              <a:defRPr sz="1200">
                <a:solidFill>
                  <a:schemeClr val="tx1"/>
                </a:solidFill>
                <a:latin typeface="Arial" pitchFamily="34" charset="0"/>
                <a:cs typeface="Arial" pitchFamily="34" charset="0"/>
              </a:defRPr>
            </a:lvl7pPr>
            <a:lvl8pPr marL="3428716" indent="-228581" eaLnBrk="0" fontAlgn="base" hangingPunct="0">
              <a:spcBef>
                <a:spcPct val="30000"/>
              </a:spcBef>
              <a:spcAft>
                <a:spcPct val="0"/>
              </a:spcAft>
              <a:defRPr sz="1200">
                <a:solidFill>
                  <a:schemeClr val="tx1"/>
                </a:solidFill>
                <a:latin typeface="Arial" pitchFamily="34" charset="0"/>
                <a:cs typeface="Arial" pitchFamily="34" charset="0"/>
              </a:defRPr>
            </a:lvl8pPr>
            <a:lvl9pPr marL="3885879" indent="-228581" eaLnBrk="0" fontAlgn="base" hangingPunct="0">
              <a:spcBef>
                <a:spcPct val="30000"/>
              </a:spcBef>
              <a:spcAft>
                <a:spcPct val="0"/>
              </a:spcAft>
              <a:defRPr sz="1200">
                <a:solidFill>
                  <a:schemeClr val="tx1"/>
                </a:solidFill>
                <a:latin typeface="Arial" pitchFamily="34" charset="0"/>
                <a:cs typeface="Arial"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DDE1554-C529-4007-816B-73F747679CAA}" type="slidenum">
              <a:rPr kumimoji="0" lang="en-US" altLang="en-US" sz="1200" b="0" i="0" u="none" strike="noStrike" kern="1200" cap="none" spc="0" normalizeH="0" baseline="0" noProof="0" smtClean="0">
                <a:ln>
                  <a:noFill/>
                </a:ln>
                <a:solidFill>
                  <a:srgbClr val="000000"/>
                </a:solidFill>
                <a:effectLst/>
                <a:uLnTx/>
                <a:uFillTx/>
                <a:latin typeface="Arial" pitchFamily="34" charset="0"/>
                <a:ea typeface="+mn-ea"/>
                <a:cs typeface="Arial"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altLang="en-US" sz="12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82947" name="Rectangle 2"/>
          <p:cNvSpPr>
            <a:spLocks noGrp="1" noRot="1" noChangeAspect="1" noChangeArrowheads="1" noTextEdit="1"/>
          </p:cNvSpPr>
          <p:nvPr>
            <p:ph type="sldImg"/>
          </p:nvPr>
        </p:nvSpPr>
        <p:spPr>
          <a:xfrm>
            <a:off x="409575" y="698500"/>
            <a:ext cx="6200775" cy="3489325"/>
          </a:xfrm>
          <a:ln/>
        </p:spPr>
      </p:sp>
      <p:sp>
        <p:nvSpPr>
          <p:cNvPr id="829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r>
              <a:rPr lang="en-US" altLang="en-US" b="0" dirty="0"/>
              <a:t>Standard precautions </a:t>
            </a:r>
            <a:r>
              <a:rPr lang="en-US" altLang="en-US" b="0" dirty="0">
                <a:solidFill>
                  <a:schemeClr val="bg2">
                    <a:lumMod val="75000"/>
                  </a:schemeClr>
                </a:solidFill>
              </a:rPr>
              <a:t>at a minimum </a:t>
            </a:r>
            <a:r>
              <a:rPr lang="en-US" altLang="en-US" b="0" dirty="0"/>
              <a:t>are always </a:t>
            </a:r>
            <a:r>
              <a:rPr lang="en-US" altLang="en-US" b="0" dirty="0">
                <a:solidFill>
                  <a:schemeClr val="bg2">
                    <a:lumMod val="75000"/>
                  </a:schemeClr>
                </a:solidFill>
              </a:rPr>
              <a:t>advisable </a:t>
            </a:r>
            <a:r>
              <a:rPr lang="en-US" altLang="en-US" b="0" dirty="0"/>
              <a:t> </a:t>
            </a:r>
            <a:endParaRPr lang="en-US" altLang="en-US" b="0" dirty="0">
              <a:solidFill>
                <a:schemeClr val="bg2">
                  <a:lumMod val="75000"/>
                </a:schemeClr>
              </a:solidFill>
            </a:endParaRPr>
          </a:p>
          <a:p>
            <a:pPr eaLnBrk="1" hangingPunct="1">
              <a:lnSpc>
                <a:spcPct val="90000"/>
              </a:lnSpc>
            </a:pPr>
            <a:endParaRPr lang="en-US" altLang="en-US" sz="1000" b="0" dirty="0">
              <a:solidFill>
                <a:srgbClr val="FF0000"/>
              </a:solidFill>
            </a:endParaRPr>
          </a:p>
          <a:p>
            <a:pPr eaLnBrk="1" hangingPunct="1">
              <a:lnSpc>
                <a:spcPct val="90000"/>
              </a:lnSpc>
            </a:pPr>
            <a:r>
              <a:rPr lang="en-US" altLang="en-US" b="0" dirty="0"/>
              <a:t>Be conservative and err on the side of caution, don’t cut corners!</a:t>
            </a:r>
          </a:p>
          <a:p>
            <a:pPr eaLnBrk="1" hangingPunct="1">
              <a:lnSpc>
                <a:spcPct val="90000"/>
              </a:lnSpc>
            </a:pPr>
            <a:endParaRPr lang="en-US" altLang="en-US" sz="1000" b="0" dirty="0"/>
          </a:p>
          <a:p>
            <a:pPr eaLnBrk="1" hangingPunct="1">
              <a:lnSpc>
                <a:spcPct val="90000"/>
              </a:lnSpc>
            </a:pPr>
            <a:r>
              <a:rPr lang="en-US" altLang="en-US" b="0" dirty="0"/>
              <a:t>If you don’t have enough information to assess risk you should add additional safety measures to mitigate the unknown risk</a:t>
            </a:r>
          </a:p>
          <a:p>
            <a:pPr eaLnBrk="1" hangingPunct="1"/>
            <a:endParaRPr lang="en-US" altLang="en-US" dirty="0">
              <a:latin typeface="Arial" pitchFamily="34" charset="0"/>
              <a:cs typeface="Arial" pitchFamily="34" charset="0"/>
            </a:endParaRPr>
          </a:p>
        </p:txBody>
      </p:sp>
    </p:spTree>
    <p:extLst>
      <p:ext uri="{BB962C8B-B14F-4D97-AF65-F5344CB8AC3E}">
        <p14:creationId xmlns:p14="http://schemas.microsoft.com/office/powerpoint/2010/main" val="14268757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cs typeface="Arial" pitchFamily="34" charset="0"/>
              </a:defRPr>
            </a:lvl1pPr>
            <a:lvl2pPr marL="742888" indent="-285727" eaLnBrk="0" hangingPunct="0">
              <a:spcBef>
                <a:spcPct val="30000"/>
              </a:spcBef>
              <a:defRPr sz="1200">
                <a:solidFill>
                  <a:schemeClr val="tx1"/>
                </a:solidFill>
                <a:latin typeface="Arial" pitchFamily="34" charset="0"/>
                <a:cs typeface="Arial" pitchFamily="34" charset="0"/>
              </a:defRPr>
            </a:lvl2pPr>
            <a:lvl3pPr marL="1142906" indent="-228581" eaLnBrk="0" hangingPunct="0">
              <a:spcBef>
                <a:spcPct val="30000"/>
              </a:spcBef>
              <a:defRPr sz="1200">
                <a:solidFill>
                  <a:schemeClr val="tx1"/>
                </a:solidFill>
                <a:latin typeface="Arial" pitchFamily="34" charset="0"/>
                <a:cs typeface="Arial" pitchFamily="34" charset="0"/>
              </a:defRPr>
            </a:lvl3pPr>
            <a:lvl4pPr marL="1600067" indent="-228581" eaLnBrk="0" hangingPunct="0">
              <a:spcBef>
                <a:spcPct val="30000"/>
              </a:spcBef>
              <a:defRPr sz="1200">
                <a:solidFill>
                  <a:schemeClr val="tx1"/>
                </a:solidFill>
                <a:latin typeface="Arial" pitchFamily="34" charset="0"/>
                <a:cs typeface="Arial" pitchFamily="34" charset="0"/>
              </a:defRPr>
            </a:lvl4pPr>
            <a:lvl5pPr marL="2057230" indent="-228581" eaLnBrk="0" hangingPunct="0">
              <a:spcBef>
                <a:spcPct val="30000"/>
              </a:spcBef>
              <a:defRPr sz="1200">
                <a:solidFill>
                  <a:schemeClr val="tx1"/>
                </a:solidFill>
                <a:latin typeface="Arial" pitchFamily="34" charset="0"/>
                <a:cs typeface="Arial" pitchFamily="34" charset="0"/>
              </a:defRPr>
            </a:lvl5pPr>
            <a:lvl6pPr marL="2514392" indent="-228581" eaLnBrk="0" fontAlgn="base" hangingPunct="0">
              <a:spcBef>
                <a:spcPct val="30000"/>
              </a:spcBef>
              <a:spcAft>
                <a:spcPct val="0"/>
              </a:spcAft>
              <a:defRPr sz="1200">
                <a:solidFill>
                  <a:schemeClr val="tx1"/>
                </a:solidFill>
                <a:latin typeface="Arial" pitchFamily="34" charset="0"/>
                <a:cs typeface="Arial" pitchFamily="34" charset="0"/>
              </a:defRPr>
            </a:lvl6pPr>
            <a:lvl7pPr marL="2971554" indent="-228581" eaLnBrk="0" fontAlgn="base" hangingPunct="0">
              <a:spcBef>
                <a:spcPct val="30000"/>
              </a:spcBef>
              <a:spcAft>
                <a:spcPct val="0"/>
              </a:spcAft>
              <a:defRPr sz="1200">
                <a:solidFill>
                  <a:schemeClr val="tx1"/>
                </a:solidFill>
                <a:latin typeface="Arial" pitchFamily="34" charset="0"/>
                <a:cs typeface="Arial" pitchFamily="34" charset="0"/>
              </a:defRPr>
            </a:lvl7pPr>
            <a:lvl8pPr marL="3428716" indent="-228581" eaLnBrk="0" fontAlgn="base" hangingPunct="0">
              <a:spcBef>
                <a:spcPct val="30000"/>
              </a:spcBef>
              <a:spcAft>
                <a:spcPct val="0"/>
              </a:spcAft>
              <a:defRPr sz="1200">
                <a:solidFill>
                  <a:schemeClr val="tx1"/>
                </a:solidFill>
                <a:latin typeface="Arial" pitchFamily="34" charset="0"/>
                <a:cs typeface="Arial" pitchFamily="34" charset="0"/>
              </a:defRPr>
            </a:lvl8pPr>
            <a:lvl9pPr marL="3885879" indent="-228581" eaLnBrk="0" fontAlgn="base" hangingPunct="0">
              <a:spcBef>
                <a:spcPct val="30000"/>
              </a:spcBef>
              <a:spcAft>
                <a:spcPct val="0"/>
              </a:spcAft>
              <a:defRPr sz="1200">
                <a:solidFill>
                  <a:schemeClr val="tx1"/>
                </a:solidFill>
                <a:latin typeface="Arial" pitchFamily="34" charset="0"/>
                <a:cs typeface="Arial"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DDE1554-C529-4007-816B-73F747679CAA}" type="slidenum">
              <a:rPr kumimoji="0" lang="en-US" altLang="en-US" sz="1200" b="0" i="0" u="none" strike="noStrike" kern="1200" cap="none" spc="0" normalizeH="0" baseline="0" noProof="0" smtClean="0">
                <a:ln>
                  <a:noFill/>
                </a:ln>
                <a:solidFill>
                  <a:srgbClr val="000000"/>
                </a:solidFill>
                <a:effectLst/>
                <a:uLnTx/>
                <a:uFillTx/>
                <a:latin typeface="Arial" pitchFamily="34" charset="0"/>
                <a:ea typeface="+mn-ea"/>
                <a:cs typeface="Arial"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altLang="en-US" sz="12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82947" name="Rectangle 2"/>
          <p:cNvSpPr>
            <a:spLocks noGrp="1" noRot="1" noChangeAspect="1" noChangeArrowheads="1" noTextEdit="1"/>
          </p:cNvSpPr>
          <p:nvPr>
            <p:ph type="sldImg"/>
          </p:nvPr>
        </p:nvSpPr>
        <p:spPr>
          <a:xfrm>
            <a:off x="409575" y="698500"/>
            <a:ext cx="6200775" cy="3489325"/>
          </a:xfrm>
          <a:ln/>
        </p:spPr>
      </p:sp>
      <p:sp>
        <p:nvSpPr>
          <p:cNvPr id="829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itchFamily="34" charset="0"/>
              <a:cs typeface="Arial" pitchFamily="34" charset="0"/>
            </a:endParaRPr>
          </a:p>
        </p:txBody>
      </p:sp>
    </p:spTree>
    <p:extLst>
      <p:ext uri="{BB962C8B-B14F-4D97-AF65-F5344CB8AC3E}">
        <p14:creationId xmlns:p14="http://schemas.microsoft.com/office/powerpoint/2010/main" val="12892288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Public Health Assessment Training (PHAT) provides with the basics to conduct the public health assessment or PHA. The PHA is the Agency for Toxic Substances and Disease Registry (ATSDR)’s method to evaluate community exposures to hazardous substances from hazardous waste sites.</a:t>
            </a:r>
          </a:p>
          <a:p>
            <a:r>
              <a:rPr lang="en-US" dirty="0"/>
              <a:t>PHAT consists of eight modules based on a realistic environmental health case study, problem-solving exercises, and comprehensive resources and references to conduct PHAs.</a:t>
            </a:r>
          </a:p>
          <a:p>
            <a:r>
              <a:rPr lang="en-US" dirty="0"/>
              <a:t>In Modules 1-3 you will learn what ATSDR is, its PHA method, and how to gather and document site information and data. In Module 4 you will learn to evaluate the exposure pathways for contaminants at hazardous waste sites. In Module 5 you will study how to select sampling data that are appropriate for the PHA.  In Module 6 you will learn the basics of the screening analysis used in the PHA process. In Module 7 you will learn how to conduct a health effects evaluation to closely examine potential contaminants of concern. Finally, In Module 8 you will learn how to write and communicate environmental health information in clear language.</a:t>
            </a:r>
          </a:p>
          <a:p>
            <a:endParaRPr lang="en-US" dirty="0"/>
          </a:p>
        </p:txBody>
      </p:sp>
      <p:sp>
        <p:nvSpPr>
          <p:cNvPr id="4" name="Slide Number Placeholder 3"/>
          <p:cNvSpPr>
            <a:spLocks noGrp="1"/>
          </p:cNvSpPr>
          <p:nvPr>
            <p:ph type="sldNum" sz="quarter" idx="5"/>
          </p:nvPr>
        </p:nvSpPr>
        <p:spPr/>
        <p:txBody>
          <a:bodyPr/>
          <a:lstStyle/>
          <a:p>
            <a:fld id="{6A95D618-9E42-4D9A-8B06-FAE1DDC3BF22}" type="slidenum">
              <a:rPr lang="en-US" smtClean="0"/>
              <a:t>7</a:t>
            </a:fld>
            <a:endParaRPr lang="en-US"/>
          </a:p>
        </p:txBody>
      </p:sp>
    </p:spTree>
    <p:extLst>
      <p:ext uri="{BB962C8B-B14F-4D97-AF65-F5344CB8AC3E}">
        <p14:creationId xmlns:p14="http://schemas.microsoft.com/office/powerpoint/2010/main" val="10135122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HEALTH CONSULTATION </a:t>
            </a:r>
          </a:p>
          <a:p>
            <a:r>
              <a:rPr lang="en-US" dirty="0"/>
              <a:t>Evaluation of per-and polyfluoroalkyl substances (PFAS) detected in private residential drinking water wells located within 1 mile of the Pease International </a:t>
            </a:r>
            <a:r>
              <a:rPr lang="en-US" dirty="0" err="1"/>
              <a:t>Tradeport</a:t>
            </a:r>
            <a:r>
              <a:rPr lang="en-US" dirty="0"/>
              <a:t> </a:t>
            </a:r>
          </a:p>
          <a:p>
            <a:r>
              <a:rPr lang="en-US" dirty="0"/>
              <a:t>PEASE AIR FORCE BASE </a:t>
            </a:r>
          </a:p>
          <a:p>
            <a:r>
              <a:rPr lang="en-US" dirty="0"/>
              <a:t>PORTSMOUTH, NEWINGTON, AND GREENLAND, NEW HAMPSHIRE </a:t>
            </a:r>
          </a:p>
          <a:p>
            <a:r>
              <a:rPr lang="en-US" dirty="0"/>
              <a:t>EPA FACILITY ID: NH7570024847 </a:t>
            </a:r>
          </a:p>
          <a:p>
            <a:r>
              <a:rPr lang="en-US" dirty="0"/>
              <a:t>Prepared By: </a:t>
            </a:r>
          </a:p>
          <a:p>
            <a:endParaRPr lang="en-US" dirty="0"/>
          </a:p>
          <a:p>
            <a:endParaRPr lang="en-US" dirty="0"/>
          </a:p>
          <a:p>
            <a:r>
              <a:rPr lang="en-US" dirty="0"/>
              <a:t>Past PFAS exposures may have increased the risk of harmful non-cancer health effects, especially to young children, who drank water from RES17, RES19, RES21, RES23, and RES37 or were born to mothers who did. The cancer risk from past exposures to all PFAS in these wells is uncertain. No current or future harmful exposures are expected for residents using these five water supply wells because actions have been taken to reduce or eliminate their exposures.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A95D618-9E42-4D9A-8B06-FAE1DDC3BF2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66758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20738" y="1143000"/>
            <a:ext cx="5486400" cy="3086100"/>
          </a:xfrm>
        </p:spPr>
      </p:sp>
      <p:sp>
        <p:nvSpPr>
          <p:cNvPr id="3" name="Notes Placeholder 2"/>
          <p:cNvSpPr>
            <a:spLocks noGrp="1"/>
          </p:cNvSpPr>
          <p:nvPr>
            <p:ph type="body" idx="1"/>
          </p:nvPr>
        </p:nvSpPr>
        <p:spPr/>
        <p:txBody>
          <a:bodyPr/>
          <a:lstStyle/>
          <a:p>
            <a:r>
              <a:rPr lang="en-US" dirty="0"/>
              <a:t>30 fellows, international</a:t>
            </a:r>
          </a:p>
          <a:p>
            <a:r>
              <a:rPr lang="en-US" dirty="0"/>
              <a:t>4-month program, twice a year</a:t>
            </a:r>
          </a:p>
          <a:p>
            <a:endParaRPr lang="en-US" dirty="0"/>
          </a:p>
        </p:txBody>
      </p:sp>
      <p:sp>
        <p:nvSpPr>
          <p:cNvPr id="4" name="Slide Number Placeholder 3"/>
          <p:cNvSpPr>
            <a:spLocks noGrp="1"/>
          </p:cNvSpPr>
          <p:nvPr>
            <p:ph type="sldNum" sz="quarter" idx="5"/>
          </p:nvPr>
        </p:nvSpPr>
        <p:spPr/>
        <p:txBody>
          <a:bodyPr/>
          <a:lstStyle/>
          <a:p>
            <a:fld id="{6A95D618-9E42-4D9A-8B06-FAE1DDC3BF22}" type="slidenum">
              <a:rPr lang="en-US" smtClean="0"/>
              <a:t>9</a:t>
            </a:fld>
            <a:endParaRPr lang="en-US"/>
          </a:p>
        </p:txBody>
      </p:sp>
    </p:spTree>
    <p:extLst>
      <p:ext uri="{BB962C8B-B14F-4D97-AF65-F5344CB8AC3E}">
        <p14:creationId xmlns:p14="http://schemas.microsoft.com/office/powerpoint/2010/main" val="22673487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Identify threats and hazards</a:t>
            </a:r>
          </a:p>
          <a:p>
            <a:r>
              <a:rPr lang="en-US" dirty="0"/>
              <a:t>Risk Assessment theory</a:t>
            </a:r>
          </a:p>
          <a:p>
            <a:r>
              <a:rPr lang="en-US" dirty="0"/>
              <a:t>Zambia in 2017</a:t>
            </a:r>
          </a:p>
          <a:p>
            <a:endParaRPr lang="en-US" dirty="0"/>
          </a:p>
        </p:txBody>
      </p:sp>
      <p:sp>
        <p:nvSpPr>
          <p:cNvPr id="4" name="Slide Number Placeholder 3"/>
          <p:cNvSpPr>
            <a:spLocks noGrp="1"/>
          </p:cNvSpPr>
          <p:nvPr>
            <p:ph type="sldNum" sz="quarter" idx="5"/>
          </p:nvPr>
        </p:nvSpPr>
        <p:spPr/>
        <p:txBody>
          <a:bodyPr/>
          <a:lstStyle/>
          <a:p>
            <a:fld id="{6A95D618-9E42-4D9A-8B06-FAE1DDC3BF22}" type="slidenum">
              <a:rPr lang="en-US" smtClean="0"/>
              <a:t>11</a:t>
            </a:fld>
            <a:endParaRPr lang="en-US"/>
          </a:p>
        </p:txBody>
      </p:sp>
    </p:spTree>
    <p:extLst>
      <p:ext uri="{BB962C8B-B14F-4D97-AF65-F5344CB8AC3E}">
        <p14:creationId xmlns:p14="http://schemas.microsoft.com/office/powerpoint/2010/main" val="8973267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700" dirty="0"/>
              <a:t>The IRAT consists of 10 risk elements grouped within three overarching categories. These categories and risk elements are described as follows:</a:t>
            </a:r>
          </a:p>
          <a:p>
            <a:pPr>
              <a:buFont typeface="Arial" panose="020B0604020202020204" pitchFamily="34" charset="0"/>
              <a:buChar char="•"/>
            </a:pPr>
            <a:r>
              <a:rPr lang="en-US" sz="700" dirty="0"/>
              <a:t>The </a:t>
            </a:r>
            <a:r>
              <a:rPr lang="en-US" sz="700" b="1" dirty="0"/>
              <a:t>“Properties of the Virus”</a:t>
            </a:r>
            <a:r>
              <a:rPr lang="en-US" sz="700" dirty="0"/>
              <a:t> category contains four of the 10 risk elements, including: </a:t>
            </a:r>
          </a:p>
          <a:p>
            <a:pPr marL="742950" lvl="1" indent="-285750">
              <a:buFont typeface="Arial" panose="020B0604020202020204" pitchFamily="34" charset="0"/>
              <a:buChar char="•"/>
            </a:pPr>
            <a:r>
              <a:rPr lang="en-US" sz="700" b="1" dirty="0"/>
              <a:t>Genomic analysis</a:t>
            </a:r>
            <a:r>
              <a:rPr lang="en-US" sz="700" dirty="0"/>
              <a:t> is a measure of the extent of genetic diversity or presence of known molecular signatures important for human infections and disease.</a:t>
            </a:r>
          </a:p>
          <a:p>
            <a:pPr marL="742950" lvl="1" indent="-285750">
              <a:buFont typeface="Arial" panose="020B0604020202020204" pitchFamily="34" charset="0"/>
              <a:buChar char="•"/>
            </a:pPr>
            <a:r>
              <a:rPr lang="en-US" sz="700" b="1" dirty="0"/>
              <a:t>Receptor binding</a:t>
            </a:r>
            <a:r>
              <a:rPr lang="en-US" sz="700" dirty="0"/>
              <a:t> refers to the host preference (e.g., animal or human) of an influenza virus as well as the types of tissues and cells the virus is best suited to infecting (e.g., nose tissue and cells vs. deep lung tissue and cells). Some influenza viruses are better adapted to infecting humans as opposed to animals.</a:t>
            </a:r>
          </a:p>
          <a:p>
            <a:pPr marL="742950" lvl="1" indent="-285750">
              <a:buFont typeface="Arial" panose="020B0604020202020204" pitchFamily="34" charset="0"/>
              <a:buChar char="•"/>
            </a:pPr>
            <a:r>
              <a:rPr lang="en-US" sz="700" b="1" dirty="0"/>
              <a:t>Transmission in animal models</a:t>
            </a:r>
            <a:r>
              <a:rPr lang="en-US" sz="700" dirty="0"/>
              <a:t> is a measure of the ability of an influenza virus to transmit efficiently in animals in laboratory studies. Some influenza viruses can transmit through the air via small infectious droplets expelled through coughs or sneezes, whereas other influenza viruses may only spread through direct contact with an infected host.</a:t>
            </a:r>
          </a:p>
          <a:p>
            <a:pPr marL="742950" lvl="1" indent="-285750">
              <a:buFont typeface="Arial" panose="020B0604020202020204" pitchFamily="34" charset="0"/>
              <a:buChar char="•"/>
            </a:pPr>
            <a:r>
              <a:rPr lang="en-US" sz="700" b="1" dirty="0"/>
              <a:t>Antiviral treatment options </a:t>
            </a:r>
            <a:r>
              <a:rPr lang="en-US" sz="700" dirty="0"/>
              <a:t>refers to the predicted effectiveness of influenza antiviral medications, such as oseltamivir, zanamivir, </a:t>
            </a:r>
            <a:r>
              <a:rPr lang="en-US" sz="700" dirty="0" err="1"/>
              <a:t>baloxavir</a:t>
            </a:r>
            <a:r>
              <a:rPr lang="en-US" sz="700" dirty="0"/>
              <a:t>, and M2 blockers.</a:t>
            </a:r>
          </a:p>
          <a:p>
            <a:pPr>
              <a:buFont typeface="Arial" panose="020B0604020202020204" pitchFamily="34" charset="0"/>
              <a:buChar char="•"/>
            </a:pPr>
            <a:r>
              <a:rPr lang="en-US" sz="700" dirty="0"/>
              <a:t>The “</a:t>
            </a:r>
            <a:r>
              <a:rPr lang="en-US" sz="700" b="1" dirty="0"/>
              <a:t>Attributes of the Population</a:t>
            </a:r>
            <a:r>
              <a:rPr lang="en-US" sz="700" dirty="0"/>
              <a:t>” category contains three of the 10 risk elements, including: </a:t>
            </a:r>
          </a:p>
          <a:p>
            <a:pPr marL="742950" lvl="1" indent="-285750">
              <a:buFont typeface="Arial" panose="020B0604020202020204" pitchFamily="34" charset="0"/>
              <a:buChar char="•"/>
            </a:pPr>
            <a:r>
              <a:rPr lang="en-US" sz="700" b="1" dirty="0"/>
              <a:t>Population immunity</a:t>
            </a:r>
            <a:r>
              <a:rPr lang="en-US" sz="700" dirty="0"/>
              <a:t> refers to whether the human population has any existing immune protection against the novel influenza virus being evaluated. Susceptibility to infection and severity of illness associated with specific influenza viruses may depend on age, geographic area, or genetic factors.</a:t>
            </a:r>
          </a:p>
          <a:p>
            <a:pPr marL="742950" lvl="1" indent="-285750">
              <a:buFont typeface="Arial" panose="020B0604020202020204" pitchFamily="34" charset="0"/>
              <a:buChar char="•"/>
            </a:pPr>
            <a:r>
              <a:rPr lang="en-US" sz="700" b="1" dirty="0"/>
              <a:t>Disease severity and pathogenesis</a:t>
            </a:r>
            <a:r>
              <a:rPr lang="en-US" sz="700" dirty="0"/>
              <a:t> measures the severity of illness caused by a particular influenza virus in people and/or animals.</a:t>
            </a:r>
          </a:p>
          <a:p>
            <a:pPr marL="742950" lvl="1" indent="-285750">
              <a:buFont typeface="Arial" panose="020B0604020202020204" pitchFamily="34" charset="0"/>
              <a:buChar char="•"/>
            </a:pPr>
            <a:r>
              <a:rPr lang="en-US" sz="700" b="1" dirty="0"/>
              <a:t>Antigenic relatedness </a:t>
            </a:r>
            <a:r>
              <a:rPr lang="en-US" sz="700" dirty="0"/>
              <a:t>is a measure of how similar an influenza virus not circulating in humans is to seasonal influenza vaccines, pre-pandemic candidate vaccine viruses, and stockpiled pre-pandemic vaccines</a:t>
            </a:r>
            <a:r>
              <a:rPr lang="en-US" sz="700" b="1" dirty="0"/>
              <a:t>.</a:t>
            </a:r>
            <a:endParaRPr lang="en-US" sz="700" dirty="0"/>
          </a:p>
          <a:p>
            <a:pPr>
              <a:buFont typeface="Arial" panose="020B0604020202020204" pitchFamily="34" charset="0"/>
              <a:buChar char="•"/>
            </a:pPr>
            <a:r>
              <a:rPr lang="en-US" sz="700" dirty="0"/>
              <a:t>The “</a:t>
            </a:r>
            <a:r>
              <a:rPr lang="en-US" sz="700" b="1" dirty="0"/>
              <a:t>Ecology and Epidemiology</a:t>
            </a:r>
            <a:r>
              <a:rPr lang="en-US" sz="700" dirty="0"/>
              <a:t>” category contains the final risk elements, including: </a:t>
            </a:r>
          </a:p>
          <a:p>
            <a:pPr marL="742950" lvl="1" indent="-285750">
              <a:buFont typeface="Arial" panose="020B0604020202020204" pitchFamily="34" charset="0"/>
              <a:buChar char="•"/>
            </a:pPr>
            <a:r>
              <a:rPr lang="en-US" sz="700" b="1" dirty="0"/>
              <a:t>Global distribution in animals</a:t>
            </a:r>
            <a:r>
              <a:rPr lang="en-US" sz="700" dirty="0"/>
              <a:t> measures how widespread an influenza virus is in animals, the rate of spread over time, and any management factors that may affect the distributions.</a:t>
            </a:r>
          </a:p>
          <a:p>
            <a:pPr marL="742950" lvl="1" indent="-285750">
              <a:buFont typeface="Arial" panose="020B0604020202020204" pitchFamily="34" charset="0"/>
              <a:buChar char="•"/>
            </a:pPr>
            <a:r>
              <a:rPr lang="en-US" sz="700" b="1" dirty="0"/>
              <a:t>Infections in animals </a:t>
            </a:r>
            <a:r>
              <a:rPr lang="en-US" sz="700" dirty="0"/>
              <a:t>refers to what kinds of animals are impacted by the influenza virus and the likelihood of human contact with these animals. For example, are influenza infections occurring in wild birds or domestic birds?</a:t>
            </a:r>
          </a:p>
          <a:p>
            <a:pPr marL="742950" lvl="1" indent="-285750">
              <a:buFont typeface="Arial" panose="020B0604020202020204" pitchFamily="34" charset="0"/>
              <a:buChar char="•"/>
            </a:pPr>
            <a:r>
              <a:rPr lang="en-US" sz="700" b="1" dirty="0"/>
              <a:t>Human infections</a:t>
            </a:r>
            <a:r>
              <a:rPr lang="en-US" sz="700" dirty="0"/>
              <a:t> refers to evidence and frequency of human infections with an influenza virus not currently capable of sustained human-to-human transmission. If evidence exists, under what circumstances are human infections occurring? For example, how frequently and easily does transmission occur after direct and prolonged contact between humans and infected animals?</a:t>
            </a:r>
          </a:p>
          <a:p>
            <a:endParaRPr lang="en-US" dirty="0"/>
          </a:p>
        </p:txBody>
      </p:sp>
      <p:sp>
        <p:nvSpPr>
          <p:cNvPr id="4" name="Slide Number Placeholder 3"/>
          <p:cNvSpPr>
            <a:spLocks noGrp="1"/>
          </p:cNvSpPr>
          <p:nvPr>
            <p:ph type="sldNum" sz="quarter" idx="5"/>
          </p:nvPr>
        </p:nvSpPr>
        <p:spPr/>
        <p:txBody>
          <a:bodyPr/>
          <a:lstStyle/>
          <a:p>
            <a:fld id="{6A95D618-9E42-4D9A-8B06-FAE1DDC3BF22}" type="slidenum">
              <a:rPr lang="en-US" smtClean="0"/>
              <a:t>13</a:t>
            </a:fld>
            <a:endParaRPr lang="en-US"/>
          </a:p>
        </p:txBody>
      </p:sp>
    </p:spTree>
    <p:extLst>
      <p:ext uri="{BB962C8B-B14F-4D97-AF65-F5344CB8AC3E}">
        <p14:creationId xmlns:p14="http://schemas.microsoft.com/office/powerpoint/2010/main" val="15282024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wmf"/><Relationship Id="rId1" Type="http://schemas.openxmlformats.org/officeDocument/2006/relationships/slideMaster" Target="../slideMasters/slideMaster2.xml"/><Relationship Id="rId5" Type="http://schemas.openxmlformats.org/officeDocument/2006/relationships/image" Target="../media/image1.jpeg"/><Relationship Id="rId4"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wmf"/><Relationship Id="rId1" Type="http://schemas.openxmlformats.org/officeDocument/2006/relationships/slideMaster" Target="../slideMasters/slideMaster2.xml"/><Relationship Id="rId5" Type="http://schemas.openxmlformats.org/officeDocument/2006/relationships/image" Target="../media/image8.jpeg"/><Relationship Id="rId4"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1.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wmf"/><Relationship Id="rId1" Type="http://schemas.openxmlformats.org/officeDocument/2006/relationships/slideMaster" Target="../slideMasters/slideMaster3.xml"/><Relationship Id="rId5" Type="http://schemas.openxmlformats.org/officeDocument/2006/relationships/image" Target="../media/image1.jpeg"/><Relationship Id="rId4" Type="http://schemas.openxmlformats.org/officeDocument/2006/relationships/image" Target="../media/image2.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wmf"/><Relationship Id="rId1" Type="http://schemas.openxmlformats.org/officeDocument/2006/relationships/slideMaster" Target="../slideMasters/slideMaster3.xml"/><Relationship Id="rId5" Type="http://schemas.openxmlformats.org/officeDocument/2006/relationships/image" Target="../media/image8.jpeg"/><Relationship Id="rId4" Type="http://schemas.openxmlformats.org/officeDocument/2006/relationships/image" Target="../media/image2.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3.xml"/><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4026E1-F6D4-4EED-A677-7D3ACB89A93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06FE9B0-AFFB-48C7-9305-8EE1EE63F0D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2E3EBC5-B08A-4A51-840A-9D8AF96CF4C1}"/>
              </a:ext>
            </a:extLst>
          </p:cNvPr>
          <p:cNvSpPr>
            <a:spLocks noGrp="1"/>
          </p:cNvSpPr>
          <p:nvPr>
            <p:ph type="dt" sz="half" idx="10"/>
          </p:nvPr>
        </p:nvSpPr>
        <p:spPr/>
        <p:txBody>
          <a:bodyPr/>
          <a:lstStyle/>
          <a:p>
            <a:fld id="{33B3A0D6-A7C4-4F08-AD1F-6E0EE2E9440E}" type="datetimeFigureOut">
              <a:rPr lang="en-US" smtClean="0"/>
              <a:t>4/20/2022</a:t>
            </a:fld>
            <a:endParaRPr lang="en-US"/>
          </a:p>
        </p:txBody>
      </p:sp>
      <p:sp>
        <p:nvSpPr>
          <p:cNvPr id="5" name="Footer Placeholder 4">
            <a:extLst>
              <a:ext uri="{FF2B5EF4-FFF2-40B4-BE49-F238E27FC236}">
                <a16:creationId xmlns:a16="http://schemas.microsoft.com/office/drawing/2014/main" id="{685654B2-2C3C-4D7F-A3D3-9954E4991CB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BBEFE0-4EB1-43F8-9552-EF89B0B17558}"/>
              </a:ext>
            </a:extLst>
          </p:cNvPr>
          <p:cNvSpPr>
            <a:spLocks noGrp="1"/>
          </p:cNvSpPr>
          <p:nvPr>
            <p:ph type="sldNum" sz="quarter" idx="12"/>
          </p:nvPr>
        </p:nvSpPr>
        <p:spPr/>
        <p:txBody>
          <a:bodyPr/>
          <a:lstStyle/>
          <a:p>
            <a:fld id="{50AE2EE3-B0A7-4A32-AA0C-51D839CC0FD7}" type="slidenum">
              <a:rPr lang="en-US" smtClean="0"/>
              <a:t>‹#›</a:t>
            </a:fld>
            <a:endParaRPr lang="en-US"/>
          </a:p>
        </p:txBody>
      </p:sp>
    </p:spTree>
    <p:extLst>
      <p:ext uri="{BB962C8B-B14F-4D97-AF65-F5344CB8AC3E}">
        <p14:creationId xmlns:p14="http://schemas.microsoft.com/office/powerpoint/2010/main" val="10149490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D7AD97-55D7-4847-B889-A44F837C835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F6A533B-FA23-4E4C-B348-2B74D9B5688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76C81B-9404-495E-943F-DE1C2B591419}"/>
              </a:ext>
            </a:extLst>
          </p:cNvPr>
          <p:cNvSpPr>
            <a:spLocks noGrp="1"/>
          </p:cNvSpPr>
          <p:nvPr>
            <p:ph type="dt" sz="half" idx="10"/>
          </p:nvPr>
        </p:nvSpPr>
        <p:spPr/>
        <p:txBody>
          <a:bodyPr/>
          <a:lstStyle/>
          <a:p>
            <a:fld id="{33B3A0D6-A7C4-4F08-AD1F-6E0EE2E9440E}" type="datetimeFigureOut">
              <a:rPr lang="en-US" smtClean="0"/>
              <a:t>4/20/2022</a:t>
            </a:fld>
            <a:endParaRPr lang="en-US"/>
          </a:p>
        </p:txBody>
      </p:sp>
      <p:sp>
        <p:nvSpPr>
          <p:cNvPr id="5" name="Footer Placeholder 4">
            <a:extLst>
              <a:ext uri="{FF2B5EF4-FFF2-40B4-BE49-F238E27FC236}">
                <a16:creationId xmlns:a16="http://schemas.microsoft.com/office/drawing/2014/main" id="{B6CCC69B-00F3-4DED-A442-67A2C29520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4478D31-F53B-4C51-9900-48227CF88291}"/>
              </a:ext>
            </a:extLst>
          </p:cNvPr>
          <p:cNvSpPr>
            <a:spLocks noGrp="1"/>
          </p:cNvSpPr>
          <p:nvPr>
            <p:ph type="sldNum" sz="quarter" idx="12"/>
          </p:nvPr>
        </p:nvSpPr>
        <p:spPr/>
        <p:txBody>
          <a:bodyPr/>
          <a:lstStyle/>
          <a:p>
            <a:fld id="{50AE2EE3-B0A7-4A32-AA0C-51D839CC0FD7}" type="slidenum">
              <a:rPr lang="en-US" smtClean="0"/>
              <a:t>‹#›</a:t>
            </a:fld>
            <a:endParaRPr lang="en-US"/>
          </a:p>
        </p:txBody>
      </p:sp>
    </p:spTree>
    <p:extLst>
      <p:ext uri="{BB962C8B-B14F-4D97-AF65-F5344CB8AC3E}">
        <p14:creationId xmlns:p14="http://schemas.microsoft.com/office/powerpoint/2010/main" val="34125022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2DB622-DB9E-4C92-A80C-AE934BB7D7A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967D112-B5AB-414A-969C-EE01DAE3432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B55DCA7-2273-4DF7-BBFF-917EA2152FD1}"/>
              </a:ext>
            </a:extLst>
          </p:cNvPr>
          <p:cNvSpPr>
            <a:spLocks noGrp="1"/>
          </p:cNvSpPr>
          <p:nvPr>
            <p:ph type="dt" sz="half" idx="10"/>
          </p:nvPr>
        </p:nvSpPr>
        <p:spPr/>
        <p:txBody>
          <a:bodyPr/>
          <a:lstStyle/>
          <a:p>
            <a:fld id="{33B3A0D6-A7C4-4F08-AD1F-6E0EE2E9440E}" type="datetimeFigureOut">
              <a:rPr lang="en-US" smtClean="0"/>
              <a:t>4/20/2022</a:t>
            </a:fld>
            <a:endParaRPr lang="en-US"/>
          </a:p>
        </p:txBody>
      </p:sp>
      <p:sp>
        <p:nvSpPr>
          <p:cNvPr id="5" name="Footer Placeholder 4">
            <a:extLst>
              <a:ext uri="{FF2B5EF4-FFF2-40B4-BE49-F238E27FC236}">
                <a16:creationId xmlns:a16="http://schemas.microsoft.com/office/drawing/2014/main" id="{60262ECF-EFB4-4A2C-9943-7AC25D7A4E4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0239E18-68F6-4AF7-BB63-ACA085D823E6}"/>
              </a:ext>
            </a:extLst>
          </p:cNvPr>
          <p:cNvSpPr>
            <a:spLocks noGrp="1"/>
          </p:cNvSpPr>
          <p:nvPr>
            <p:ph type="sldNum" sz="quarter" idx="12"/>
          </p:nvPr>
        </p:nvSpPr>
        <p:spPr/>
        <p:txBody>
          <a:bodyPr/>
          <a:lstStyle/>
          <a:p>
            <a:fld id="{50AE2EE3-B0A7-4A32-AA0C-51D839CC0FD7}" type="slidenum">
              <a:rPr lang="en-US" smtClean="0"/>
              <a:t>‹#›</a:t>
            </a:fld>
            <a:endParaRPr lang="en-US"/>
          </a:p>
        </p:txBody>
      </p:sp>
    </p:spTree>
    <p:extLst>
      <p:ext uri="{BB962C8B-B14F-4D97-AF65-F5344CB8AC3E}">
        <p14:creationId xmlns:p14="http://schemas.microsoft.com/office/powerpoint/2010/main" val="21079600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bg2"/>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75F35E44-72CB-4AFA-8DA6-C89EBC957A20}"/>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0615" r="19754"/>
          <a:stretch/>
        </p:blipFill>
        <p:spPr>
          <a:xfrm>
            <a:off x="6947544" y="1288496"/>
            <a:ext cx="4913032" cy="4634459"/>
          </a:xfrm>
          <a:prstGeom prst="rect">
            <a:avLst/>
          </a:prstGeom>
        </p:spPr>
      </p:pic>
      <p:sp>
        <p:nvSpPr>
          <p:cNvPr id="18" name="Rectangle 17">
            <a:extLst>
              <a:ext uri="{FF2B5EF4-FFF2-40B4-BE49-F238E27FC236}">
                <a16:creationId xmlns:a16="http://schemas.microsoft.com/office/drawing/2014/main" id="{92B0A619-F6AA-4053-9D4A-55C4BC7B0046}"/>
              </a:ext>
            </a:extLst>
          </p:cNvPr>
          <p:cNvSpPr/>
          <p:nvPr userDrawn="1"/>
        </p:nvSpPr>
        <p:spPr>
          <a:xfrm>
            <a:off x="419100" y="0"/>
            <a:ext cx="11772901" cy="1194093"/>
          </a:xfrm>
          <a:prstGeom prst="rect">
            <a:avLst/>
          </a:prstGeom>
          <a:gradFill flip="none" rotWithShape="1">
            <a:gsLst>
              <a:gs pos="0">
                <a:srgbClr val="55BF8B"/>
              </a:gs>
              <a:gs pos="96000">
                <a:srgbClr val="145E71"/>
              </a:gs>
            </a:gsLst>
            <a:lin ang="12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1" name="Title 1"/>
          <p:cNvSpPr>
            <a:spLocks noGrp="1"/>
          </p:cNvSpPr>
          <p:nvPr userDrawn="1">
            <p:ph type="title"/>
          </p:nvPr>
        </p:nvSpPr>
        <p:spPr>
          <a:xfrm>
            <a:off x="696687" y="12129"/>
            <a:ext cx="11495315" cy="1155779"/>
          </a:xfrm>
          <a:prstGeom prst="rect">
            <a:avLst/>
          </a:prstGeom>
        </p:spPr>
        <p:txBody>
          <a:bodyPr anchor="ctr"/>
          <a:lstStyle>
            <a:lvl1pPr algn="l">
              <a:lnSpc>
                <a:spcPts val="4000"/>
              </a:lnSpc>
              <a:defRPr sz="3733" b="1" baseline="0">
                <a:solidFill>
                  <a:schemeClr val="tx2"/>
                </a:solidFill>
                <a:effectLst/>
                <a:latin typeface="Calibri" pitchFamily="34" charset="0"/>
              </a:defRPr>
            </a:lvl1pPr>
          </a:lstStyle>
          <a:p>
            <a:endParaRPr lang="en-US"/>
          </a:p>
        </p:txBody>
      </p:sp>
      <p:sp>
        <p:nvSpPr>
          <p:cNvPr id="5" name="Subtitle 2"/>
          <p:cNvSpPr>
            <a:spLocks noGrp="1"/>
          </p:cNvSpPr>
          <p:nvPr userDrawn="1">
            <p:ph type="subTitle" idx="1"/>
          </p:nvPr>
        </p:nvSpPr>
        <p:spPr>
          <a:xfrm>
            <a:off x="696687" y="1368341"/>
            <a:ext cx="10156192" cy="457200"/>
          </a:xfrm>
          <a:prstGeom prst="rect">
            <a:avLst/>
          </a:prstGeom>
        </p:spPr>
        <p:txBody>
          <a:bodyPr/>
          <a:lstStyle>
            <a:lvl1pPr marL="0" indent="0" algn="l">
              <a:buNone/>
              <a:defRPr sz="2667" b="1" baseline="0">
                <a:solidFill>
                  <a:srgbClr val="2D2D2D"/>
                </a:solidFill>
                <a:effectLst/>
                <a:latin typeface="Calibri" pitchFamily="34" charset="0"/>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endParaRPr lang="en-US"/>
          </a:p>
        </p:txBody>
      </p:sp>
      <p:sp>
        <p:nvSpPr>
          <p:cNvPr id="9" name="Text Placeholder 8"/>
          <p:cNvSpPr>
            <a:spLocks noGrp="1"/>
          </p:cNvSpPr>
          <p:nvPr userDrawn="1">
            <p:ph type="body" sz="quarter" idx="10"/>
          </p:nvPr>
        </p:nvSpPr>
        <p:spPr>
          <a:xfrm>
            <a:off x="616740" y="2520846"/>
            <a:ext cx="10156192" cy="1039317"/>
          </a:xfrm>
          <a:prstGeom prst="rect">
            <a:avLst/>
          </a:prstGeom>
        </p:spPr>
        <p:txBody>
          <a:bodyPr/>
          <a:lstStyle>
            <a:lvl1pPr marL="0" indent="0" algn="l">
              <a:lnSpc>
                <a:spcPts val="2667"/>
              </a:lnSpc>
              <a:buNone/>
              <a:defRPr sz="2400" baseline="0">
                <a:solidFill>
                  <a:srgbClr val="2D2D2D"/>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a:p>
        </p:txBody>
      </p:sp>
      <p:pic>
        <p:nvPicPr>
          <p:cNvPr id="17" name="Picture 16" descr="Logos of the U.S. Department of Health and Human Services and Centers for Disease Control and Prevention" title="LOGOS"/>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17919" y="5706813"/>
            <a:ext cx="1672779" cy="959001"/>
          </a:xfrm>
          <a:prstGeom prst="rect">
            <a:avLst/>
          </a:prstGeom>
        </p:spPr>
      </p:pic>
      <p:sp>
        <p:nvSpPr>
          <p:cNvPr id="4" name="TextBox 3">
            <a:extLst>
              <a:ext uri="{FF2B5EF4-FFF2-40B4-BE49-F238E27FC236}">
                <a16:creationId xmlns:a16="http://schemas.microsoft.com/office/drawing/2014/main" id="{954EDCE1-A912-48DB-9E58-051F8752A375}"/>
              </a:ext>
            </a:extLst>
          </p:cNvPr>
          <p:cNvSpPr txBox="1"/>
          <p:nvPr userDrawn="1"/>
        </p:nvSpPr>
        <p:spPr>
          <a:xfrm>
            <a:off x="6616119" y="6014056"/>
            <a:ext cx="5575883" cy="502766"/>
          </a:xfrm>
          <a:prstGeom prst="rect">
            <a:avLst/>
          </a:prstGeom>
          <a:solidFill>
            <a:srgbClr val="FBAB18"/>
          </a:solidFill>
        </p:spPr>
        <p:txBody>
          <a:bodyPr wrap="square" rtlCol="0">
            <a:spAutoFit/>
          </a:bodyPr>
          <a:lstStyle/>
          <a:p>
            <a:pPr marL="380990" marR="0" lvl="0" indent="0" algn="l" defTabSz="1219170" rtl="0" eaLnBrk="0" fontAlgn="base" latinLnBrk="0" hangingPunct="0">
              <a:lnSpc>
                <a:spcPct val="100000"/>
              </a:lnSpc>
              <a:spcBef>
                <a:spcPct val="0"/>
              </a:spcBef>
              <a:spcAft>
                <a:spcPct val="0"/>
              </a:spcAft>
              <a:buClrTx/>
              <a:buSzTx/>
              <a:buFontTx/>
              <a:buNone/>
              <a:tabLst/>
              <a:defRPr/>
            </a:pPr>
            <a:r>
              <a:rPr lang="en-US" sz="2667" b="1">
                <a:solidFill>
                  <a:srgbClr val="2D2D2D"/>
                </a:solidFill>
                <a:latin typeface="Calibri" panose="020F0502020204030204" pitchFamily="34" charset="0"/>
                <a:cs typeface="Calibri" panose="020F0502020204030204" pitchFamily="34" charset="0"/>
              </a:rPr>
              <a:t>cdc.gov/coronavirus</a:t>
            </a:r>
          </a:p>
        </p:txBody>
      </p:sp>
      <p:grpSp>
        <p:nvGrpSpPr>
          <p:cNvPr id="10" name="Group 9">
            <a:extLst>
              <a:ext uri="{FF2B5EF4-FFF2-40B4-BE49-F238E27FC236}">
                <a16:creationId xmlns:a16="http://schemas.microsoft.com/office/drawing/2014/main" id="{2900023D-2373-43F5-A4AA-FD7F91255A55}"/>
              </a:ext>
            </a:extLst>
          </p:cNvPr>
          <p:cNvGrpSpPr/>
          <p:nvPr userDrawn="1"/>
        </p:nvGrpSpPr>
        <p:grpSpPr>
          <a:xfrm>
            <a:off x="1" y="2"/>
            <a:ext cx="356209" cy="1194093"/>
            <a:chOff x="2721769" y="2050256"/>
            <a:chExt cx="442912" cy="1469660"/>
          </a:xfrm>
        </p:grpSpPr>
        <p:sp>
          <p:nvSpPr>
            <p:cNvPr id="12" name="Rectangle 11">
              <a:extLst>
                <a:ext uri="{FF2B5EF4-FFF2-40B4-BE49-F238E27FC236}">
                  <a16:creationId xmlns:a16="http://schemas.microsoft.com/office/drawing/2014/main" id="{275925BE-9EF0-43F9-9D78-64BD587500CA}"/>
                </a:ext>
              </a:extLst>
            </p:cNvPr>
            <p:cNvSpPr/>
            <p:nvPr userDrawn="1"/>
          </p:nvSpPr>
          <p:spPr>
            <a:xfrm>
              <a:off x="2721769" y="2050256"/>
              <a:ext cx="442912" cy="1335882"/>
            </a:xfrm>
            <a:prstGeom prst="rect">
              <a:avLst/>
            </a:prstGeom>
            <a:solidFill>
              <a:srgbClr val="2D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n>
                  <a:noFill/>
                </a:ln>
              </a:endParaRPr>
            </a:p>
          </p:txBody>
        </p:sp>
        <p:sp>
          <p:nvSpPr>
            <p:cNvPr id="14" name="Rectangle 13">
              <a:extLst>
                <a:ext uri="{FF2B5EF4-FFF2-40B4-BE49-F238E27FC236}">
                  <a16:creationId xmlns:a16="http://schemas.microsoft.com/office/drawing/2014/main" id="{79245E9D-1A1B-4F74-AD8C-354693087FC0}"/>
                </a:ext>
              </a:extLst>
            </p:cNvPr>
            <p:cNvSpPr/>
            <p:nvPr userDrawn="1"/>
          </p:nvSpPr>
          <p:spPr>
            <a:xfrm>
              <a:off x="2721769" y="3386138"/>
              <a:ext cx="442912" cy="133778"/>
            </a:xfrm>
            <a:prstGeom prst="rect">
              <a:avLst/>
            </a:prstGeom>
            <a:solidFill>
              <a:srgbClr val="F0A8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n>
                  <a:noFill/>
                </a:ln>
              </a:endParaRPr>
            </a:p>
          </p:txBody>
        </p:sp>
      </p:grpSp>
    </p:spTree>
    <p:extLst>
      <p:ext uri="{BB962C8B-B14F-4D97-AF65-F5344CB8AC3E}">
        <p14:creationId xmlns:p14="http://schemas.microsoft.com/office/powerpoint/2010/main" val="39807440"/>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92B0A619-F6AA-4053-9D4A-55C4BC7B0046}"/>
              </a:ext>
            </a:extLst>
          </p:cNvPr>
          <p:cNvSpPr/>
          <p:nvPr userDrawn="1"/>
        </p:nvSpPr>
        <p:spPr>
          <a:xfrm>
            <a:off x="0" y="0"/>
            <a:ext cx="12192000" cy="6858000"/>
          </a:xfrm>
          <a:prstGeom prst="rect">
            <a:avLst/>
          </a:prstGeom>
          <a:gradFill flip="none" rotWithShape="1">
            <a:gsLst>
              <a:gs pos="0">
                <a:srgbClr val="55BF8B"/>
              </a:gs>
              <a:gs pos="96000">
                <a:srgbClr val="145E71"/>
              </a:gs>
            </a:gsLst>
            <a:lin ang="12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1" name="Title 1"/>
          <p:cNvSpPr>
            <a:spLocks noGrp="1"/>
          </p:cNvSpPr>
          <p:nvPr userDrawn="1">
            <p:ph type="title"/>
          </p:nvPr>
        </p:nvSpPr>
        <p:spPr>
          <a:xfrm>
            <a:off x="914401" y="12129"/>
            <a:ext cx="11277600" cy="1155779"/>
          </a:xfrm>
          <a:prstGeom prst="rect">
            <a:avLst/>
          </a:prstGeom>
        </p:spPr>
        <p:txBody>
          <a:bodyPr anchor="ctr"/>
          <a:lstStyle>
            <a:lvl1pPr algn="l">
              <a:lnSpc>
                <a:spcPts val="4000"/>
              </a:lnSpc>
              <a:defRPr sz="3733" b="1" baseline="0">
                <a:solidFill>
                  <a:schemeClr val="tx2"/>
                </a:solidFill>
                <a:effectLst/>
                <a:latin typeface="Calibri" pitchFamily="34" charset="0"/>
              </a:defRPr>
            </a:lvl1pPr>
          </a:lstStyle>
          <a:p>
            <a:endParaRPr lang="en-US"/>
          </a:p>
        </p:txBody>
      </p:sp>
      <p:sp>
        <p:nvSpPr>
          <p:cNvPr id="5" name="Subtitle 2"/>
          <p:cNvSpPr>
            <a:spLocks noGrp="1"/>
          </p:cNvSpPr>
          <p:nvPr userDrawn="1">
            <p:ph type="subTitle" idx="1"/>
          </p:nvPr>
        </p:nvSpPr>
        <p:spPr>
          <a:xfrm>
            <a:off x="914402" y="1415968"/>
            <a:ext cx="9938477" cy="457200"/>
          </a:xfrm>
          <a:prstGeom prst="rect">
            <a:avLst/>
          </a:prstGeom>
        </p:spPr>
        <p:txBody>
          <a:bodyPr/>
          <a:lstStyle>
            <a:lvl1pPr marL="0" indent="0" algn="l">
              <a:buNone/>
              <a:defRPr sz="2667" b="1" baseline="0">
                <a:solidFill>
                  <a:schemeClr val="tx2"/>
                </a:solidFill>
                <a:effectLst/>
                <a:latin typeface="Calibri" pitchFamily="34" charset="0"/>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endParaRPr lang="en-US"/>
          </a:p>
        </p:txBody>
      </p:sp>
      <p:sp>
        <p:nvSpPr>
          <p:cNvPr id="9" name="Text Placeholder 8"/>
          <p:cNvSpPr>
            <a:spLocks noGrp="1"/>
          </p:cNvSpPr>
          <p:nvPr userDrawn="1">
            <p:ph type="body" sz="quarter" idx="10"/>
          </p:nvPr>
        </p:nvSpPr>
        <p:spPr>
          <a:xfrm>
            <a:off x="914401" y="2520846"/>
            <a:ext cx="9858531" cy="1039317"/>
          </a:xfrm>
          <a:prstGeom prst="rect">
            <a:avLst/>
          </a:prstGeom>
        </p:spPr>
        <p:txBody>
          <a:bodyPr/>
          <a:lstStyle>
            <a:lvl1pPr marL="0" indent="0" algn="l">
              <a:lnSpc>
                <a:spcPts val="2667"/>
              </a:lnSpc>
              <a:buNone/>
              <a:defRPr sz="2400" baseline="0">
                <a:solidFill>
                  <a:schemeClr val="tx2"/>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a:p>
        </p:txBody>
      </p:sp>
      <p:pic>
        <p:nvPicPr>
          <p:cNvPr id="17" name="Picture 16" descr="Logos of the U.S. Department of Health and Human Services and Centers for Disease Control and Prevention" title="LOGOS"/>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7919" y="5706813"/>
            <a:ext cx="1672779" cy="959001"/>
          </a:xfrm>
          <a:prstGeom prst="rect">
            <a:avLst/>
          </a:prstGeom>
        </p:spPr>
      </p:pic>
      <p:grpSp>
        <p:nvGrpSpPr>
          <p:cNvPr id="21" name="Group 20">
            <a:extLst>
              <a:ext uri="{FF2B5EF4-FFF2-40B4-BE49-F238E27FC236}">
                <a16:creationId xmlns:a16="http://schemas.microsoft.com/office/drawing/2014/main" id="{CC3D0F8F-59A2-423C-A3F9-4CCC5E04EB88}"/>
              </a:ext>
            </a:extLst>
          </p:cNvPr>
          <p:cNvGrpSpPr/>
          <p:nvPr userDrawn="1"/>
        </p:nvGrpSpPr>
        <p:grpSpPr>
          <a:xfrm>
            <a:off x="1" y="2"/>
            <a:ext cx="356209" cy="1194093"/>
            <a:chOff x="2721769" y="2050256"/>
            <a:chExt cx="442912" cy="1469660"/>
          </a:xfrm>
        </p:grpSpPr>
        <p:sp>
          <p:nvSpPr>
            <p:cNvPr id="22" name="Rectangle 21">
              <a:extLst>
                <a:ext uri="{FF2B5EF4-FFF2-40B4-BE49-F238E27FC236}">
                  <a16:creationId xmlns:a16="http://schemas.microsoft.com/office/drawing/2014/main" id="{D32F05D3-C03C-45E4-9FA9-D106B2E80059}"/>
                </a:ext>
              </a:extLst>
            </p:cNvPr>
            <p:cNvSpPr/>
            <p:nvPr userDrawn="1"/>
          </p:nvSpPr>
          <p:spPr>
            <a:xfrm>
              <a:off x="2721769" y="2050256"/>
              <a:ext cx="442912" cy="1335882"/>
            </a:xfrm>
            <a:prstGeom prst="rect">
              <a:avLst/>
            </a:prstGeom>
            <a:solidFill>
              <a:srgbClr val="2D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n>
                  <a:noFill/>
                </a:ln>
              </a:endParaRPr>
            </a:p>
          </p:txBody>
        </p:sp>
        <p:sp>
          <p:nvSpPr>
            <p:cNvPr id="23" name="Rectangle 22">
              <a:extLst>
                <a:ext uri="{FF2B5EF4-FFF2-40B4-BE49-F238E27FC236}">
                  <a16:creationId xmlns:a16="http://schemas.microsoft.com/office/drawing/2014/main" id="{486CBDE1-9FE4-4D39-8D29-C02C77614B0D}"/>
                </a:ext>
              </a:extLst>
            </p:cNvPr>
            <p:cNvSpPr/>
            <p:nvPr userDrawn="1"/>
          </p:nvSpPr>
          <p:spPr>
            <a:xfrm>
              <a:off x="2721769" y="3386138"/>
              <a:ext cx="442912" cy="133778"/>
            </a:xfrm>
            <a:prstGeom prst="rect">
              <a:avLst/>
            </a:prstGeom>
            <a:solidFill>
              <a:srgbClr val="F0A8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n>
                  <a:noFill/>
                </a:ln>
              </a:endParaRPr>
            </a:p>
          </p:txBody>
        </p:sp>
      </p:grpSp>
    </p:spTree>
    <p:extLst>
      <p:ext uri="{BB962C8B-B14F-4D97-AF65-F5344CB8AC3E}">
        <p14:creationId xmlns:p14="http://schemas.microsoft.com/office/powerpoint/2010/main" val="1940944245"/>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ATA SLIDE">
    <p:bg>
      <p:bgPr>
        <a:solidFill>
          <a:schemeClr val="bg2"/>
        </a:solidFill>
        <a:effectLst/>
      </p:bgPr>
    </p:bg>
    <p:spTree>
      <p:nvGrpSpPr>
        <p:cNvPr id="1" name=""/>
        <p:cNvGrpSpPr/>
        <p:nvPr/>
      </p:nvGrpSpPr>
      <p:grpSpPr>
        <a:xfrm>
          <a:off x="0" y="0"/>
          <a:ext cx="0" cy="0"/>
          <a:chOff x="0" y="0"/>
          <a:chExt cx="0" cy="0"/>
        </a:xfrm>
      </p:grpSpPr>
      <p:sp>
        <p:nvSpPr>
          <p:cNvPr id="8" name="Rectangle 7"/>
          <p:cNvSpPr>
            <a:spLocks noChangeArrowheads="1"/>
          </p:cNvSpPr>
          <p:nvPr userDrawn="1"/>
        </p:nvSpPr>
        <p:spPr bwMode="auto">
          <a:xfrm>
            <a:off x="8110222" y="6727353"/>
            <a:ext cx="804111" cy="121584"/>
          </a:xfrm>
          <a:prstGeom prst="rect">
            <a:avLst/>
          </a:prstGeom>
          <a:solidFill>
            <a:srgbClr val="B01519"/>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9" name="Rectangle 8"/>
          <p:cNvSpPr>
            <a:spLocks noChangeArrowheads="1"/>
          </p:cNvSpPr>
          <p:nvPr userDrawn="1"/>
        </p:nvSpPr>
        <p:spPr bwMode="auto">
          <a:xfrm>
            <a:off x="8903846" y="6727353"/>
            <a:ext cx="804111" cy="121584"/>
          </a:xfrm>
          <a:prstGeom prst="rect">
            <a:avLst/>
          </a:prstGeom>
          <a:solidFill>
            <a:srgbClr val="FBAB18"/>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10" name="Rectangle 9"/>
          <p:cNvSpPr>
            <a:spLocks noChangeArrowheads="1"/>
          </p:cNvSpPr>
          <p:nvPr userDrawn="1"/>
        </p:nvSpPr>
        <p:spPr bwMode="auto">
          <a:xfrm>
            <a:off x="9707955" y="6727353"/>
            <a:ext cx="804765" cy="121584"/>
          </a:xfrm>
          <a:prstGeom prst="rect">
            <a:avLst/>
          </a:prstGeom>
          <a:solidFill>
            <a:srgbClr val="292B6E"/>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11" name="Rectangle 10"/>
          <p:cNvSpPr>
            <a:spLocks noChangeArrowheads="1"/>
          </p:cNvSpPr>
          <p:nvPr userDrawn="1"/>
        </p:nvSpPr>
        <p:spPr bwMode="auto">
          <a:xfrm>
            <a:off x="10494264" y="6727353"/>
            <a:ext cx="1697737" cy="121584"/>
          </a:xfrm>
          <a:prstGeom prst="rect">
            <a:avLst/>
          </a:prstGeom>
          <a:solidFill>
            <a:srgbClr val="4656A6"/>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12" name="Rectangle 20"/>
          <p:cNvSpPr>
            <a:spLocks noChangeArrowheads="1"/>
          </p:cNvSpPr>
          <p:nvPr userDrawn="1"/>
        </p:nvSpPr>
        <p:spPr bwMode="auto">
          <a:xfrm>
            <a:off x="1" y="6727353"/>
            <a:ext cx="7572332" cy="121584"/>
          </a:xfrm>
          <a:prstGeom prst="rect">
            <a:avLst/>
          </a:prstGeom>
          <a:solidFill>
            <a:srgbClr val="17468F"/>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13" name="Rectangle 12"/>
          <p:cNvSpPr>
            <a:spLocks noChangeArrowheads="1"/>
          </p:cNvSpPr>
          <p:nvPr userDrawn="1"/>
        </p:nvSpPr>
        <p:spPr bwMode="auto">
          <a:xfrm>
            <a:off x="7308078" y="6727353"/>
            <a:ext cx="804111" cy="121584"/>
          </a:xfrm>
          <a:prstGeom prst="rect">
            <a:avLst/>
          </a:prstGeom>
          <a:solidFill>
            <a:srgbClr val="55BF8B"/>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2" name="Title 1"/>
          <p:cNvSpPr>
            <a:spLocks noGrp="1"/>
          </p:cNvSpPr>
          <p:nvPr userDrawn="1">
            <p:ph type="title" hasCustomPrompt="1"/>
          </p:nvPr>
        </p:nvSpPr>
        <p:spPr>
          <a:xfrm>
            <a:off x="609600" y="274639"/>
            <a:ext cx="10972800" cy="919455"/>
          </a:xfrm>
          <a:prstGeom prst="rect">
            <a:avLst/>
          </a:prstGeom>
        </p:spPr>
        <p:txBody>
          <a:bodyPr anchor="b" anchorCtr="0"/>
          <a:lstStyle>
            <a:lvl1pPr algn="l">
              <a:lnSpc>
                <a:spcPts val="4000"/>
              </a:lnSpc>
              <a:defRPr sz="3733" b="1" baseline="0">
                <a:solidFill>
                  <a:srgbClr val="006A71"/>
                </a:solidFill>
                <a:effectLst/>
                <a:latin typeface="Calibri" pitchFamily="34" charset="0"/>
              </a:defRPr>
            </a:lvl1pPr>
          </a:lstStyle>
          <a:p>
            <a:r>
              <a:rPr lang="en-US"/>
              <a:t>Heading</a:t>
            </a:r>
          </a:p>
        </p:txBody>
      </p:sp>
      <p:sp>
        <p:nvSpPr>
          <p:cNvPr id="5" name="Text Placeholder 7"/>
          <p:cNvSpPr>
            <a:spLocks noGrp="1"/>
          </p:cNvSpPr>
          <p:nvPr userDrawn="1">
            <p:ph type="body" sz="quarter" idx="10"/>
          </p:nvPr>
        </p:nvSpPr>
        <p:spPr>
          <a:xfrm>
            <a:off x="609600" y="1545167"/>
            <a:ext cx="10972800" cy="4455584"/>
          </a:xfrm>
        </p:spPr>
        <p:txBody>
          <a:bodyPr/>
          <a:lstStyle>
            <a:lvl1pPr marL="306910" indent="-306910">
              <a:buClr>
                <a:srgbClr val="005DAA"/>
              </a:buClr>
              <a:buFont typeface="Wingdings" panose="05000000000000000000" pitchFamily="2" charset="2"/>
              <a:buChar char="§"/>
              <a:defRPr sz="2667">
                <a:solidFill>
                  <a:srgbClr val="2D2D2D"/>
                </a:solidFill>
              </a:defRPr>
            </a:lvl1pPr>
            <a:lvl2pPr>
              <a:buClr>
                <a:srgbClr val="532E63"/>
              </a:buClr>
              <a:defRPr sz="2667">
                <a:solidFill>
                  <a:srgbClr val="2D2D2D"/>
                </a:solidFill>
              </a:defRPr>
            </a:lvl2pPr>
            <a:lvl3pPr>
              <a:buClr>
                <a:srgbClr val="9A3B26"/>
              </a:buClr>
              <a:defRPr sz="2667">
                <a:solidFill>
                  <a:srgbClr val="2D2D2D"/>
                </a:solidFill>
              </a:defRPr>
            </a:lvl3pPr>
            <a:lvl4pPr>
              <a:defRPr sz="2667">
                <a:solidFill>
                  <a:schemeClr val="accent4">
                    <a:lumMod val="75000"/>
                  </a:schemeClr>
                </a:solidFill>
              </a:defRPr>
            </a:lvl4pPr>
            <a:lvl5pPr>
              <a:defRPr sz="2667">
                <a:solidFill>
                  <a:schemeClr val="accent4">
                    <a:lumMod val="75000"/>
                  </a:schemeClr>
                </a:solidFill>
              </a:defRPr>
            </a:lvl5pPr>
          </a:lstStyle>
          <a:p>
            <a:pPr lvl="0"/>
            <a:r>
              <a:rPr lang="en-US"/>
              <a:t>Click to edit Master text styles</a:t>
            </a:r>
          </a:p>
          <a:p>
            <a:pPr lvl="1"/>
            <a:r>
              <a:rPr lang="en-US"/>
              <a:t>Second level</a:t>
            </a:r>
          </a:p>
          <a:p>
            <a:pPr lvl="2"/>
            <a:r>
              <a:rPr lang="en-US"/>
              <a:t>Third level</a:t>
            </a:r>
          </a:p>
        </p:txBody>
      </p:sp>
      <p:pic>
        <p:nvPicPr>
          <p:cNvPr id="21" name="Picture 20" descr="Logos of the U.S. Department of Health and Human Services and Centers for Disease Control and Prevention" title="LOGOS">
            <a:extLst>
              <a:ext uri="{FF2B5EF4-FFF2-40B4-BE49-F238E27FC236}">
                <a16:creationId xmlns:a16="http://schemas.microsoft.com/office/drawing/2014/main" id="{5EB3B0CC-979E-4460-961A-7E5D5213A07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7919" y="6001464"/>
            <a:ext cx="1158819" cy="664349"/>
          </a:xfrm>
          <a:prstGeom prst="rect">
            <a:avLst/>
          </a:prstGeom>
        </p:spPr>
      </p:pic>
      <p:grpSp>
        <p:nvGrpSpPr>
          <p:cNvPr id="20" name="Group 19">
            <a:extLst>
              <a:ext uri="{FF2B5EF4-FFF2-40B4-BE49-F238E27FC236}">
                <a16:creationId xmlns:a16="http://schemas.microsoft.com/office/drawing/2014/main" id="{9256BCB5-3FA6-46A4-BD0C-A091D9F1922D}"/>
              </a:ext>
            </a:extLst>
          </p:cNvPr>
          <p:cNvGrpSpPr/>
          <p:nvPr userDrawn="1"/>
        </p:nvGrpSpPr>
        <p:grpSpPr>
          <a:xfrm>
            <a:off x="1" y="2"/>
            <a:ext cx="356209" cy="1194093"/>
            <a:chOff x="2721769" y="2050256"/>
            <a:chExt cx="442912" cy="1469660"/>
          </a:xfrm>
        </p:grpSpPr>
        <p:sp>
          <p:nvSpPr>
            <p:cNvPr id="22" name="Rectangle 21">
              <a:extLst>
                <a:ext uri="{FF2B5EF4-FFF2-40B4-BE49-F238E27FC236}">
                  <a16:creationId xmlns:a16="http://schemas.microsoft.com/office/drawing/2014/main" id="{B5B91796-8B0E-4339-853E-86194B92F336}"/>
                </a:ext>
              </a:extLst>
            </p:cNvPr>
            <p:cNvSpPr/>
            <p:nvPr userDrawn="1"/>
          </p:nvSpPr>
          <p:spPr>
            <a:xfrm>
              <a:off x="2721769" y="2050256"/>
              <a:ext cx="442912" cy="1335882"/>
            </a:xfrm>
            <a:prstGeom prst="rect">
              <a:avLst/>
            </a:prstGeom>
            <a:solidFill>
              <a:srgbClr val="2D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n>
                  <a:noFill/>
                </a:ln>
              </a:endParaRPr>
            </a:p>
          </p:txBody>
        </p:sp>
        <p:sp>
          <p:nvSpPr>
            <p:cNvPr id="23" name="Rectangle 22">
              <a:extLst>
                <a:ext uri="{FF2B5EF4-FFF2-40B4-BE49-F238E27FC236}">
                  <a16:creationId xmlns:a16="http://schemas.microsoft.com/office/drawing/2014/main" id="{FB4E0A8E-0F30-4F8C-A535-BEEA20A4E70F}"/>
                </a:ext>
              </a:extLst>
            </p:cNvPr>
            <p:cNvSpPr/>
            <p:nvPr userDrawn="1"/>
          </p:nvSpPr>
          <p:spPr>
            <a:xfrm>
              <a:off x="2721769" y="3386138"/>
              <a:ext cx="442912" cy="133778"/>
            </a:xfrm>
            <a:prstGeom prst="rect">
              <a:avLst/>
            </a:prstGeom>
            <a:solidFill>
              <a:srgbClr val="F0A8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n>
                  <a:noFill/>
                </a:ln>
              </a:endParaRPr>
            </a:p>
          </p:txBody>
        </p:sp>
      </p:grpSp>
    </p:spTree>
    <p:extLst>
      <p:ext uri="{BB962C8B-B14F-4D97-AF65-F5344CB8AC3E}">
        <p14:creationId xmlns:p14="http://schemas.microsoft.com/office/powerpoint/2010/main" val="4019855773"/>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ATA SLIDE">
    <p:bg>
      <p:bgPr>
        <a:solidFill>
          <a:schemeClr val="bg2"/>
        </a:solidFill>
        <a:effectLst/>
      </p:bgPr>
    </p:bg>
    <p:spTree>
      <p:nvGrpSpPr>
        <p:cNvPr id="1" name=""/>
        <p:cNvGrpSpPr/>
        <p:nvPr/>
      </p:nvGrpSpPr>
      <p:grpSpPr>
        <a:xfrm>
          <a:off x="0" y="0"/>
          <a:ext cx="0" cy="0"/>
          <a:chOff x="0" y="0"/>
          <a:chExt cx="0" cy="0"/>
        </a:xfrm>
      </p:grpSpPr>
      <p:sp>
        <p:nvSpPr>
          <p:cNvPr id="8" name="Rectangle 7"/>
          <p:cNvSpPr>
            <a:spLocks noChangeArrowheads="1"/>
          </p:cNvSpPr>
          <p:nvPr userDrawn="1"/>
        </p:nvSpPr>
        <p:spPr bwMode="auto">
          <a:xfrm>
            <a:off x="8110222" y="6727353"/>
            <a:ext cx="804111" cy="121584"/>
          </a:xfrm>
          <a:prstGeom prst="rect">
            <a:avLst/>
          </a:prstGeom>
          <a:solidFill>
            <a:srgbClr val="B01519"/>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9" name="Rectangle 8"/>
          <p:cNvSpPr>
            <a:spLocks noChangeArrowheads="1"/>
          </p:cNvSpPr>
          <p:nvPr userDrawn="1"/>
        </p:nvSpPr>
        <p:spPr bwMode="auto">
          <a:xfrm>
            <a:off x="8903846" y="6727353"/>
            <a:ext cx="804111" cy="121584"/>
          </a:xfrm>
          <a:prstGeom prst="rect">
            <a:avLst/>
          </a:prstGeom>
          <a:solidFill>
            <a:srgbClr val="FBAB18"/>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10" name="Rectangle 9"/>
          <p:cNvSpPr>
            <a:spLocks noChangeArrowheads="1"/>
          </p:cNvSpPr>
          <p:nvPr userDrawn="1"/>
        </p:nvSpPr>
        <p:spPr bwMode="auto">
          <a:xfrm>
            <a:off x="9707955" y="6727353"/>
            <a:ext cx="804765" cy="121584"/>
          </a:xfrm>
          <a:prstGeom prst="rect">
            <a:avLst/>
          </a:prstGeom>
          <a:solidFill>
            <a:srgbClr val="292B6E"/>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11" name="Rectangle 10"/>
          <p:cNvSpPr>
            <a:spLocks noChangeArrowheads="1"/>
          </p:cNvSpPr>
          <p:nvPr userDrawn="1"/>
        </p:nvSpPr>
        <p:spPr bwMode="auto">
          <a:xfrm>
            <a:off x="10494264" y="6727353"/>
            <a:ext cx="1697737" cy="121584"/>
          </a:xfrm>
          <a:prstGeom prst="rect">
            <a:avLst/>
          </a:prstGeom>
          <a:solidFill>
            <a:srgbClr val="4656A6"/>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12" name="Rectangle 20"/>
          <p:cNvSpPr>
            <a:spLocks noChangeArrowheads="1"/>
          </p:cNvSpPr>
          <p:nvPr userDrawn="1"/>
        </p:nvSpPr>
        <p:spPr bwMode="auto">
          <a:xfrm>
            <a:off x="1" y="6727353"/>
            <a:ext cx="7572332" cy="121584"/>
          </a:xfrm>
          <a:prstGeom prst="rect">
            <a:avLst/>
          </a:prstGeom>
          <a:solidFill>
            <a:srgbClr val="17468F"/>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13" name="Rectangle 12"/>
          <p:cNvSpPr>
            <a:spLocks noChangeArrowheads="1"/>
          </p:cNvSpPr>
          <p:nvPr userDrawn="1"/>
        </p:nvSpPr>
        <p:spPr bwMode="auto">
          <a:xfrm>
            <a:off x="7308078" y="6727353"/>
            <a:ext cx="804111" cy="121584"/>
          </a:xfrm>
          <a:prstGeom prst="rect">
            <a:avLst/>
          </a:prstGeom>
          <a:solidFill>
            <a:srgbClr val="55BF8B"/>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2" name="Title 1"/>
          <p:cNvSpPr>
            <a:spLocks noGrp="1"/>
          </p:cNvSpPr>
          <p:nvPr userDrawn="1">
            <p:ph type="title" hasCustomPrompt="1"/>
          </p:nvPr>
        </p:nvSpPr>
        <p:spPr>
          <a:xfrm>
            <a:off x="609600" y="274639"/>
            <a:ext cx="10972800" cy="919455"/>
          </a:xfrm>
          <a:prstGeom prst="rect">
            <a:avLst/>
          </a:prstGeom>
        </p:spPr>
        <p:txBody>
          <a:bodyPr anchor="b" anchorCtr="0"/>
          <a:lstStyle>
            <a:lvl1pPr algn="l">
              <a:lnSpc>
                <a:spcPts val="4000"/>
              </a:lnSpc>
              <a:defRPr sz="3733" b="1" baseline="0">
                <a:solidFill>
                  <a:srgbClr val="006A71"/>
                </a:solidFill>
                <a:effectLst/>
                <a:latin typeface="Calibri" pitchFamily="34" charset="0"/>
              </a:defRPr>
            </a:lvl1pPr>
          </a:lstStyle>
          <a:p>
            <a:r>
              <a:rPr lang="en-US"/>
              <a:t>Heading</a:t>
            </a:r>
          </a:p>
        </p:txBody>
      </p:sp>
      <p:sp>
        <p:nvSpPr>
          <p:cNvPr id="5" name="Text Placeholder 7"/>
          <p:cNvSpPr>
            <a:spLocks noGrp="1"/>
          </p:cNvSpPr>
          <p:nvPr userDrawn="1">
            <p:ph type="body" sz="quarter" idx="10"/>
          </p:nvPr>
        </p:nvSpPr>
        <p:spPr>
          <a:xfrm>
            <a:off x="609600" y="1545167"/>
            <a:ext cx="10972800" cy="4455584"/>
          </a:xfrm>
        </p:spPr>
        <p:txBody>
          <a:bodyPr/>
          <a:lstStyle>
            <a:lvl1pPr marL="306910" indent="-306910">
              <a:buClr>
                <a:srgbClr val="005DAA"/>
              </a:buClr>
              <a:buFont typeface="Wingdings" panose="05000000000000000000" pitchFamily="2" charset="2"/>
              <a:buChar char="§"/>
              <a:defRPr sz="2667">
                <a:solidFill>
                  <a:srgbClr val="2D2D2D"/>
                </a:solidFill>
              </a:defRPr>
            </a:lvl1pPr>
            <a:lvl2pPr>
              <a:buClr>
                <a:srgbClr val="532E63"/>
              </a:buClr>
              <a:defRPr sz="2667">
                <a:solidFill>
                  <a:srgbClr val="2D2D2D"/>
                </a:solidFill>
              </a:defRPr>
            </a:lvl2pPr>
            <a:lvl3pPr>
              <a:buClr>
                <a:srgbClr val="9A3B26"/>
              </a:buClr>
              <a:defRPr sz="2667">
                <a:solidFill>
                  <a:srgbClr val="2D2D2D"/>
                </a:solidFill>
              </a:defRPr>
            </a:lvl3pPr>
            <a:lvl4pPr>
              <a:defRPr sz="2667">
                <a:solidFill>
                  <a:schemeClr val="accent4">
                    <a:lumMod val="75000"/>
                  </a:schemeClr>
                </a:solidFill>
              </a:defRPr>
            </a:lvl4pPr>
            <a:lvl5pPr>
              <a:defRPr sz="2667">
                <a:solidFill>
                  <a:schemeClr val="accent4">
                    <a:lumMod val="75000"/>
                  </a:schemeClr>
                </a:solidFill>
              </a:defRPr>
            </a:lvl5pPr>
          </a:lstStyle>
          <a:p>
            <a:pPr lvl="0"/>
            <a:r>
              <a:rPr lang="en-US"/>
              <a:t>Click to edit Master text styles</a:t>
            </a:r>
          </a:p>
          <a:p>
            <a:pPr lvl="1"/>
            <a:r>
              <a:rPr lang="en-US"/>
              <a:t>Second level</a:t>
            </a:r>
          </a:p>
          <a:p>
            <a:pPr lvl="2"/>
            <a:r>
              <a:rPr lang="en-US"/>
              <a:t>Third level</a:t>
            </a:r>
          </a:p>
        </p:txBody>
      </p:sp>
      <p:grpSp>
        <p:nvGrpSpPr>
          <p:cNvPr id="20" name="Group 19">
            <a:extLst>
              <a:ext uri="{FF2B5EF4-FFF2-40B4-BE49-F238E27FC236}">
                <a16:creationId xmlns:a16="http://schemas.microsoft.com/office/drawing/2014/main" id="{9256BCB5-3FA6-46A4-BD0C-A091D9F1922D}"/>
              </a:ext>
            </a:extLst>
          </p:cNvPr>
          <p:cNvGrpSpPr/>
          <p:nvPr userDrawn="1"/>
        </p:nvGrpSpPr>
        <p:grpSpPr>
          <a:xfrm>
            <a:off x="1" y="2"/>
            <a:ext cx="356209" cy="1194093"/>
            <a:chOff x="2721769" y="2050256"/>
            <a:chExt cx="442912" cy="1469660"/>
          </a:xfrm>
        </p:grpSpPr>
        <p:sp>
          <p:nvSpPr>
            <p:cNvPr id="22" name="Rectangle 21">
              <a:extLst>
                <a:ext uri="{FF2B5EF4-FFF2-40B4-BE49-F238E27FC236}">
                  <a16:creationId xmlns:a16="http://schemas.microsoft.com/office/drawing/2014/main" id="{B5B91796-8B0E-4339-853E-86194B92F336}"/>
                </a:ext>
              </a:extLst>
            </p:cNvPr>
            <p:cNvSpPr/>
            <p:nvPr userDrawn="1"/>
          </p:nvSpPr>
          <p:spPr>
            <a:xfrm>
              <a:off x="2721769" y="2050256"/>
              <a:ext cx="442912" cy="1335882"/>
            </a:xfrm>
            <a:prstGeom prst="rect">
              <a:avLst/>
            </a:prstGeom>
            <a:solidFill>
              <a:srgbClr val="2D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n>
                  <a:noFill/>
                </a:ln>
              </a:endParaRPr>
            </a:p>
          </p:txBody>
        </p:sp>
        <p:sp>
          <p:nvSpPr>
            <p:cNvPr id="23" name="Rectangle 22">
              <a:extLst>
                <a:ext uri="{FF2B5EF4-FFF2-40B4-BE49-F238E27FC236}">
                  <a16:creationId xmlns:a16="http://schemas.microsoft.com/office/drawing/2014/main" id="{FB4E0A8E-0F30-4F8C-A535-BEEA20A4E70F}"/>
                </a:ext>
              </a:extLst>
            </p:cNvPr>
            <p:cNvSpPr/>
            <p:nvPr userDrawn="1"/>
          </p:nvSpPr>
          <p:spPr>
            <a:xfrm>
              <a:off x="2721769" y="3386138"/>
              <a:ext cx="442912" cy="133778"/>
            </a:xfrm>
            <a:prstGeom prst="rect">
              <a:avLst/>
            </a:prstGeom>
            <a:solidFill>
              <a:srgbClr val="F0A8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n>
                  <a:noFill/>
                </a:ln>
              </a:endParaRPr>
            </a:p>
          </p:txBody>
        </p:sp>
      </p:grpSp>
    </p:spTree>
    <p:extLst>
      <p:ext uri="{BB962C8B-B14F-4D97-AF65-F5344CB8AC3E}">
        <p14:creationId xmlns:p14="http://schemas.microsoft.com/office/powerpoint/2010/main" val="1739130504"/>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ATA SLIDE 2 column">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a:prstGeom prst="rect">
            <a:avLst/>
          </a:prstGeom>
        </p:spPr>
        <p:txBody>
          <a:bodyPr anchor="b" anchorCtr="0"/>
          <a:lstStyle>
            <a:lvl1pPr algn="l">
              <a:lnSpc>
                <a:spcPts val="4000"/>
              </a:lnSpc>
              <a:defRPr sz="3733" b="1" baseline="0">
                <a:solidFill>
                  <a:srgbClr val="006A71"/>
                </a:solidFill>
                <a:effectLst/>
                <a:latin typeface="Calibri" pitchFamily="34" charset="0"/>
              </a:defRPr>
            </a:lvl1pPr>
          </a:lstStyle>
          <a:p>
            <a:endParaRPr lang="en-US"/>
          </a:p>
        </p:txBody>
      </p:sp>
      <p:sp>
        <p:nvSpPr>
          <p:cNvPr id="3" name="Content Placeholder 2"/>
          <p:cNvSpPr>
            <a:spLocks noGrp="1"/>
          </p:cNvSpPr>
          <p:nvPr>
            <p:ph idx="1"/>
          </p:nvPr>
        </p:nvSpPr>
        <p:spPr>
          <a:xfrm>
            <a:off x="609601" y="1600201"/>
            <a:ext cx="5172892" cy="4191000"/>
          </a:xfrm>
          <a:prstGeom prst="rect">
            <a:avLst/>
          </a:prstGeom>
        </p:spPr>
        <p:txBody>
          <a:bodyPr/>
          <a:lstStyle>
            <a:lvl1pPr marL="457189" indent="-457189">
              <a:buClr>
                <a:srgbClr val="541900"/>
              </a:buClr>
              <a:buSzPct val="70000"/>
              <a:buFont typeface="Wingdings" panose="05000000000000000000" pitchFamily="2" charset="2"/>
              <a:buChar char="§"/>
              <a:defRPr sz="3200" b="1" baseline="0">
                <a:solidFill>
                  <a:srgbClr val="000000"/>
                </a:solidFill>
                <a:latin typeface="Calibri" pitchFamily="34" charset="0"/>
              </a:defRPr>
            </a:lvl1pPr>
            <a:lvl2pPr marL="990575" indent="-380990">
              <a:buClr>
                <a:srgbClr val="005984"/>
              </a:buClr>
              <a:buSzPct val="100000"/>
              <a:buFont typeface="Arial" panose="020B0604020202020204" pitchFamily="34" charset="0"/>
              <a:buChar char="•"/>
              <a:defRPr sz="2667">
                <a:solidFill>
                  <a:schemeClr val="accent4">
                    <a:lumMod val="75000"/>
                  </a:schemeClr>
                </a:solidFill>
              </a:defRPr>
            </a:lvl2pPr>
            <a:lvl3pPr>
              <a:buClrTx/>
              <a:buSzPct val="100000"/>
              <a:buFont typeface="Arial" pitchFamily="34" charset="0"/>
              <a:buChar char="•"/>
              <a:defRPr sz="2400">
                <a:solidFill>
                  <a:schemeClr val="accent4">
                    <a:lumMod val="75000"/>
                  </a:schemeClr>
                </a:solidFill>
              </a:defRPr>
            </a:lvl3pPr>
            <a:lvl4pPr>
              <a:buClr>
                <a:schemeClr val="bg1"/>
              </a:buClr>
              <a:buSzPct val="70000"/>
              <a:buFont typeface="Courier New" pitchFamily="49" charset="0"/>
              <a:buChar char="o"/>
              <a:defRPr sz="2400" baseline="0">
                <a:solidFill>
                  <a:schemeClr val="bg2"/>
                </a:solidFill>
              </a:defRPr>
            </a:lvl4pPr>
            <a:lvl5pPr>
              <a:buClr>
                <a:schemeClr val="bg1"/>
              </a:buClr>
              <a:buSzPct val="70000"/>
              <a:buFont typeface="Arial" pitchFamily="34" charset="0"/>
              <a:buChar char="•"/>
              <a:defRPr sz="2400">
                <a:solidFill>
                  <a:schemeClr val="bg2"/>
                </a:solidFill>
              </a:defRPr>
            </a:lvl5pPr>
          </a:lstStyle>
          <a:p>
            <a:pPr lvl="2"/>
            <a:endParaRPr lang="en-US"/>
          </a:p>
          <a:p>
            <a:pPr lvl="0"/>
            <a:endParaRPr lang="en-US"/>
          </a:p>
          <a:p>
            <a:pPr lvl="2"/>
            <a:endParaRPr lang="en-US"/>
          </a:p>
          <a:p>
            <a:pPr lvl="1"/>
            <a:endParaRPr lang="en-US"/>
          </a:p>
          <a:p>
            <a:pPr lvl="1"/>
            <a:endParaRPr lang="en-US"/>
          </a:p>
          <a:p>
            <a:pPr lvl="1"/>
            <a:endParaRPr lang="en-US"/>
          </a:p>
        </p:txBody>
      </p:sp>
      <p:sp>
        <p:nvSpPr>
          <p:cNvPr id="13" name="Content Placeholder 2"/>
          <p:cNvSpPr>
            <a:spLocks noGrp="1"/>
          </p:cNvSpPr>
          <p:nvPr userDrawn="1">
            <p:ph idx="10"/>
          </p:nvPr>
        </p:nvSpPr>
        <p:spPr>
          <a:xfrm>
            <a:off x="6409509" y="1600201"/>
            <a:ext cx="5172892" cy="4191000"/>
          </a:xfrm>
          <a:prstGeom prst="rect">
            <a:avLst/>
          </a:prstGeom>
        </p:spPr>
        <p:txBody>
          <a:bodyPr/>
          <a:lstStyle>
            <a:lvl1pPr marL="457189" indent="-457189">
              <a:buClr>
                <a:srgbClr val="541900"/>
              </a:buClr>
              <a:buSzPct val="70000"/>
              <a:buFont typeface="Wingdings" panose="05000000000000000000" pitchFamily="2" charset="2"/>
              <a:buChar char="§"/>
              <a:defRPr sz="3200" b="1" baseline="0">
                <a:solidFill>
                  <a:srgbClr val="000000"/>
                </a:solidFill>
                <a:latin typeface="Calibri" pitchFamily="34" charset="0"/>
              </a:defRPr>
            </a:lvl1pPr>
            <a:lvl2pPr marL="990575" indent="-380990">
              <a:buClr>
                <a:srgbClr val="005984"/>
              </a:buClr>
              <a:buSzPct val="100000"/>
              <a:buFont typeface="Arial" panose="020B0604020202020204" pitchFamily="34" charset="0"/>
              <a:buChar char="•"/>
              <a:defRPr sz="2667">
                <a:solidFill>
                  <a:schemeClr val="accent4">
                    <a:lumMod val="75000"/>
                  </a:schemeClr>
                </a:solidFill>
              </a:defRPr>
            </a:lvl2pPr>
            <a:lvl3pPr>
              <a:buClrTx/>
              <a:buSzPct val="100000"/>
              <a:buFont typeface="Arial" pitchFamily="34" charset="0"/>
              <a:buChar char="•"/>
              <a:defRPr sz="2400">
                <a:solidFill>
                  <a:schemeClr val="accent4">
                    <a:lumMod val="75000"/>
                  </a:schemeClr>
                </a:solidFill>
              </a:defRPr>
            </a:lvl3pPr>
            <a:lvl4pPr>
              <a:buClr>
                <a:schemeClr val="bg1"/>
              </a:buClr>
              <a:buSzPct val="70000"/>
              <a:buFont typeface="Courier New" pitchFamily="49" charset="0"/>
              <a:buChar char="o"/>
              <a:defRPr sz="2400" baseline="0">
                <a:solidFill>
                  <a:schemeClr val="bg2"/>
                </a:solidFill>
              </a:defRPr>
            </a:lvl4pPr>
            <a:lvl5pPr>
              <a:buClr>
                <a:schemeClr val="bg1"/>
              </a:buClr>
              <a:buSzPct val="70000"/>
              <a:buFont typeface="Arial" pitchFamily="34" charset="0"/>
              <a:buChar char="•"/>
              <a:defRPr sz="2400">
                <a:solidFill>
                  <a:schemeClr val="bg2"/>
                </a:solidFill>
              </a:defRPr>
            </a:lvl5pPr>
          </a:lstStyle>
          <a:p>
            <a:pPr lvl="2"/>
            <a:endParaRPr lang="en-US"/>
          </a:p>
          <a:p>
            <a:pPr lvl="0"/>
            <a:endParaRPr lang="en-US"/>
          </a:p>
          <a:p>
            <a:pPr lvl="2"/>
            <a:endParaRPr lang="en-US"/>
          </a:p>
          <a:p>
            <a:pPr lvl="1"/>
            <a:endParaRPr lang="en-US"/>
          </a:p>
          <a:p>
            <a:pPr lvl="1"/>
            <a:endParaRPr lang="en-US"/>
          </a:p>
          <a:p>
            <a:pPr lvl="1"/>
            <a:endParaRPr lang="en-US"/>
          </a:p>
        </p:txBody>
      </p:sp>
      <p:sp>
        <p:nvSpPr>
          <p:cNvPr id="15" name="Rectangle 14">
            <a:extLst>
              <a:ext uri="{FF2B5EF4-FFF2-40B4-BE49-F238E27FC236}">
                <a16:creationId xmlns:a16="http://schemas.microsoft.com/office/drawing/2014/main" id="{9416945D-7463-43F9-B460-2CF43DA20039}"/>
              </a:ext>
            </a:extLst>
          </p:cNvPr>
          <p:cNvSpPr>
            <a:spLocks noChangeArrowheads="1"/>
          </p:cNvSpPr>
          <p:nvPr userDrawn="1"/>
        </p:nvSpPr>
        <p:spPr bwMode="auto">
          <a:xfrm>
            <a:off x="8110222" y="6727353"/>
            <a:ext cx="804111" cy="121584"/>
          </a:xfrm>
          <a:prstGeom prst="rect">
            <a:avLst/>
          </a:prstGeom>
          <a:solidFill>
            <a:srgbClr val="B01519"/>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16" name="Rectangle 15">
            <a:extLst>
              <a:ext uri="{FF2B5EF4-FFF2-40B4-BE49-F238E27FC236}">
                <a16:creationId xmlns:a16="http://schemas.microsoft.com/office/drawing/2014/main" id="{18D9C951-7795-4013-A98F-41CA15626AB5}"/>
              </a:ext>
            </a:extLst>
          </p:cNvPr>
          <p:cNvSpPr>
            <a:spLocks noChangeArrowheads="1"/>
          </p:cNvSpPr>
          <p:nvPr userDrawn="1"/>
        </p:nvSpPr>
        <p:spPr bwMode="auto">
          <a:xfrm>
            <a:off x="8903846" y="6727353"/>
            <a:ext cx="804111" cy="121584"/>
          </a:xfrm>
          <a:prstGeom prst="rect">
            <a:avLst/>
          </a:prstGeom>
          <a:solidFill>
            <a:srgbClr val="FBAB18"/>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17" name="Rectangle 16">
            <a:extLst>
              <a:ext uri="{FF2B5EF4-FFF2-40B4-BE49-F238E27FC236}">
                <a16:creationId xmlns:a16="http://schemas.microsoft.com/office/drawing/2014/main" id="{0E138E91-A144-4218-9895-5E4D3582ADFB}"/>
              </a:ext>
            </a:extLst>
          </p:cNvPr>
          <p:cNvSpPr>
            <a:spLocks noChangeArrowheads="1"/>
          </p:cNvSpPr>
          <p:nvPr userDrawn="1"/>
        </p:nvSpPr>
        <p:spPr bwMode="auto">
          <a:xfrm>
            <a:off x="9707955" y="6727353"/>
            <a:ext cx="804765" cy="121584"/>
          </a:xfrm>
          <a:prstGeom prst="rect">
            <a:avLst/>
          </a:prstGeom>
          <a:solidFill>
            <a:srgbClr val="292B6E"/>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18" name="Rectangle 17">
            <a:extLst>
              <a:ext uri="{FF2B5EF4-FFF2-40B4-BE49-F238E27FC236}">
                <a16:creationId xmlns:a16="http://schemas.microsoft.com/office/drawing/2014/main" id="{EEF4E6B6-BDAE-40A5-9E22-D7B6320CBA11}"/>
              </a:ext>
            </a:extLst>
          </p:cNvPr>
          <p:cNvSpPr>
            <a:spLocks noChangeArrowheads="1"/>
          </p:cNvSpPr>
          <p:nvPr userDrawn="1"/>
        </p:nvSpPr>
        <p:spPr bwMode="auto">
          <a:xfrm>
            <a:off x="10494264" y="6727353"/>
            <a:ext cx="1697737" cy="121584"/>
          </a:xfrm>
          <a:prstGeom prst="rect">
            <a:avLst/>
          </a:prstGeom>
          <a:solidFill>
            <a:srgbClr val="4656A6"/>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19" name="Rectangle 20">
            <a:extLst>
              <a:ext uri="{FF2B5EF4-FFF2-40B4-BE49-F238E27FC236}">
                <a16:creationId xmlns:a16="http://schemas.microsoft.com/office/drawing/2014/main" id="{E71CFAF4-5909-4817-B92D-CE4D29DFF703}"/>
              </a:ext>
            </a:extLst>
          </p:cNvPr>
          <p:cNvSpPr>
            <a:spLocks noChangeArrowheads="1"/>
          </p:cNvSpPr>
          <p:nvPr userDrawn="1"/>
        </p:nvSpPr>
        <p:spPr bwMode="auto">
          <a:xfrm>
            <a:off x="1" y="6727353"/>
            <a:ext cx="7572332" cy="121584"/>
          </a:xfrm>
          <a:prstGeom prst="rect">
            <a:avLst/>
          </a:prstGeom>
          <a:solidFill>
            <a:srgbClr val="17468F"/>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20" name="Rectangle 19">
            <a:extLst>
              <a:ext uri="{FF2B5EF4-FFF2-40B4-BE49-F238E27FC236}">
                <a16:creationId xmlns:a16="http://schemas.microsoft.com/office/drawing/2014/main" id="{40E6DC0A-1388-4428-BA38-59223C425A40}"/>
              </a:ext>
            </a:extLst>
          </p:cNvPr>
          <p:cNvSpPr>
            <a:spLocks noChangeArrowheads="1"/>
          </p:cNvSpPr>
          <p:nvPr userDrawn="1"/>
        </p:nvSpPr>
        <p:spPr bwMode="auto">
          <a:xfrm>
            <a:off x="7308078" y="6727353"/>
            <a:ext cx="804111" cy="121584"/>
          </a:xfrm>
          <a:prstGeom prst="rect">
            <a:avLst/>
          </a:prstGeom>
          <a:solidFill>
            <a:srgbClr val="55BF8B"/>
          </a:solidFill>
          <a:ln>
            <a:noFill/>
          </a:ln>
        </p:spPr>
        <p:txBody>
          <a:bodyPr vert="horz" wrap="square" lIns="81280" tIns="40640" rIns="81280" bIns="40640" numCol="1" anchor="t" anchorCtr="0" compatLnSpc="1">
            <a:prstTxWarp prst="textNoShape">
              <a:avLst/>
            </a:prstTxWarp>
          </a:bodyPr>
          <a:lstStyle/>
          <a:p>
            <a:endParaRPr lang="en-US" sz="2223"/>
          </a:p>
        </p:txBody>
      </p:sp>
      <p:pic>
        <p:nvPicPr>
          <p:cNvPr id="21" name="Picture 20" descr="Logos of the U.S. Department of Health and Human Services and Centers for Disease Control and Prevention" title="LOGOS">
            <a:extLst>
              <a:ext uri="{FF2B5EF4-FFF2-40B4-BE49-F238E27FC236}">
                <a16:creationId xmlns:a16="http://schemas.microsoft.com/office/drawing/2014/main" id="{84213D48-D055-4EE8-9726-533AB8E26AA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7919" y="5706813"/>
            <a:ext cx="1672779" cy="959001"/>
          </a:xfrm>
          <a:prstGeom prst="rect">
            <a:avLst/>
          </a:prstGeom>
        </p:spPr>
      </p:pic>
      <p:grpSp>
        <p:nvGrpSpPr>
          <p:cNvPr id="23" name="Group 22">
            <a:extLst>
              <a:ext uri="{FF2B5EF4-FFF2-40B4-BE49-F238E27FC236}">
                <a16:creationId xmlns:a16="http://schemas.microsoft.com/office/drawing/2014/main" id="{AF318103-E3F0-462E-A0BE-161EC7EA9C7C}"/>
              </a:ext>
            </a:extLst>
          </p:cNvPr>
          <p:cNvGrpSpPr/>
          <p:nvPr userDrawn="1"/>
        </p:nvGrpSpPr>
        <p:grpSpPr>
          <a:xfrm>
            <a:off x="1" y="2"/>
            <a:ext cx="356209" cy="1194093"/>
            <a:chOff x="2721769" y="2050256"/>
            <a:chExt cx="442912" cy="1469660"/>
          </a:xfrm>
        </p:grpSpPr>
        <p:sp>
          <p:nvSpPr>
            <p:cNvPr id="24" name="Rectangle 23">
              <a:extLst>
                <a:ext uri="{FF2B5EF4-FFF2-40B4-BE49-F238E27FC236}">
                  <a16:creationId xmlns:a16="http://schemas.microsoft.com/office/drawing/2014/main" id="{6C2A256B-3279-4135-9C44-56940C3F4D28}"/>
                </a:ext>
              </a:extLst>
            </p:cNvPr>
            <p:cNvSpPr/>
            <p:nvPr userDrawn="1"/>
          </p:nvSpPr>
          <p:spPr>
            <a:xfrm>
              <a:off x="2721769" y="2050256"/>
              <a:ext cx="442912" cy="1335882"/>
            </a:xfrm>
            <a:prstGeom prst="rect">
              <a:avLst/>
            </a:prstGeom>
            <a:solidFill>
              <a:srgbClr val="2D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n>
                  <a:noFill/>
                </a:ln>
              </a:endParaRPr>
            </a:p>
          </p:txBody>
        </p:sp>
        <p:sp>
          <p:nvSpPr>
            <p:cNvPr id="25" name="Rectangle 24">
              <a:extLst>
                <a:ext uri="{FF2B5EF4-FFF2-40B4-BE49-F238E27FC236}">
                  <a16:creationId xmlns:a16="http://schemas.microsoft.com/office/drawing/2014/main" id="{DD7CDBA5-E900-4510-9676-E670A0189CF4}"/>
                </a:ext>
              </a:extLst>
            </p:cNvPr>
            <p:cNvSpPr/>
            <p:nvPr userDrawn="1"/>
          </p:nvSpPr>
          <p:spPr>
            <a:xfrm>
              <a:off x="2721769" y="3386138"/>
              <a:ext cx="442912" cy="133778"/>
            </a:xfrm>
            <a:prstGeom prst="rect">
              <a:avLst/>
            </a:prstGeom>
            <a:solidFill>
              <a:srgbClr val="F0A8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n>
                  <a:noFill/>
                </a:ln>
              </a:endParaRPr>
            </a:p>
          </p:txBody>
        </p:sp>
      </p:grpSp>
    </p:spTree>
    <p:extLst>
      <p:ext uri="{BB962C8B-B14F-4D97-AF65-F5344CB8AC3E}">
        <p14:creationId xmlns:p14="http://schemas.microsoft.com/office/powerpoint/2010/main" val="3435622471"/>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DATA SLIDE 2 column">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a:prstGeom prst="rect">
            <a:avLst/>
          </a:prstGeom>
        </p:spPr>
        <p:txBody>
          <a:bodyPr anchor="b" anchorCtr="0"/>
          <a:lstStyle>
            <a:lvl1pPr algn="l">
              <a:lnSpc>
                <a:spcPts val="4000"/>
              </a:lnSpc>
              <a:defRPr sz="3733" b="1" baseline="0">
                <a:solidFill>
                  <a:srgbClr val="006A71"/>
                </a:solidFill>
                <a:effectLst/>
                <a:latin typeface="Calibri" pitchFamily="34" charset="0"/>
              </a:defRPr>
            </a:lvl1pPr>
          </a:lstStyle>
          <a:p>
            <a:endParaRPr lang="en-US"/>
          </a:p>
        </p:txBody>
      </p:sp>
      <p:sp>
        <p:nvSpPr>
          <p:cNvPr id="3" name="Content Placeholder 2"/>
          <p:cNvSpPr>
            <a:spLocks noGrp="1"/>
          </p:cNvSpPr>
          <p:nvPr>
            <p:ph idx="1"/>
          </p:nvPr>
        </p:nvSpPr>
        <p:spPr>
          <a:xfrm>
            <a:off x="609601" y="1600201"/>
            <a:ext cx="5172892" cy="4191000"/>
          </a:xfrm>
          <a:prstGeom prst="rect">
            <a:avLst/>
          </a:prstGeom>
        </p:spPr>
        <p:txBody>
          <a:bodyPr/>
          <a:lstStyle>
            <a:lvl1pPr marL="457189" indent="-457189">
              <a:buClr>
                <a:srgbClr val="541900"/>
              </a:buClr>
              <a:buSzPct val="70000"/>
              <a:buFont typeface="Wingdings" panose="05000000000000000000" pitchFamily="2" charset="2"/>
              <a:buChar char="§"/>
              <a:defRPr sz="3200" b="1" baseline="0">
                <a:solidFill>
                  <a:srgbClr val="000000"/>
                </a:solidFill>
                <a:latin typeface="Calibri" pitchFamily="34" charset="0"/>
              </a:defRPr>
            </a:lvl1pPr>
            <a:lvl2pPr marL="990575" indent="-380990">
              <a:buClr>
                <a:srgbClr val="005984"/>
              </a:buClr>
              <a:buSzPct val="100000"/>
              <a:buFont typeface="Arial" panose="020B0604020202020204" pitchFamily="34" charset="0"/>
              <a:buChar char="•"/>
              <a:defRPr sz="2667">
                <a:solidFill>
                  <a:schemeClr val="accent4">
                    <a:lumMod val="75000"/>
                  </a:schemeClr>
                </a:solidFill>
              </a:defRPr>
            </a:lvl2pPr>
            <a:lvl3pPr>
              <a:buClrTx/>
              <a:buSzPct val="100000"/>
              <a:buFont typeface="Arial" pitchFamily="34" charset="0"/>
              <a:buChar char="•"/>
              <a:defRPr sz="2400">
                <a:solidFill>
                  <a:schemeClr val="accent4">
                    <a:lumMod val="75000"/>
                  </a:schemeClr>
                </a:solidFill>
              </a:defRPr>
            </a:lvl3pPr>
            <a:lvl4pPr>
              <a:buClr>
                <a:schemeClr val="bg1"/>
              </a:buClr>
              <a:buSzPct val="70000"/>
              <a:buFont typeface="Courier New" pitchFamily="49" charset="0"/>
              <a:buChar char="o"/>
              <a:defRPr sz="2400" baseline="0">
                <a:solidFill>
                  <a:schemeClr val="bg2"/>
                </a:solidFill>
              </a:defRPr>
            </a:lvl4pPr>
            <a:lvl5pPr>
              <a:buClr>
                <a:schemeClr val="bg1"/>
              </a:buClr>
              <a:buSzPct val="70000"/>
              <a:buFont typeface="Arial" pitchFamily="34" charset="0"/>
              <a:buChar char="•"/>
              <a:defRPr sz="2400">
                <a:solidFill>
                  <a:schemeClr val="bg2"/>
                </a:solidFill>
              </a:defRPr>
            </a:lvl5pPr>
          </a:lstStyle>
          <a:p>
            <a:pPr lvl="2"/>
            <a:endParaRPr lang="en-US"/>
          </a:p>
          <a:p>
            <a:pPr lvl="0"/>
            <a:endParaRPr lang="en-US"/>
          </a:p>
          <a:p>
            <a:pPr lvl="2"/>
            <a:endParaRPr lang="en-US"/>
          </a:p>
          <a:p>
            <a:pPr lvl="1"/>
            <a:endParaRPr lang="en-US"/>
          </a:p>
          <a:p>
            <a:pPr lvl="1"/>
            <a:endParaRPr lang="en-US"/>
          </a:p>
          <a:p>
            <a:pPr lvl="1"/>
            <a:endParaRPr lang="en-US"/>
          </a:p>
        </p:txBody>
      </p:sp>
      <p:sp>
        <p:nvSpPr>
          <p:cNvPr id="13" name="Content Placeholder 2"/>
          <p:cNvSpPr>
            <a:spLocks noGrp="1"/>
          </p:cNvSpPr>
          <p:nvPr userDrawn="1">
            <p:ph idx="10"/>
          </p:nvPr>
        </p:nvSpPr>
        <p:spPr>
          <a:xfrm>
            <a:off x="6409509" y="1600201"/>
            <a:ext cx="5172892" cy="4191000"/>
          </a:xfrm>
          <a:prstGeom prst="rect">
            <a:avLst/>
          </a:prstGeom>
        </p:spPr>
        <p:txBody>
          <a:bodyPr/>
          <a:lstStyle>
            <a:lvl1pPr marL="457189" indent="-457189">
              <a:buClr>
                <a:srgbClr val="541900"/>
              </a:buClr>
              <a:buSzPct val="70000"/>
              <a:buFont typeface="Wingdings" panose="05000000000000000000" pitchFamily="2" charset="2"/>
              <a:buChar char="§"/>
              <a:defRPr sz="3200" b="1" baseline="0">
                <a:solidFill>
                  <a:srgbClr val="000000"/>
                </a:solidFill>
                <a:latin typeface="Calibri" pitchFamily="34" charset="0"/>
              </a:defRPr>
            </a:lvl1pPr>
            <a:lvl2pPr marL="990575" indent="-380990">
              <a:buClr>
                <a:srgbClr val="005984"/>
              </a:buClr>
              <a:buSzPct val="100000"/>
              <a:buFont typeface="Arial" panose="020B0604020202020204" pitchFamily="34" charset="0"/>
              <a:buChar char="•"/>
              <a:defRPr sz="2667">
                <a:solidFill>
                  <a:schemeClr val="accent4">
                    <a:lumMod val="75000"/>
                  </a:schemeClr>
                </a:solidFill>
              </a:defRPr>
            </a:lvl2pPr>
            <a:lvl3pPr>
              <a:buClrTx/>
              <a:buSzPct val="100000"/>
              <a:buFont typeface="Arial" pitchFamily="34" charset="0"/>
              <a:buChar char="•"/>
              <a:defRPr sz="2400">
                <a:solidFill>
                  <a:schemeClr val="accent4">
                    <a:lumMod val="75000"/>
                  </a:schemeClr>
                </a:solidFill>
              </a:defRPr>
            </a:lvl3pPr>
            <a:lvl4pPr>
              <a:buClr>
                <a:schemeClr val="bg1"/>
              </a:buClr>
              <a:buSzPct val="70000"/>
              <a:buFont typeface="Courier New" pitchFamily="49" charset="0"/>
              <a:buChar char="o"/>
              <a:defRPr sz="2400" baseline="0">
                <a:solidFill>
                  <a:schemeClr val="bg2"/>
                </a:solidFill>
              </a:defRPr>
            </a:lvl4pPr>
            <a:lvl5pPr>
              <a:buClr>
                <a:schemeClr val="bg1"/>
              </a:buClr>
              <a:buSzPct val="70000"/>
              <a:buFont typeface="Arial" pitchFamily="34" charset="0"/>
              <a:buChar char="•"/>
              <a:defRPr sz="2400">
                <a:solidFill>
                  <a:schemeClr val="bg2"/>
                </a:solidFill>
              </a:defRPr>
            </a:lvl5pPr>
          </a:lstStyle>
          <a:p>
            <a:pPr lvl="2"/>
            <a:endParaRPr lang="en-US"/>
          </a:p>
          <a:p>
            <a:pPr lvl="0"/>
            <a:endParaRPr lang="en-US"/>
          </a:p>
          <a:p>
            <a:pPr lvl="2"/>
            <a:endParaRPr lang="en-US"/>
          </a:p>
          <a:p>
            <a:pPr lvl="1"/>
            <a:endParaRPr lang="en-US"/>
          </a:p>
          <a:p>
            <a:pPr lvl="1"/>
            <a:endParaRPr lang="en-US"/>
          </a:p>
          <a:p>
            <a:pPr lvl="1"/>
            <a:endParaRPr lang="en-US"/>
          </a:p>
        </p:txBody>
      </p:sp>
      <p:sp>
        <p:nvSpPr>
          <p:cNvPr id="15" name="Rectangle 14">
            <a:extLst>
              <a:ext uri="{FF2B5EF4-FFF2-40B4-BE49-F238E27FC236}">
                <a16:creationId xmlns:a16="http://schemas.microsoft.com/office/drawing/2014/main" id="{9416945D-7463-43F9-B460-2CF43DA20039}"/>
              </a:ext>
            </a:extLst>
          </p:cNvPr>
          <p:cNvSpPr>
            <a:spLocks noChangeArrowheads="1"/>
          </p:cNvSpPr>
          <p:nvPr userDrawn="1"/>
        </p:nvSpPr>
        <p:spPr bwMode="auto">
          <a:xfrm>
            <a:off x="8110222" y="6727353"/>
            <a:ext cx="804111" cy="121584"/>
          </a:xfrm>
          <a:prstGeom prst="rect">
            <a:avLst/>
          </a:prstGeom>
          <a:solidFill>
            <a:srgbClr val="B01519"/>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16" name="Rectangle 15">
            <a:extLst>
              <a:ext uri="{FF2B5EF4-FFF2-40B4-BE49-F238E27FC236}">
                <a16:creationId xmlns:a16="http://schemas.microsoft.com/office/drawing/2014/main" id="{18D9C951-7795-4013-A98F-41CA15626AB5}"/>
              </a:ext>
            </a:extLst>
          </p:cNvPr>
          <p:cNvSpPr>
            <a:spLocks noChangeArrowheads="1"/>
          </p:cNvSpPr>
          <p:nvPr userDrawn="1"/>
        </p:nvSpPr>
        <p:spPr bwMode="auto">
          <a:xfrm>
            <a:off x="8903846" y="6727353"/>
            <a:ext cx="804111" cy="121584"/>
          </a:xfrm>
          <a:prstGeom prst="rect">
            <a:avLst/>
          </a:prstGeom>
          <a:solidFill>
            <a:srgbClr val="FBAB18"/>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17" name="Rectangle 16">
            <a:extLst>
              <a:ext uri="{FF2B5EF4-FFF2-40B4-BE49-F238E27FC236}">
                <a16:creationId xmlns:a16="http://schemas.microsoft.com/office/drawing/2014/main" id="{0E138E91-A144-4218-9895-5E4D3582ADFB}"/>
              </a:ext>
            </a:extLst>
          </p:cNvPr>
          <p:cNvSpPr>
            <a:spLocks noChangeArrowheads="1"/>
          </p:cNvSpPr>
          <p:nvPr userDrawn="1"/>
        </p:nvSpPr>
        <p:spPr bwMode="auto">
          <a:xfrm>
            <a:off x="9707955" y="6727353"/>
            <a:ext cx="804765" cy="121584"/>
          </a:xfrm>
          <a:prstGeom prst="rect">
            <a:avLst/>
          </a:prstGeom>
          <a:solidFill>
            <a:srgbClr val="292B6E"/>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18" name="Rectangle 17">
            <a:extLst>
              <a:ext uri="{FF2B5EF4-FFF2-40B4-BE49-F238E27FC236}">
                <a16:creationId xmlns:a16="http://schemas.microsoft.com/office/drawing/2014/main" id="{EEF4E6B6-BDAE-40A5-9E22-D7B6320CBA11}"/>
              </a:ext>
            </a:extLst>
          </p:cNvPr>
          <p:cNvSpPr>
            <a:spLocks noChangeArrowheads="1"/>
          </p:cNvSpPr>
          <p:nvPr userDrawn="1"/>
        </p:nvSpPr>
        <p:spPr bwMode="auto">
          <a:xfrm>
            <a:off x="10494264" y="6727353"/>
            <a:ext cx="1697737" cy="121584"/>
          </a:xfrm>
          <a:prstGeom prst="rect">
            <a:avLst/>
          </a:prstGeom>
          <a:solidFill>
            <a:srgbClr val="4656A6"/>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19" name="Rectangle 20">
            <a:extLst>
              <a:ext uri="{FF2B5EF4-FFF2-40B4-BE49-F238E27FC236}">
                <a16:creationId xmlns:a16="http://schemas.microsoft.com/office/drawing/2014/main" id="{E71CFAF4-5909-4817-B92D-CE4D29DFF703}"/>
              </a:ext>
            </a:extLst>
          </p:cNvPr>
          <p:cNvSpPr>
            <a:spLocks noChangeArrowheads="1"/>
          </p:cNvSpPr>
          <p:nvPr userDrawn="1"/>
        </p:nvSpPr>
        <p:spPr bwMode="auto">
          <a:xfrm>
            <a:off x="1" y="6727353"/>
            <a:ext cx="7572332" cy="121584"/>
          </a:xfrm>
          <a:prstGeom prst="rect">
            <a:avLst/>
          </a:prstGeom>
          <a:solidFill>
            <a:srgbClr val="17468F"/>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20" name="Rectangle 19">
            <a:extLst>
              <a:ext uri="{FF2B5EF4-FFF2-40B4-BE49-F238E27FC236}">
                <a16:creationId xmlns:a16="http://schemas.microsoft.com/office/drawing/2014/main" id="{40E6DC0A-1388-4428-BA38-59223C425A40}"/>
              </a:ext>
            </a:extLst>
          </p:cNvPr>
          <p:cNvSpPr>
            <a:spLocks noChangeArrowheads="1"/>
          </p:cNvSpPr>
          <p:nvPr userDrawn="1"/>
        </p:nvSpPr>
        <p:spPr bwMode="auto">
          <a:xfrm>
            <a:off x="7308078" y="6727353"/>
            <a:ext cx="804111" cy="121584"/>
          </a:xfrm>
          <a:prstGeom prst="rect">
            <a:avLst/>
          </a:prstGeom>
          <a:solidFill>
            <a:srgbClr val="55BF8B"/>
          </a:solidFill>
          <a:ln>
            <a:noFill/>
          </a:ln>
        </p:spPr>
        <p:txBody>
          <a:bodyPr vert="horz" wrap="square" lIns="81280" tIns="40640" rIns="81280" bIns="40640" numCol="1" anchor="t" anchorCtr="0" compatLnSpc="1">
            <a:prstTxWarp prst="textNoShape">
              <a:avLst/>
            </a:prstTxWarp>
          </a:bodyPr>
          <a:lstStyle/>
          <a:p>
            <a:endParaRPr lang="en-US" sz="2223"/>
          </a:p>
        </p:txBody>
      </p:sp>
      <p:grpSp>
        <p:nvGrpSpPr>
          <p:cNvPr id="23" name="Group 22">
            <a:extLst>
              <a:ext uri="{FF2B5EF4-FFF2-40B4-BE49-F238E27FC236}">
                <a16:creationId xmlns:a16="http://schemas.microsoft.com/office/drawing/2014/main" id="{AF318103-E3F0-462E-A0BE-161EC7EA9C7C}"/>
              </a:ext>
            </a:extLst>
          </p:cNvPr>
          <p:cNvGrpSpPr/>
          <p:nvPr userDrawn="1"/>
        </p:nvGrpSpPr>
        <p:grpSpPr>
          <a:xfrm>
            <a:off x="1" y="2"/>
            <a:ext cx="356209" cy="1194093"/>
            <a:chOff x="2721769" y="2050256"/>
            <a:chExt cx="442912" cy="1469660"/>
          </a:xfrm>
        </p:grpSpPr>
        <p:sp>
          <p:nvSpPr>
            <p:cNvPr id="24" name="Rectangle 23">
              <a:extLst>
                <a:ext uri="{FF2B5EF4-FFF2-40B4-BE49-F238E27FC236}">
                  <a16:creationId xmlns:a16="http://schemas.microsoft.com/office/drawing/2014/main" id="{6C2A256B-3279-4135-9C44-56940C3F4D28}"/>
                </a:ext>
              </a:extLst>
            </p:cNvPr>
            <p:cNvSpPr/>
            <p:nvPr userDrawn="1"/>
          </p:nvSpPr>
          <p:spPr>
            <a:xfrm>
              <a:off x="2721769" y="2050256"/>
              <a:ext cx="442912" cy="1335882"/>
            </a:xfrm>
            <a:prstGeom prst="rect">
              <a:avLst/>
            </a:prstGeom>
            <a:solidFill>
              <a:srgbClr val="2D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n>
                  <a:noFill/>
                </a:ln>
              </a:endParaRPr>
            </a:p>
          </p:txBody>
        </p:sp>
        <p:sp>
          <p:nvSpPr>
            <p:cNvPr id="25" name="Rectangle 24">
              <a:extLst>
                <a:ext uri="{FF2B5EF4-FFF2-40B4-BE49-F238E27FC236}">
                  <a16:creationId xmlns:a16="http://schemas.microsoft.com/office/drawing/2014/main" id="{DD7CDBA5-E900-4510-9676-E670A0189CF4}"/>
                </a:ext>
              </a:extLst>
            </p:cNvPr>
            <p:cNvSpPr/>
            <p:nvPr userDrawn="1"/>
          </p:nvSpPr>
          <p:spPr>
            <a:xfrm>
              <a:off x="2721769" y="3386138"/>
              <a:ext cx="442912" cy="133778"/>
            </a:xfrm>
            <a:prstGeom prst="rect">
              <a:avLst/>
            </a:prstGeom>
            <a:solidFill>
              <a:srgbClr val="F0A8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n>
                  <a:noFill/>
                </a:ln>
              </a:endParaRPr>
            </a:p>
          </p:txBody>
        </p:sp>
      </p:grpSp>
    </p:spTree>
    <p:extLst>
      <p:ext uri="{BB962C8B-B14F-4D97-AF65-F5344CB8AC3E}">
        <p14:creationId xmlns:p14="http://schemas.microsoft.com/office/powerpoint/2010/main" val="1864904565"/>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color_background">
    <p:bg>
      <p:bgPr>
        <a:solidFill>
          <a:srgbClr val="006A7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39485" y="3255151"/>
            <a:ext cx="11059884" cy="1162051"/>
          </a:xfrm>
          <a:prstGeom prst="rect">
            <a:avLst/>
          </a:prstGeom>
        </p:spPr>
        <p:txBody>
          <a:bodyPr anchor="b"/>
          <a:lstStyle>
            <a:lvl1pPr algn="l">
              <a:defRPr sz="4800" b="1" baseline="0">
                <a:solidFill>
                  <a:schemeClr val="bg2"/>
                </a:solidFill>
                <a:effectLst/>
                <a:latin typeface="Calibri" pitchFamily="34" charset="0"/>
              </a:defRPr>
            </a:lvl1pPr>
          </a:lstStyle>
          <a:p>
            <a:endParaRPr lang="en-US"/>
          </a:p>
        </p:txBody>
      </p:sp>
      <p:sp>
        <p:nvSpPr>
          <p:cNvPr id="5" name="Text Placeholder 2"/>
          <p:cNvSpPr>
            <a:spLocks noGrp="1"/>
          </p:cNvSpPr>
          <p:nvPr>
            <p:ph type="body" idx="1"/>
          </p:nvPr>
        </p:nvSpPr>
        <p:spPr>
          <a:xfrm>
            <a:off x="239484" y="4688982"/>
            <a:ext cx="10363200" cy="568325"/>
          </a:xfrm>
          <a:prstGeom prst="rect">
            <a:avLst/>
          </a:prstGeom>
        </p:spPr>
        <p:txBody>
          <a:bodyPr anchor="b"/>
          <a:lstStyle>
            <a:lvl1pPr marL="0" indent="0" algn="l">
              <a:lnSpc>
                <a:spcPts val="2933"/>
              </a:lnSpc>
              <a:buNone/>
              <a:defRPr sz="2667" baseline="0">
                <a:solidFill>
                  <a:schemeClr val="bg2"/>
                </a:solidFill>
                <a:latin typeface="Calibri" pitchFamily="34" charset="0"/>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endParaRPr lang="en-US"/>
          </a:p>
        </p:txBody>
      </p:sp>
      <p:pic>
        <p:nvPicPr>
          <p:cNvPr id="4" name="Picture 3" descr="Logos of the U.S. Department of Health and Human Services and Centers for Disease Control and Prevention" title="LOGOS">
            <a:extLst>
              <a:ext uri="{FF2B5EF4-FFF2-40B4-BE49-F238E27FC236}">
                <a16:creationId xmlns:a16="http://schemas.microsoft.com/office/drawing/2014/main" id="{1338F5EA-D0AF-428F-B372-DAC2A9B1C51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9639" y="5706813"/>
            <a:ext cx="1672779" cy="959001"/>
          </a:xfrm>
          <a:prstGeom prst="rect">
            <a:avLst/>
          </a:prstGeom>
        </p:spPr>
      </p:pic>
    </p:spTree>
    <p:extLst>
      <p:ext uri="{BB962C8B-B14F-4D97-AF65-F5344CB8AC3E}">
        <p14:creationId xmlns:p14="http://schemas.microsoft.com/office/powerpoint/2010/main" val="2759468106"/>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color_background">
    <p:bg>
      <p:bgPr>
        <a:solidFill>
          <a:srgbClr val="006A71"/>
        </a:solidFill>
        <a:effectLst/>
      </p:bgPr>
    </p:bg>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D1EDB832-85DB-47C2-990D-C76F1161C2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769425" y="674915"/>
            <a:ext cx="5979136" cy="5795163"/>
          </a:xfrm>
          <a:prstGeom prst="rect">
            <a:avLst/>
          </a:prstGeom>
        </p:spPr>
      </p:pic>
      <p:sp>
        <p:nvSpPr>
          <p:cNvPr id="2" name="Title 1"/>
          <p:cNvSpPr>
            <a:spLocks noGrp="1"/>
          </p:cNvSpPr>
          <p:nvPr>
            <p:ph type="title"/>
          </p:nvPr>
        </p:nvSpPr>
        <p:spPr>
          <a:xfrm>
            <a:off x="239485" y="3255151"/>
            <a:ext cx="11059884" cy="1162051"/>
          </a:xfrm>
          <a:prstGeom prst="rect">
            <a:avLst/>
          </a:prstGeom>
        </p:spPr>
        <p:txBody>
          <a:bodyPr anchor="b"/>
          <a:lstStyle>
            <a:lvl1pPr algn="l">
              <a:defRPr sz="4800" b="1" baseline="0">
                <a:solidFill>
                  <a:schemeClr val="bg2"/>
                </a:solidFill>
                <a:effectLst/>
                <a:latin typeface="Calibri" pitchFamily="34" charset="0"/>
              </a:defRPr>
            </a:lvl1pPr>
          </a:lstStyle>
          <a:p>
            <a:endParaRPr lang="en-US"/>
          </a:p>
        </p:txBody>
      </p:sp>
      <p:sp>
        <p:nvSpPr>
          <p:cNvPr id="5" name="Text Placeholder 2"/>
          <p:cNvSpPr>
            <a:spLocks noGrp="1"/>
          </p:cNvSpPr>
          <p:nvPr>
            <p:ph type="body" idx="1"/>
          </p:nvPr>
        </p:nvSpPr>
        <p:spPr>
          <a:xfrm>
            <a:off x="239484" y="4688982"/>
            <a:ext cx="10363200" cy="568325"/>
          </a:xfrm>
          <a:prstGeom prst="rect">
            <a:avLst/>
          </a:prstGeom>
        </p:spPr>
        <p:txBody>
          <a:bodyPr anchor="b"/>
          <a:lstStyle>
            <a:lvl1pPr marL="0" indent="0" algn="l">
              <a:lnSpc>
                <a:spcPts val="2933"/>
              </a:lnSpc>
              <a:buNone/>
              <a:defRPr sz="2667" baseline="0">
                <a:solidFill>
                  <a:schemeClr val="bg2"/>
                </a:solidFill>
                <a:latin typeface="Calibri" pitchFamily="34" charset="0"/>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endParaRPr lang="en-US"/>
          </a:p>
        </p:txBody>
      </p:sp>
      <p:pic>
        <p:nvPicPr>
          <p:cNvPr id="4" name="Picture 3" descr="Logos of the U.S. Department of Health and Human Services and Centers for Disease Control and Prevention" title="LOGOS">
            <a:extLst>
              <a:ext uri="{FF2B5EF4-FFF2-40B4-BE49-F238E27FC236}">
                <a16:creationId xmlns:a16="http://schemas.microsoft.com/office/drawing/2014/main" id="{1338F5EA-D0AF-428F-B372-DAC2A9B1C51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89639" y="5706813"/>
            <a:ext cx="1672779" cy="959001"/>
          </a:xfrm>
          <a:prstGeom prst="rect">
            <a:avLst/>
          </a:prstGeom>
        </p:spPr>
      </p:pic>
    </p:spTree>
    <p:extLst>
      <p:ext uri="{BB962C8B-B14F-4D97-AF65-F5344CB8AC3E}">
        <p14:creationId xmlns:p14="http://schemas.microsoft.com/office/powerpoint/2010/main" val="827225170"/>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0EA245-C88B-42F7-A9DD-4CBDFBEB778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8FB0435-56AC-4619-9587-FD8785978D0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2EF549D-53E0-4446-98BF-202D66AD4F63}"/>
              </a:ext>
            </a:extLst>
          </p:cNvPr>
          <p:cNvSpPr>
            <a:spLocks noGrp="1"/>
          </p:cNvSpPr>
          <p:nvPr>
            <p:ph type="dt" sz="half" idx="10"/>
          </p:nvPr>
        </p:nvSpPr>
        <p:spPr/>
        <p:txBody>
          <a:bodyPr/>
          <a:lstStyle/>
          <a:p>
            <a:fld id="{33B3A0D6-A7C4-4F08-AD1F-6E0EE2E9440E}" type="datetimeFigureOut">
              <a:rPr lang="en-US" smtClean="0"/>
              <a:t>4/20/2022</a:t>
            </a:fld>
            <a:endParaRPr lang="en-US"/>
          </a:p>
        </p:txBody>
      </p:sp>
      <p:sp>
        <p:nvSpPr>
          <p:cNvPr id="5" name="Footer Placeholder 4">
            <a:extLst>
              <a:ext uri="{FF2B5EF4-FFF2-40B4-BE49-F238E27FC236}">
                <a16:creationId xmlns:a16="http://schemas.microsoft.com/office/drawing/2014/main" id="{BBA309D7-F33F-4097-A63C-F37FC0C202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5FF53D-FAF0-48B3-B7D4-60F7754843CB}"/>
              </a:ext>
            </a:extLst>
          </p:cNvPr>
          <p:cNvSpPr>
            <a:spLocks noGrp="1"/>
          </p:cNvSpPr>
          <p:nvPr>
            <p:ph type="sldNum" sz="quarter" idx="12"/>
          </p:nvPr>
        </p:nvSpPr>
        <p:spPr/>
        <p:txBody>
          <a:bodyPr/>
          <a:lstStyle/>
          <a:p>
            <a:fld id="{50AE2EE3-B0A7-4A32-AA0C-51D839CC0FD7}" type="slidenum">
              <a:rPr lang="en-US" smtClean="0"/>
              <a:t>‹#›</a:t>
            </a:fld>
            <a:endParaRPr lang="en-US"/>
          </a:p>
        </p:txBody>
      </p:sp>
    </p:spTree>
    <p:extLst>
      <p:ext uri="{BB962C8B-B14F-4D97-AF65-F5344CB8AC3E}">
        <p14:creationId xmlns:p14="http://schemas.microsoft.com/office/powerpoint/2010/main" val="6695842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LOSING">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b="18140"/>
          <a:stretch/>
        </p:blipFill>
        <p:spPr>
          <a:xfrm>
            <a:off x="2608" y="5668739"/>
            <a:ext cx="12192000" cy="1177559"/>
          </a:xfrm>
          <a:prstGeom prst="rect">
            <a:avLst/>
          </a:prstGeom>
        </p:spPr>
      </p:pic>
      <p:sp>
        <p:nvSpPr>
          <p:cNvPr id="3" name="TextBox 2"/>
          <p:cNvSpPr txBox="1"/>
          <p:nvPr userDrawn="1"/>
        </p:nvSpPr>
        <p:spPr>
          <a:xfrm>
            <a:off x="169625" y="3662433"/>
            <a:ext cx="8852455" cy="1815882"/>
          </a:xfrm>
          <a:prstGeom prst="rect">
            <a:avLst/>
          </a:prstGeom>
          <a:noFill/>
        </p:spPr>
        <p:txBody>
          <a:bodyPr wrap="square" rtlCol="0">
            <a:spAutoFit/>
          </a:bodyPr>
          <a:lstStyle/>
          <a:p>
            <a:r>
              <a:rPr lang="en-US" sz="1600">
                <a:solidFill>
                  <a:srgbClr val="2D2D2D"/>
                </a:solidFill>
                <a:latin typeface="Calibri" panose="020F0502020204030204" pitchFamily="34" charset="0"/>
              </a:rPr>
              <a:t>For more information, contact CDC</a:t>
            </a:r>
            <a:br>
              <a:rPr lang="en-US" sz="1600">
                <a:solidFill>
                  <a:srgbClr val="2D2D2D"/>
                </a:solidFill>
                <a:latin typeface="Calibri" panose="020F0502020204030204" pitchFamily="34" charset="0"/>
              </a:rPr>
            </a:br>
            <a:r>
              <a:rPr lang="en-US" sz="1600">
                <a:solidFill>
                  <a:srgbClr val="2D2D2D"/>
                </a:solidFill>
                <a:latin typeface="Calibri" panose="020F0502020204030204" pitchFamily="34" charset="0"/>
              </a:rPr>
              <a:t>1-800-CDC-INFO (232-4636)</a:t>
            </a:r>
            <a:br>
              <a:rPr lang="en-US" sz="1600">
                <a:solidFill>
                  <a:srgbClr val="2D2D2D"/>
                </a:solidFill>
                <a:latin typeface="Calibri" panose="020F0502020204030204" pitchFamily="34" charset="0"/>
              </a:rPr>
            </a:br>
            <a:r>
              <a:rPr lang="en-US" sz="1600">
                <a:solidFill>
                  <a:srgbClr val="2D2D2D"/>
                </a:solidFill>
                <a:latin typeface="Calibri" panose="020F0502020204030204" pitchFamily="34" charset="0"/>
              </a:rPr>
              <a:t>TTY:  1-888-232-6348    www.cdc.gov</a:t>
            </a:r>
            <a:br>
              <a:rPr lang="en-US" sz="1600">
                <a:solidFill>
                  <a:srgbClr val="2D2D2D"/>
                </a:solidFill>
                <a:latin typeface="Calibri" panose="020F0502020204030204" pitchFamily="34" charset="0"/>
              </a:rPr>
            </a:br>
            <a:br>
              <a:rPr lang="en-US" sz="1600">
                <a:solidFill>
                  <a:srgbClr val="2D2D2D"/>
                </a:solidFill>
                <a:latin typeface="Calibri" panose="020F0502020204030204" pitchFamily="34" charset="0"/>
              </a:rPr>
            </a:br>
            <a:br>
              <a:rPr lang="en-US" sz="1600">
                <a:solidFill>
                  <a:srgbClr val="2D2D2D"/>
                </a:solidFill>
                <a:latin typeface="Calibri" panose="020F0502020204030204" pitchFamily="34" charset="0"/>
              </a:rPr>
            </a:br>
            <a:r>
              <a:rPr lang="en-US" sz="1600">
                <a:solidFill>
                  <a:srgbClr val="2D2D2D"/>
                </a:solidFill>
                <a:latin typeface="Calibri" panose="020F0502020204030204" pitchFamily="34" charset="0"/>
              </a:rPr>
              <a:t>The findings and conclusions in this report are those of the authors and do not necessarily represent the official position of the Centers for Disease Control and Prevention.</a:t>
            </a:r>
          </a:p>
        </p:txBody>
      </p:sp>
      <p:pic>
        <p:nvPicPr>
          <p:cNvPr id="4" name="Picture 3" descr="Logos of the U.S. Department of Health and Human Services and the Centers for Disease Control and Prevention." title="Logos"/>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5662473"/>
            <a:ext cx="12192000" cy="1183824"/>
          </a:xfrm>
          <a:prstGeom prst="rect">
            <a:avLst/>
          </a:prstGeom>
        </p:spPr>
      </p:pic>
      <p:grpSp>
        <p:nvGrpSpPr>
          <p:cNvPr id="2" name="Group 1"/>
          <p:cNvGrpSpPr/>
          <p:nvPr userDrawn="1"/>
        </p:nvGrpSpPr>
        <p:grpSpPr>
          <a:xfrm>
            <a:off x="0" y="5662473"/>
            <a:ext cx="12192000" cy="1183824"/>
            <a:chOff x="0" y="-11827"/>
            <a:chExt cx="9144000" cy="170018"/>
          </a:xfrm>
        </p:grpSpPr>
        <p:sp>
          <p:nvSpPr>
            <p:cNvPr id="6" name="bk object 25"/>
            <p:cNvSpPr/>
            <p:nvPr userDrawn="1"/>
          </p:nvSpPr>
          <p:spPr>
            <a:xfrm>
              <a:off x="0" y="-11827"/>
              <a:ext cx="522365" cy="170018"/>
            </a:xfrm>
            <a:custGeom>
              <a:avLst/>
              <a:gdLst/>
              <a:ahLst/>
              <a:cxnLst/>
              <a:rect l="l" t="t" r="r" b="b"/>
              <a:pathLst>
                <a:path w="1047115" h="1413510">
                  <a:moveTo>
                    <a:pt x="1046875" y="0"/>
                  </a:moveTo>
                  <a:lnTo>
                    <a:pt x="0" y="0"/>
                  </a:lnTo>
                  <a:lnTo>
                    <a:pt x="0" y="1412925"/>
                  </a:lnTo>
                  <a:lnTo>
                    <a:pt x="869393" y="1412925"/>
                  </a:lnTo>
                  <a:lnTo>
                    <a:pt x="1046875" y="0"/>
                  </a:lnTo>
                  <a:close/>
                </a:path>
              </a:pathLst>
            </a:custGeom>
            <a:solidFill>
              <a:srgbClr val="103064"/>
            </a:solidFill>
          </p:spPr>
          <p:txBody>
            <a:bodyPr wrap="square" lIns="0" tIns="0" rIns="0" bIns="0" rtlCol="0"/>
            <a:lstStyle/>
            <a:p>
              <a:endParaRPr sz="2400"/>
            </a:p>
          </p:txBody>
        </p:sp>
        <p:sp>
          <p:nvSpPr>
            <p:cNvPr id="7" name="bk object 26"/>
            <p:cNvSpPr/>
            <p:nvPr userDrawn="1"/>
          </p:nvSpPr>
          <p:spPr>
            <a:xfrm>
              <a:off x="340051" y="-11827"/>
              <a:ext cx="863535" cy="170018"/>
            </a:xfrm>
            <a:custGeom>
              <a:avLst/>
              <a:gdLst/>
              <a:ahLst/>
              <a:cxnLst/>
              <a:rect l="l" t="t" r="r" b="b"/>
              <a:pathLst>
                <a:path w="1731010" h="1413510">
                  <a:moveTo>
                    <a:pt x="1730918" y="0"/>
                  </a:moveTo>
                  <a:lnTo>
                    <a:pt x="179633" y="0"/>
                  </a:lnTo>
                  <a:lnTo>
                    <a:pt x="0" y="1412925"/>
                  </a:lnTo>
                  <a:lnTo>
                    <a:pt x="1296345" y="1412925"/>
                  </a:lnTo>
                  <a:lnTo>
                    <a:pt x="1730918" y="0"/>
                  </a:lnTo>
                  <a:close/>
                </a:path>
              </a:pathLst>
            </a:custGeom>
            <a:solidFill>
              <a:srgbClr val="1D56B3"/>
            </a:solidFill>
          </p:spPr>
          <p:txBody>
            <a:bodyPr wrap="square" lIns="0" tIns="0" rIns="0" bIns="0" rtlCol="0"/>
            <a:lstStyle/>
            <a:p>
              <a:endParaRPr sz="2400"/>
            </a:p>
          </p:txBody>
        </p:sp>
        <p:sp>
          <p:nvSpPr>
            <p:cNvPr id="8" name="bk object 27"/>
            <p:cNvSpPr/>
            <p:nvPr userDrawn="1"/>
          </p:nvSpPr>
          <p:spPr>
            <a:xfrm>
              <a:off x="878274" y="-11827"/>
              <a:ext cx="1343452" cy="170018"/>
            </a:xfrm>
            <a:custGeom>
              <a:avLst/>
              <a:gdLst/>
              <a:ahLst/>
              <a:cxnLst/>
              <a:rect l="l" t="t" r="r" b="b"/>
              <a:pathLst>
                <a:path w="2693035" h="1413510">
                  <a:moveTo>
                    <a:pt x="2692774" y="0"/>
                  </a:moveTo>
                  <a:lnTo>
                    <a:pt x="435654" y="0"/>
                  </a:lnTo>
                  <a:lnTo>
                    <a:pt x="0" y="1412925"/>
                  </a:lnTo>
                  <a:lnTo>
                    <a:pt x="1878492" y="1412925"/>
                  </a:lnTo>
                  <a:lnTo>
                    <a:pt x="2692774" y="0"/>
                  </a:lnTo>
                  <a:close/>
                </a:path>
              </a:pathLst>
            </a:custGeom>
            <a:solidFill>
              <a:srgbClr val="103064"/>
            </a:solidFill>
          </p:spPr>
          <p:txBody>
            <a:bodyPr wrap="square" lIns="0" tIns="0" rIns="0" bIns="0" rtlCol="0"/>
            <a:lstStyle/>
            <a:p>
              <a:endParaRPr sz="2400"/>
            </a:p>
          </p:txBody>
        </p:sp>
        <p:sp>
          <p:nvSpPr>
            <p:cNvPr id="9" name="bk object 28"/>
            <p:cNvSpPr/>
            <p:nvPr userDrawn="1"/>
          </p:nvSpPr>
          <p:spPr>
            <a:xfrm>
              <a:off x="1654598" y="-11827"/>
              <a:ext cx="1362458" cy="170018"/>
            </a:xfrm>
            <a:custGeom>
              <a:avLst/>
              <a:gdLst/>
              <a:ahLst/>
              <a:cxnLst/>
              <a:rect l="l" t="t" r="r" b="b"/>
              <a:pathLst>
                <a:path w="2731134" h="1413510">
                  <a:moveTo>
                    <a:pt x="2730969" y="0"/>
                  </a:moveTo>
                  <a:lnTo>
                    <a:pt x="816445" y="0"/>
                  </a:lnTo>
                  <a:lnTo>
                    <a:pt x="0" y="1412925"/>
                  </a:lnTo>
                  <a:lnTo>
                    <a:pt x="1593978" y="1412925"/>
                  </a:lnTo>
                  <a:lnTo>
                    <a:pt x="2730969" y="0"/>
                  </a:lnTo>
                  <a:close/>
                </a:path>
              </a:pathLst>
            </a:custGeom>
            <a:solidFill>
              <a:srgbClr val="1E59B8"/>
            </a:solidFill>
          </p:spPr>
          <p:txBody>
            <a:bodyPr wrap="square" lIns="0" tIns="0" rIns="0" bIns="0" rtlCol="0"/>
            <a:lstStyle/>
            <a:p>
              <a:endParaRPr sz="2400"/>
            </a:p>
          </p:txBody>
        </p:sp>
        <p:sp>
          <p:nvSpPr>
            <p:cNvPr id="10" name="bk object 29"/>
            <p:cNvSpPr/>
            <p:nvPr userDrawn="1"/>
          </p:nvSpPr>
          <p:spPr>
            <a:xfrm>
              <a:off x="2304805" y="-11827"/>
              <a:ext cx="937659" cy="170018"/>
            </a:xfrm>
            <a:custGeom>
              <a:avLst/>
              <a:gdLst/>
              <a:ahLst/>
              <a:cxnLst/>
              <a:rect l="l" t="t" r="r" b="b"/>
              <a:pathLst>
                <a:path w="1879600" h="1413510">
                  <a:moveTo>
                    <a:pt x="1879368" y="0"/>
                  </a:moveTo>
                  <a:lnTo>
                    <a:pt x="1140221" y="0"/>
                  </a:lnTo>
                  <a:lnTo>
                    <a:pt x="0" y="1412925"/>
                  </a:lnTo>
                  <a:lnTo>
                    <a:pt x="621900" y="1412925"/>
                  </a:lnTo>
                  <a:lnTo>
                    <a:pt x="1879368" y="0"/>
                  </a:lnTo>
                  <a:close/>
                </a:path>
              </a:pathLst>
            </a:custGeom>
            <a:solidFill>
              <a:srgbClr val="17468F"/>
            </a:solidFill>
          </p:spPr>
          <p:txBody>
            <a:bodyPr wrap="square" lIns="0" tIns="0" rIns="0" bIns="0" rtlCol="0"/>
            <a:lstStyle/>
            <a:p>
              <a:endParaRPr sz="2400"/>
            </a:p>
          </p:txBody>
        </p:sp>
        <p:sp>
          <p:nvSpPr>
            <p:cNvPr id="11" name="bk object 30"/>
            <p:cNvSpPr/>
            <p:nvPr userDrawn="1"/>
          </p:nvSpPr>
          <p:spPr>
            <a:xfrm>
              <a:off x="2554809" y="-11827"/>
              <a:ext cx="2483849" cy="170018"/>
            </a:xfrm>
            <a:custGeom>
              <a:avLst/>
              <a:gdLst/>
              <a:ahLst/>
              <a:cxnLst/>
              <a:rect l="l" t="t" r="r" b="b"/>
              <a:pathLst>
                <a:path w="4979034" h="1413510">
                  <a:moveTo>
                    <a:pt x="4978576" y="0"/>
                  </a:moveTo>
                  <a:lnTo>
                    <a:pt x="1262846" y="0"/>
                  </a:lnTo>
                  <a:lnTo>
                    <a:pt x="0" y="1412925"/>
                  </a:lnTo>
                  <a:lnTo>
                    <a:pt x="3093828" y="1412925"/>
                  </a:lnTo>
                  <a:lnTo>
                    <a:pt x="4978576" y="0"/>
                  </a:lnTo>
                  <a:close/>
                </a:path>
              </a:pathLst>
            </a:custGeom>
            <a:solidFill>
              <a:srgbClr val="1E59B8"/>
            </a:solidFill>
          </p:spPr>
          <p:txBody>
            <a:bodyPr wrap="square" lIns="0" tIns="0" rIns="0" bIns="0" rtlCol="0"/>
            <a:lstStyle/>
            <a:p>
              <a:endParaRPr sz="2400"/>
            </a:p>
          </p:txBody>
        </p:sp>
        <p:sp>
          <p:nvSpPr>
            <p:cNvPr id="12" name="bk object 31"/>
            <p:cNvSpPr/>
            <p:nvPr userDrawn="1"/>
          </p:nvSpPr>
          <p:spPr>
            <a:xfrm>
              <a:off x="3835845" y="-11827"/>
              <a:ext cx="1915234" cy="170018"/>
            </a:xfrm>
            <a:custGeom>
              <a:avLst/>
              <a:gdLst/>
              <a:ahLst/>
              <a:cxnLst/>
              <a:rect l="l" t="t" r="r" b="b"/>
              <a:pathLst>
                <a:path w="3839209" h="1413510">
                  <a:moveTo>
                    <a:pt x="3838727" y="0"/>
                  </a:moveTo>
                  <a:lnTo>
                    <a:pt x="1891189" y="0"/>
                  </a:lnTo>
                  <a:lnTo>
                    <a:pt x="0" y="1412925"/>
                  </a:lnTo>
                  <a:lnTo>
                    <a:pt x="1625414" y="1412925"/>
                  </a:lnTo>
                  <a:lnTo>
                    <a:pt x="3838727" y="0"/>
                  </a:lnTo>
                  <a:close/>
                </a:path>
              </a:pathLst>
            </a:custGeom>
            <a:solidFill>
              <a:srgbClr val="536DB3"/>
            </a:solidFill>
          </p:spPr>
          <p:txBody>
            <a:bodyPr wrap="square" lIns="0" tIns="0" rIns="0" bIns="0" rtlCol="0"/>
            <a:lstStyle/>
            <a:p>
              <a:endParaRPr sz="2400"/>
            </a:p>
          </p:txBody>
        </p:sp>
        <p:sp>
          <p:nvSpPr>
            <p:cNvPr id="13" name="bk object 32"/>
            <p:cNvSpPr/>
            <p:nvPr userDrawn="1"/>
          </p:nvSpPr>
          <p:spPr>
            <a:xfrm>
              <a:off x="4458868" y="-11827"/>
              <a:ext cx="4685132" cy="170018"/>
            </a:xfrm>
            <a:custGeom>
              <a:avLst/>
              <a:gdLst/>
              <a:ahLst/>
              <a:cxnLst/>
              <a:rect l="l" t="t" r="r" b="b"/>
              <a:pathLst>
                <a:path w="9391650" h="1413510">
                  <a:moveTo>
                    <a:pt x="9391076" y="0"/>
                  </a:moveTo>
                  <a:lnTo>
                    <a:pt x="2213316" y="0"/>
                  </a:lnTo>
                  <a:lnTo>
                    <a:pt x="0" y="1412929"/>
                  </a:lnTo>
                  <a:lnTo>
                    <a:pt x="9391076" y="1412929"/>
                  </a:lnTo>
                  <a:lnTo>
                    <a:pt x="9391076" y="0"/>
                  </a:lnTo>
                  <a:close/>
                </a:path>
              </a:pathLst>
            </a:custGeom>
            <a:gradFill>
              <a:gsLst>
                <a:gs pos="0">
                  <a:srgbClr val="103064"/>
                </a:gs>
                <a:gs pos="100000">
                  <a:srgbClr val="17468F"/>
                </a:gs>
              </a:gsLst>
              <a:lin ang="0" scaled="0"/>
            </a:gradFill>
          </p:spPr>
          <p:txBody>
            <a:bodyPr wrap="square" lIns="0" tIns="0" rIns="0" bIns="0" rtlCol="0"/>
            <a:lstStyle/>
            <a:p>
              <a:endParaRPr sz="2400"/>
            </a:p>
          </p:txBody>
        </p:sp>
      </p:grpSp>
      <p:pic>
        <p:nvPicPr>
          <p:cNvPr id="16" name="Picture 15" descr="Logos of the U.S. Department of Health and Human Services and Centers for Disease Control and Prevention" title="LOGOS"/>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400435" y="5786588"/>
            <a:ext cx="1672779" cy="959001"/>
          </a:xfrm>
          <a:prstGeom prst="rect">
            <a:avLst/>
          </a:prstGeom>
        </p:spPr>
      </p:pic>
      <p:pic>
        <p:nvPicPr>
          <p:cNvPr id="18" name="Picture 17">
            <a:extLst>
              <a:ext uri="{FF2B5EF4-FFF2-40B4-BE49-F238E27FC236}">
                <a16:creationId xmlns:a16="http://schemas.microsoft.com/office/drawing/2014/main" id="{708E3E0E-8007-4E08-9AE4-D29BCAE7C56D}"/>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l="20615" r="19754"/>
          <a:stretch/>
        </p:blipFill>
        <p:spPr>
          <a:xfrm>
            <a:off x="7112341" y="234188"/>
            <a:ext cx="4913032" cy="4634459"/>
          </a:xfrm>
          <a:prstGeom prst="rect">
            <a:avLst/>
          </a:prstGeom>
        </p:spPr>
      </p:pic>
    </p:spTree>
    <p:extLst>
      <p:ext uri="{BB962C8B-B14F-4D97-AF65-F5344CB8AC3E}">
        <p14:creationId xmlns:p14="http://schemas.microsoft.com/office/powerpoint/2010/main" val="2703341543"/>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CLOSING">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b="18140"/>
          <a:stretch/>
        </p:blipFill>
        <p:spPr>
          <a:xfrm>
            <a:off x="2608" y="5668739"/>
            <a:ext cx="12192000" cy="1177559"/>
          </a:xfrm>
          <a:prstGeom prst="rect">
            <a:avLst/>
          </a:prstGeom>
        </p:spPr>
      </p:pic>
      <p:sp>
        <p:nvSpPr>
          <p:cNvPr id="3" name="TextBox 2"/>
          <p:cNvSpPr txBox="1"/>
          <p:nvPr userDrawn="1"/>
        </p:nvSpPr>
        <p:spPr>
          <a:xfrm>
            <a:off x="169625" y="3662433"/>
            <a:ext cx="8852455" cy="1815882"/>
          </a:xfrm>
          <a:prstGeom prst="rect">
            <a:avLst/>
          </a:prstGeom>
          <a:noFill/>
        </p:spPr>
        <p:txBody>
          <a:bodyPr wrap="square" rtlCol="0">
            <a:spAutoFit/>
          </a:bodyPr>
          <a:lstStyle/>
          <a:p>
            <a:r>
              <a:rPr lang="en-US" sz="1600">
                <a:solidFill>
                  <a:srgbClr val="2D2D2D"/>
                </a:solidFill>
                <a:latin typeface="Calibri" panose="020F0502020204030204" pitchFamily="34" charset="0"/>
              </a:rPr>
              <a:t>For more information, contact CDC</a:t>
            </a:r>
            <a:br>
              <a:rPr lang="en-US" sz="1600">
                <a:solidFill>
                  <a:srgbClr val="2D2D2D"/>
                </a:solidFill>
                <a:latin typeface="Calibri" panose="020F0502020204030204" pitchFamily="34" charset="0"/>
              </a:rPr>
            </a:br>
            <a:r>
              <a:rPr lang="en-US" sz="1600">
                <a:solidFill>
                  <a:srgbClr val="2D2D2D"/>
                </a:solidFill>
                <a:latin typeface="Calibri" panose="020F0502020204030204" pitchFamily="34" charset="0"/>
              </a:rPr>
              <a:t>1-800-CDC-INFO (232-4636)</a:t>
            </a:r>
            <a:br>
              <a:rPr lang="en-US" sz="1600">
                <a:solidFill>
                  <a:srgbClr val="2D2D2D"/>
                </a:solidFill>
                <a:latin typeface="Calibri" panose="020F0502020204030204" pitchFamily="34" charset="0"/>
              </a:rPr>
            </a:br>
            <a:r>
              <a:rPr lang="en-US" sz="1600">
                <a:solidFill>
                  <a:srgbClr val="2D2D2D"/>
                </a:solidFill>
                <a:latin typeface="Calibri" panose="020F0502020204030204" pitchFamily="34" charset="0"/>
              </a:rPr>
              <a:t>TTY:  1-888-232-6348    www.cdc.gov</a:t>
            </a:r>
            <a:br>
              <a:rPr lang="en-US" sz="1600">
                <a:solidFill>
                  <a:srgbClr val="2D2D2D"/>
                </a:solidFill>
                <a:latin typeface="Calibri" panose="020F0502020204030204" pitchFamily="34" charset="0"/>
              </a:rPr>
            </a:br>
            <a:br>
              <a:rPr lang="en-US" sz="1600">
                <a:solidFill>
                  <a:srgbClr val="2D2D2D"/>
                </a:solidFill>
                <a:latin typeface="Calibri" panose="020F0502020204030204" pitchFamily="34" charset="0"/>
              </a:rPr>
            </a:br>
            <a:br>
              <a:rPr lang="en-US" sz="1600">
                <a:solidFill>
                  <a:srgbClr val="2D2D2D"/>
                </a:solidFill>
                <a:latin typeface="Calibri" panose="020F0502020204030204" pitchFamily="34" charset="0"/>
              </a:rPr>
            </a:br>
            <a:r>
              <a:rPr lang="en-US" sz="1600">
                <a:solidFill>
                  <a:srgbClr val="2D2D2D"/>
                </a:solidFill>
                <a:latin typeface="Calibri" panose="020F0502020204030204" pitchFamily="34" charset="0"/>
              </a:rPr>
              <a:t>The findings and conclusions in this report are those of the authors and do not necessarily represent the official position of the Centers for Disease Control and Prevention.</a:t>
            </a:r>
          </a:p>
        </p:txBody>
      </p:sp>
      <p:pic>
        <p:nvPicPr>
          <p:cNvPr id="4" name="Picture 3" descr="Logos of the U.S. Department of Health and Human Services and the Centers for Disease Control and Prevention." title="Logos"/>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5662473"/>
            <a:ext cx="12192000" cy="1183824"/>
          </a:xfrm>
          <a:prstGeom prst="rect">
            <a:avLst/>
          </a:prstGeom>
        </p:spPr>
      </p:pic>
      <p:grpSp>
        <p:nvGrpSpPr>
          <p:cNvPr id="2" name="Group 1"/>
          <p:cNvGrpSpPr/>
          <p:nvPr userDrawn="1"/>
        </p:nvGrpSpPr>
        <p:grpSpPr>
          <a:xfrm>
            <a:off x="0" y="5662473"/>
            <a:ext cx="12192000" cy="1183824"/>
            <a:chOff x="0" y="-11827"/>
            <a:chExt cx="9144000" cy="170018"/>
          </a:xfrm>
        </p:grpSpPr>
        <p:sp>
          <p:nvSpPr>
            <p:cNvPr id="6" name="bk object 25"/>
            <p:cNvSpPr/>
            <p:nvPr userDrawn="1"/>
          </p:nvSpPr>
          <p:spPr>
            <a:xfrm>
              <a:off x="0" y="-11827"/>
              <a:ext cx="522365" cy="170018"/>
            </a:xfrm>
            <a:custGeom>
              <a:avLst/>
              <a:gdLst/>
              <a:ahLst/>
              <a:cxnLst/>
              <a:rect l="l" t="t" r="r" b="b"/>
              <a:pathLst>
                <a:path w="1047115" h="1413510">
                  <a:moveTo>
                    <a:pt x="1046875" y="0"/>
                  </a:moveTo>
                  <a:lnTo>
                    <a:pt x="0" y="0"/>
                  </a:lnTo>
                  <a:lnTo>
                    <a:pt x="0" y="1412925"/>
                  </a:lnTo>
                  <a:lnTo>
                    <a:pt x="869393" y="1412925"/>
                  </a:lnTo>
                  <a:lnTo>
                    <a:pt x="1046875" y="0"/>
                  </a:lnTo>
                  <a:close/>
                </a:path>
              </a:pathLst>
            </a:custGeom>
            <a:solidFill>
              <a:srgbClr val="103064"/>
            </a:solidFill>
          </p:spPr>
          <p:txBody>
            <a:bodyPr wrap="square" lIns="0" tIns="0" rIns="0" bIns="0" rtlCol="0"/>
            <a:lstStyle/>
            <a:p>
              <a:endParaRPr sz="2400"/>
            </a:p>
          </p:txBody>
        </p:sp>
        <p:sp>
          <p:nvSpPr>
            <p:cNvPr id="7" name="bk object 26"/>
            <p:cNvSpPr/>
            <p:nvPr userDrawn="1"/>
          </p:nvSpPr>
          <p:spPr>
            <a:xfrm>
              <a:off x="340051" y="-11827"/>
              <a:ext cx="863535" cy="170018"/>
            </a:xfrm>
            <a:custGeom>
              <a:avLst/>
              <a:gdLst/>
              <a:ahLst/>
              <a:cxnLst/>
              <a:rect l="l" t="t" r="r" b="b"/>
              <a:pathLst>
                <a:path w="1731010" h="1413510">
                  <a:moveTo>
                    <a:pt x="1730918" y="0"/>
                  </a:moveTo>
                  <a:lnTo>
                    <a:pt x="179633" y="0"/>
                  </a:lnTo>
                  <a:lnTo>
                    <a:pt x="0" y="1412925"/>
                  </a:lnTo>
                  <a:lnTo>
                    <a:pt x="1296345" y="1412925"/>
                  </a:lnTo>
                  <a:lnTo>
                    <a:pt x="1730918" y="0"/>
                  </a:lnTo>
                  <a:close/>
                </a:path>
              </a:pathLst>
            </a:custGeom>
            <a:solidFill>
              <a:srgbClr val="1D56B3"/>
            </a:solidFill>
          </p:spPr>
          <p:txBody>
            <a:bodyPr wrap="square" lIns="0" tIns="0" rIns="0" bIns="0" rtlCol="0"/>
            <a:lstStyle/>
            <a:p>
              <a:endParaRPr sz="2400"/>
            </a:p>
          </p:txBody>
        </p:sp>
        <p:sp>
          <p:nvSpPr>
            <p:cNvPr id="8" name="bk object 27"/>
            <p:cNvSpPr/>
            <p:nvPr userDrawn="1"/>
          </p:nvSpPr>
          <p:spPr>
            <a:xfrm>
              <a:off x="878274" y="-11827"/>
              <a:ext cx="1343452" cy="170018"/>
            </a:xfrm>
            <a:custGeom>
              <a:avLst/>
              <a:gdLst/>
              <a:ahLst/>
              <a:cxnLst/>
              <a:rect l="l" t="t" r="r" b="b"/>
              <a:pathLst>
                <a:path w="2693035" h="1413510">
                  <a:moveTo>
                    <a:pt x="2692774" y="0"/>
                  </a:moveTo>
                  <a:lnTo>
                    <a:pt x="435654" y="0"/>
                  </a:lnTo>
                  <a:lnTo>
                    <a:pt x="0" y="1412925"/>
                  </a:lnTo>
                  <a:lnTo>
                    <a:pt x="1878492" y="1412925"/>
                  </a:lnTo>
                  <a:lnTo>
                    <a:pt x="2692774" y="0"/>
                  </a:lnTo>
                  <a:close/>
                </a:path>
              </a:pathLst>
            </a:custGeom>
            <a:solidFill>
              <a:srgbClr val="103064"/>
            </a:solidFill>
          </p:spPr>
          <p:txBody>
            <a:bodyPr wrap="square" lIns="0" tIns="0" rIns="0" bIns="0" rtlCol="0"/>
            <a:lstStyle/>
            <a:p>
              <a:endParaRPr sz="2400"/>
            </a:p>
          </p:txBody>
        </p:sp>
        <p:sp>
          <p:nvSpPr>
            <p:cNvPr id="9" name="bk object 28"/>
            <p:cNvSpPr/>
            <p:nvPr userDrawn="1"/>
          </p:nvSpPr>
          <p:spPr>
            <a:xfrm>
              <a:off x="1654598" y="-11827"/>
              <a:ext cx="1362458" cy="170018"/>
            </a:xfrm>
            <a:custGeom>
              <a:avLst/>
              <a:gdLst/>
              <a:ahLst/>
              <a:cxnLst/>
              <a:rect l="l" t="t" r="r" b="b"/>
              <a:pathLst>
                <a:path w="2731134" h="1413510">
                  <a:moveTo>
                    <a:pt x="2730969" y="0"/>
                  </a:moveTo>
                  <a:lnTo>
                    <a:pt x="816445" y="0"/>
                  </a:lnTo>
                  <a:lnTo>
                    <a:pt x="0" y="1412925"/>
                  </a:lnTo>
                  <a:lnTo>
                    <a:pt x="1593978" y="1412925"/>
                  </a:lnTo>
                  <a:lnTo>
                    <a:pt x="2730969" y="0"/>
                  </a:lnTo>
                  <a:close/>
                </a:path>
              </a:pathLst>
            </a:custGeom>
            <a:solidFill>
              <a:srgbClr val="1E59B8"/>
            </a:solidFill>
          </p:spPr>
          <p:txBody>
            <a:bodyPr wrap="square" lIns="0" tIns="0" rIns="0" bIns="0" rtlCol="0"/>
            <a:lstStyle/>
            <a:p>
              <a:endParaRPr sz="2400"/>
            </a:p>
          </p:txBody>
        </p:sp>
        <p:sp>
          <p:nvSpPr>
            <p:cNvPr id="10" name="bk object 29"/>
            <p:cNvSpPr/>
            <p:nvPr userDrawn="1"/>
          </p:nvSpPr>
          <p:spPr>
            <a:xfrm>
              <a:off x="2304805" y="-11827"/>
              <a:ext cx="937659" cy="170018"/>
            </a:xfrm>
            <a:custGeom>
              <a:avLst/>
              <a:gdLst/>
              <a:ahLst/>
              <a:cxnLst/>
              <a:rect l="l" t="t" r="r" b="b"/>
              <a:pathLst>
                <a:path w="1879600" h="1413510">
                  <a:moveTo>
                    <a:pt x="1879368" y="0"/>
                  </a:moveTo>
                  <a:lnTo>
                    <a:pt x="1140221" y="0"/>
                  </a:lnTo>
                  <a:lnTo>
                    <a:pt x="0" y="1412925"/>
                  </a:lnTo>
                  <a:lnTo>
                    <a:pt x="621900" y="1412925"/>
                  </a:lnTo>
                  <a:lnTo>
                    <a:pt x="1879368" y="0"/>
                  </a:lnTo>
                  <a:close/>
                </a:path>
              </a:pathLst>
            </a:custGeom>
            <a:solidFill>
              <a:srgbClr val="17468F"/>
            </a:solidFill>
          </p:spPr>
          <p:txBody>
            <a:bodyPr wrap="square" lIns="0" tIns="0" rIns="0" bIns="0" rtlCol="0"/>
            <a:lstStyle/>
            <a:p>
              <a:endParaRPr sz="2400"/>
            </a:p>
          </p:txBody>
        </p:sp>
        <p:sp>
          <p:nvSpPr>
            <p:cNvPr id="11" name="bk object 30"/>
            <p:cNvSpPr/>
            <p:nvPr userDrawn="1"/>
          </p:nvSpPr>
          <p:spPr>
            <a:xfrm>
              <a:off x="2554809" y="-11827"/>
              <a:ext cx="2483849" cy="170018"/>
            </a:xfrm>
            <a:custGeom>
              <a:avLst/>
              <a:gdLst/>
              <a:ahLst/>
              <a:cxnLst/>
              <a:rect l="l" t="t" r="r" b="b"/>
              <a:pathLst>
                <a:path w="4979034" h="1413510">
                  <a:moveTo>
                    <a:pt x="4978576" y="0"/>
                  </a:moveTo>
                  <a:lnTo>
                    <a:pt x="1262846" y="0"/>
                  </a:lnTo>
                  <a:lnTo>
                    <a:pt x="0" y="1412925"/>
                  </a:lnTo>
                  <a:lnTo>
                    <a:pt x="3093828" y="1412925"/>
                  </a:lnTo>
                  <a:lnTo>
                    <a:pt x="4978576" y="0"/>
                  </a:lnTo>
                  <a:close/>
                </a:path>
              </a:pathLst>
            </a:custGeom>
            <a:solidFill>
              <a:srgbClr val="1E59B8"/>
            </a:solidFill>
          </p:spPr>
          <p:txBody>
            <a:bodyPr wrap="square" lIns="0" tIns="0" rIns="0" bIns="0" rtlCol="0"/>
            <a:lstStyle/>
            <a:p>
              <a:endParaRPr sz="2400"/>
            </a:p>
          </p:txBody>
        </p:sp>
        <p:sp>
          <p:nvSpPr>
            <p:cNvPr id="12" name="bk object 31"/>
            <p:cNvSpPr/>
            <p:nvPr userDrawn="1"/>
          </p:nvSpPr>
          <p:spPr>
            <a:xfrm>
              <a:off x="3835845" y="-11827"/>
              <a:ext cx="1915234" cy="170018"/>
            </a:xfrm>
            <a:custGeom>
              <a:avLst/>
              <a:gdLst/>
              <a:ahLst/>
              <a:cxnLst/>
              <a:rect l="l" t="t" r="r" b="b"/>
              <a:pathLst>
                <a:path w="3839209" h="1413510">
                  <a:moveTo>
                    <a:pt x="3838727" y="0"/>
                  </a:moveTo>
                  <a:lnTo>
                    <a:pt x="1891189" y="0"/>
                  </a:lnTo>
                  <a:lnTo>
                    <a:pt x="0" y="1412925"/>
                  </a:lnTo>
                  <a:lnTo>
                    <a:pt x="1625414" y="1412925"/>
                  </a:lnTo>
                  <a:lnTo>
                    <a:pt x="3838727" y="0"/>
                  </a:lnTo>
                  <a:close/>
                </a:path>
              </a:pathLst>
            </a:custGeom>
            <a:solidFill>
              <a:srgbClr val="536DB3"/>
            </a:solidFill>
          </p:spPr>
          <p:txBody>
            <a:bodyPr wrap="square" lIns="0" tIns="0" rIns="0" bIns="0" rtlCol="0"/>
            <a:lstStyle/>
            <a:p>
              <a:endParaRPr sz="2400"/>
            </a:p>
          </p:txBody>
        </p:sp>
        <p:sp>
          <p:nvSpPr>
            <p:cNvPr id="13" name="bk object 32"/>
            <p:cNvSpPr/>
            <p:nvPr userDrawn="1"/>
          </p:nvSpPr>
          <p:spPr>
            <a:xfrm>
              <a:off x="4458868" y="-11827"/>
              <a:ext cx="4685132" cy="170018"/>
            </a:xfrm>
            <a:custGeom>
              <a:avLst/>
              <a:gdLst/>
              <a:ahLst/>
              <a:cxnLst/>
              <a:rect l="l" t="t" r="r" b="b"/>
              <a:pathLst>
                <a:path w="9391650" h="1413510">
                  <a:moveTo>
                    <a:pt x="9391076" y="0"/>
                  </a:moveTo>
                  <a:lnTo>
                    <a:pt x="2213316" y="0"/>
                  </a:lnTo>
                  <a:lnTo>
                    <a:pt x="0" y="1412929"/>
                  </a:lnTo>
                  <a:lnTo>
                    <a:pt x="9391076" y="1412929"/>
                  </a:lnTo>
                  <a:lnTo>
                    <a:pt x="9391076" y="0"/>
                  </a:lnTo>
                  <a:close/>
                </a:path>
              </a:pathLst>
            </a:custGeom>
            <a:gradFill>
              <a:gsLst>
                <a:gs pos="0">
                  <a:srgbClr val="103064"/>
                </a:gs>
                <a:gs pos="100000">
                  <a:srgbClr val="17468F"/>
                </a:gs>
              </a:gsLst>
              <a:lin ang="0" scaled="0"/>
            </a:gradFill>
          </p:spPr>
          <p:txBody>
            <a:bodyPr wrap="square" lIns="0" tIns="0" rIns="0" bIns="0" rtlCol="0"/>
            <a:lstStyle/>
            <a:p>
              <a:endParaRPr sz="2400"/>
            </a:p>
          </p:txBody>
        </p:sp>
      </p:grpSp>
      <p:pic>
        <p:nvPicPr>
          <p:cNvPr id="16" name="Picture 15" descr="Logos of the U.S. Department of Health and Human Services and Centers for Disease Control and Prevention" title="LOGOS"/>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400435" y="5786588"/>
            <a:ext cx="1672779" cy="959001"/>
          </a:xfrm>
          <a:prstGeom prst="rect">
            <a:avLst/>
          </a:prstGeom>
        </p:spPr>
      </p:pic>
      <p:pic>
        <p:nvPicPr>
          <p:cNvPr id="17" name="Picture 16">
            <a:extLst>
              <a:ext uri="{FF2B5EF4-FFF2-40B4-BE49-F238E27FC236}">
                <a16:creationId xmlns:a16="http://schemas.microsoft.com/office/drawing/2014/main" id="{52A43ECC-BBFF-4967-9F45-5667FFC0EE1F}"/>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12192000" cy="3391760"/>
          </a:xfrm>
          <a:prstGeom prst="rect">
            <a:avLst/>
          </a:prstGeom>
        </p:spPr>
      </p:pic>
    </p:spTree>
    <p:extLst>
      <p:ext uri="{BB962C8B-B14F-4D97-AF65-F5344CB8AC3E}">
        <p14:creationId xmlns:p14="http://schemas.microsoft.com/office/powerpoint/2010/main" val="3631055518"/>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DATA SLIDE_O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a:prstGeom prst="rect">
            <a:avLst/>
          </a:prstGeom>
        </p:spPr>
        <p:txBody>
          <a:bodyPr anchor="ctr" anchorCtr="0"/>
          <a:lstStyle>
            <a:lvl1pPr algn="ctr">
              <a:lnSpc>
                <a:spcPts val="4000"/>
              </a:lnSpc>
              <a:defRPr sz="3733" b="1" baseline="0">
                <a:solidFill>
                  <a:srgbClr val="0039A6"/>
                </a:solidFill>
                <a:effectLst/>
                <a:latin typeface="Calibri" pitchFamily="34" charset="0"/>
              </a:defRPr>
            </a:lvl1pPr>
          </a:lstStyle>
          <a:p>
            <a:endParaRPr lang="en-US"/>
          </a:p>
        </p:txBody>
      </p:sp>
      <p:sp>
        <p:nvSpPr>
          <p:cNvPr id="5" name="Text Placeholder 7"/>
          <p:cNvSpPr>
            <a:spLocks noGrp="1"/>
          </p:cNvSpPr>
          <p:nvPr>
            <p:ph type="body" sz="quarter" idx="10"/>
          </p:nvPr>
        </p:nvSpPr>
        <p:spPr>
          <a:xfrm>
            <a:off x="609600" y="1545167"/>
            <a:ext cx="10972800" cy="4455584"/>
          </a:xfrm>
        </p:spPr>
        <p:txBody>
          <a:bodyPr/>
          <a:lstStyle>
            <a:lvl1pPr marL="457178" indent="-457178">
              <a:spcBef>
                <a:spcPts val="0"/>
              </a:spcBef>
              <a:buClr>
                <a:srgbClr val="0039A6"/>
              </a:buClr>
              <a:buFont typeface="Wingdings" panose="05000000000000000000" pitchFamily="2" charset="2"/>
              <a:buChar char="§"/>
              <a:defRPr sz="2667">
                <a:solidFill>
                  <a:srgbClr val="000000"/>
                </a:solidFill>
              </a:defRPr>
            </a:lvl1pPr>
            <a:lvl2pPr>
              <a:spcBef>
                <a:spcPts val="0"/>
              </a:spcBef>
              <a:buClr>
                <a:srgbClr val="0039A6"/>
              </a:buClr>
              <a:defRPr sz="2667">
                <a:solidFill>
                  <a:srgbClr val="000000"/>
                </a:solidFill>
              </a:defRPr>
            </a:lvl2pPr>
            <a:lvl3pPr>
              <a:spcBef>
                <a:spcPts val="0"/>
              </a:spcBef>
              <a:buClr>
                <a:srgbClr val="0039A6"/>
              </a:buClr>
              <a:defRPr sz="2667">
                <a:solidFill>
                  <a:srgbClr val="000000"/>
                </a:solidFill>
              </a:defRPr>
            </a:lvl3pPr>
            <a:lvl4pPr>
              <a:defRPr sz="2667">
                <a:solidFill>
                  <a:schemeClr val="accent4">
                    <a:lumMod val="75000"/>
                  </a:schemeClr>
                </a:solidFill>
              </a:defRPr>
            </a:lvl4pPr>
            <a:lvl5pPr>
              <a:defRPr sz="2667">
                <a:solidFill>
                  <a:schemeClr val="accent4">
                    <a:lumMod val="75000"/>
                  </a:schemeClr>
                </a:solidFill>
              </a:defRPr>
            </a:lvl5pPr>
          </a:lstStyle>
          <a:p>
            <a:pPr lvl="0"/>
            <a:r>
              <a:rPr lang="en-US"/>
              <a:t>Click to edit Master text styles</a:t>
            </a:r>
          </a:p>
          <a:p>
            <a:pPr lvl="1"/>
            <a:r>
              <a:rPr lang="en-US"/>
              <a:t>Second level</a:t>
            </a:r>
          </a:p>
          <a:p>
            <a:pPr lvl="2"/>
            <a:r>
              <a:rPr lang="en-US"/>
              <a:t>Third level</a:t>
            </a:r>
          </a:p>
        </p:txBody>
      </p:sp>
      <p:sp>
        <p:nvSpPr>
          <p:cNvPr id="6" name="Line 6"/>
          <p:cNvSpPr>
            <a:spLocks noChangeShapeType="1"/>
          </p:cNvSpPr>
          <p:nvPr userDrawn="1"/>
        </p:nvSpPr>
        <p:spPr bwMode="auto">
          <a:xfrm>
            <a:off x="609600" y="1479311"/>
            <a:ext cx="10972800" cy="0"/>
          </a:xfrm>
          <a:prstGeom prst="line">
            <a:avLst/>
          </a:prstGeom>
          <a:noFill/>
          <a:ln w="25400">
            <a:solidFill>
              <a:srgbClr val="F23400"/>
            </a:solidFill>
            <a:round/>
            <a:headEnd/>
            <a:tailEnd/>
          </a:ln>
        </p:spPr>
        <p:txBody>
          <a:bodyPr wrap="none" anchor="ctr"/>
          <a:lstStyle/>
          <a:p>
            <a:pPr fontAlgn="base">
              <a:spcBef>
                <a:spcPct val="0"/>
              </a:spcBef>
              <a:spcAft>
                <a:spcPct val="0"/>
              </a:spcAft>
            </a:pPr>
            <a:endParaRPr lang="en-US" sz="2400">
              <a:ln>
                <a:solidFill>
                  <a:srgbClr val="002060">
                    <a:lumMod val="50000"/>
                    <a:lumOff val="50000"/>
                  </a:srgbClr>
                </a:solidFill>
              </a:ln>
              <a:solidFill>
                <a:srgbClr val="0F56DC"/>
              </a:solidFill>
              <a:latin typeface="Arial" charset="0"/>
            </a:endParaRPr>
          </a:p>
        </p:txBody>
      </p:sp>
    </p:spTree>
    <p:extLst>
      <p:ext uri="{BB962C8B-B14F-4D97-AF65-F5344CB8AC3E}">
        <p14:creationId xmlns:p14="http://schemas.microsoft.com/office/powerpoint/2010/main" val="3608973384"/>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7E638C-687B-40D8-8BC4-A490BFCF733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DBB520D-4B2A-4A4A-9783-2BAF245DC546}"/>
              </a:ext>
            </a:extLst>
          </p:cNvPr>
          <p:cNvSpPr>
            <a:spLocks noGrp="1"/>
          </p:cNvSpPr>
          <p:nvPr>
            <p:ph sz="half" idx="1"/>
          </p:nvPr>
        </p:nvSpPr>
        <p:spPr>
          <a:xfrm>
            <a:off x="838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14BFE95-5B57-4BAB-BA54-2F6AC2A1426A}"/>
              </a:ext>
            </a:extLst>
          </p:cNvPr>
          <p:cNvSpPr>
            <a:spLocks noGrp="1"/>
          </p:cNvSpPr>
          <p:nvPr>
            <p:ph sz="half" idx="2"/>
          </p:nvPr>
        </p:nvSpPr>
        <p:spPr>
          <a:xfrm>
            <a:off x="6172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2B73E4B-5A53-49CA-873F-A8A815382EDC}"/>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5BF28A41-2A9F-4E16-B665-55F3C2C757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3C4C03F-0651-47AB-8894-4F29352DBFD3}"/>
              </a:ext>
            </a:extLst>
          </p:cNvPr>
          <p:cNvSpPr>
            <a:spLocks noGrp="1"/>
          </p:cNvSpPr>
          <p:nvPr>
            <p:ph type="sldNum" sz="quarter" idx="12"/>
          </p:nvPr>
        </p:nvSpPr>
        <p:spPr/>
        <p:txBody>
          <a:bodyPr/>
          <a:lstStyle/>
          <a:p>
            <a:fld id="{F24727EB-6117-4070-A62C-173C31FB0341}" type="slidenum">
              <a:rPr lang="en-US" smtClean="0"/>
              <a:t>‹#›</a:t>
            </a:fld>
            <a:endParaRPr lang="en-US"/>
          </a:p>
        </p:txBody>
      </p:sp>
    </p:spTree>
    <p:extLst>
      <p:ext uri="{BB962C8B-B14F-4D97-AF65-F5344CB8AC3E}">
        <p14:creationId xmlns:p14="http://schemas.microsoft.com/office/powerpoint/2010/main" val="355628505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Content w Title, Bar, Text">
    <p:spTree>
      <p:nvGrpSpPr>
        <p:cNvPr id="1" name=""/>
        <p:cNvGrpSpPr/>
        <p:nvPr/>
      </p:nvGrpSpPr>
      <p:grpSpPr>
        <a:xfrm>
          <a:off x="0" y="0"/>
          <a:ext cx="0" cy="0"/>
          <a:chOff x="0" y="0"/>
          <a:chExt cx="0" cy="0"/>
        </a:xfrm>
      </p:grpSpPr>
      <p:sp>
        <p:nvSpPr>
          <p:cNvPr id="2" name="Title 1"/>
          <p:cNvSpPr>
            <a:spLocks noGrp="1"/>
          </p:cNvSpPr>
          <p:nvPr>
            <p:ph type="title"/>
          </p:nvPr>
        </p:nvSpPr>
        <p:spPr>
          <a:xfrm>
            <a:off x="731521" y="274639"/>
            <a:ext cx="9571284" cy="1143000"/>
          </a:xfrm>
          <a:prstGeom prst="rect">
            <a:avLst/>
          </a:prstGeom>
        </p:spPr>
        <p:txBody>
          <a:bodyPr anchor="b" anchorCtr="0"/>
          <a:lstStyle>
            <a:lvl1pPr algn="l">
              <a:lnSpc>
                <a:spcPts val="4000"/>
              </a:lnSpc>
              <a:defRPr sz="3733" b="1" baseline="0">
                <a:solidFill>
                  <a:srgbClr val="0039A6"/>
                </a:solidFill>
                <a:effectLst/>
                <a:latin typeface="Calibri" pitchFamily="34" charset="0"/>
              </a:defRPr>
            </a:lvl1pPr>
          </a:lstStyle>
          <a:p>
            <a:endParaRPr lang="en-US"/>
          </a:p>
        </p:txBody>
      </p:sp>
      <p:pic>
        <p:nvPicPr>
          <p:cNvPr id="18" name="Picture 17"/>
          <p:cNvPicPr>
            <a:picLocks noChangeAspect="1"/>
          </p:cNvPicPr>
          <p:nvPr userDrawn="1"/>
        </p:nvPicPr>
        <p:blipFill rotWithShape="1">
          <a:blip r:embed="rId2" cstate="print">
            <a:extLst>
              <a:ext uri="{28A0092B-C50C-407E-A947-70E740481C1C}">
                <a14:useLocalDpi xmlns:a14="http://schemas.microsoft.com/office/drawing/2010/main" val="0"/>
              </a:ext>
            </a:extLst>
          </a:blip>
          <a:srcRect t="87742" b="-5052"/>
          <a:stretch/>
        </p:blipFill>
        <p:spPr>
          <a:xfrm>
            <a:off x="-1" y="6684596"/>
            <a:ext cx="12192001" cy="248992"/>
          </a:xfrm>
          <a:prstGeom prst="rect">
            <a:avLst/>
          </a:prstGeom>
        </p:spPr>
      </p:pic>
      <p:sp>
        <p:nvSpPr>
          <p:cNvPr id="6" name="Line 6"/>
          <p:cNvSpPr>
            <a:spLocks noChangeShapeType="1"/>
          </p:cNvSpPr>
          <p:nvPr userDrawn="1"/>
        </p:nvSpPr>
        <p:spPr bwMode="auto">
          <a:xfrm>
            <a:off x="609600" y="1479311"/>
            <a:ext cx="10972800" cy="0"/>
          </a:xfrm>
          <a:prstGeom prst="line">
            <a:avLst/>
          </a:prstGeom>
          <a:noFill/>
          <a:ln w="25400">
            <a:solidFill>
              <a:srgbClr val="0039A6"/>
            </a:solidFill>
            <a:round/>
            <a:headEnd/>
            <a:tailEnd/>
          </a:ln>
        </p:spPr>
        <p:txBody>
          <a:bodyPr wrap="none" anchor="ctr"/>
          <a:lstStyle/>
          <a:p>
            <a:pPr fontAlgn="base">
              <a:spcBef>
                <a:spcPct val="0"/>
              </a:spcBef>
              <a:spcAft>
                <a:spcPct val="0"/>
              </a:spcAft>
            </a:pPr>
            <a:endParaRPr lang="en-US" sz="2400">
              <a:ln>
                <a:solidFill>
                  <a:srgbClr val="002060">
                    <a:lumMod val="50000"/>
                    <a:lumOff val="50000"/>
                  </a:srgbClr>
                </a:solidFill>
              </a:ln>
              <a:solidFill>
                <a:srgbClr val="0F56DC"/>
              </a:solidFill>
              <a:latin typeface="Arial" charset="0"/>
            </a:endParaRPr>
          </a:p>
        </p:txBody>
      </p:sp>
      <p:pic>
        <p:nvPicPr>
          <p:cNvPr id="8" name="Picture 7"/>
          <p:cNvPicPr>
            <a:picLocks noChangeAspect="1"/>
          </p:cNvPicPr>
          <p:nvPr userDrawn="1"/>
        </p:nvPicPr>
        <p:blipFill rotWithShape="1">
          <a:blip r:embed="rId3"/>
          <a:srcRect l="10000" r="4917" b="-2800"/>
          <a:stretch/>
        </p:blipFill>
        <p:spPr>
          <a:xfrm>
            <a:off x="909320" y="6550354"/>
            <a:ext cx="10373360" cy="186509"/>
          </a:xfrm>
          <a:prstGeom prst="rect">
            <a:avLst/>
          </a:prstGeom>
        </p:spPr>
      </p:pic>
      <p:sp>
        <p:nvSpPr>
          <p:cNvPr id="9" name="TextBox 8"/>
          <p:cNvSpPr txBox="1"/>
          <p:nvPr userDrawn="1"/>
        </p:nvSpPr>
        <p:spPr>
          <a:xfrm>
            <a:off x="11725206" y="6326493"/>
            <a:ext cx="466794" cy="379656"/>
          </a:xfrm>
          <a:prstGeom prst="rect">
            <a:avLst/>
          </a:prstGeom>
          <a:noFill/>
        </p:spPr>
        <p:txBody>
          <a:bodyPr wrap="none" rtlCol="0">
            <a:spAutoFit/>
          </a:bodyPr>
          <a:lstStyle/>
          <a:p>
            <a:pPr algn="r"/>
            <a:fld id="{16C56A00-B67A-4726-B07D-3A7D659B2E50}" type="slidenum">
              <a:rPr lang="en-US" sz="1867" smtClean="0">
                <a:solidFill>
                  <a:srgbClr val="000000"/>
                </a:solidFill>
                <a:latin typeface="Calibri" panose="020F0502020204030204" pitchFamily="34" charset="0"/>
              </a:rPr>
              <a:pPr algn="r"/>
              <a:t>‹#›</a:t>
            </a:fld>
            <a:endParaRPr lang="en-US" sz="1867">
              <a:solidFill>
                <a:srgbClr val="000000"/>
              </a:solidFill>
              <a:latin typeface="Calibri" panose="020F0502020204030204" pitchFamily="34" charset="0"/>
            </a:endParaRPr>
          </a:p>
        </p:txBody>
      </p:sp>
      <p:sp>
        <p:nvSpPr>
          <p:cNvPr id="13" name="TextBox 12">
            <a:extLst>
              <a:ext uri="{FF2B5EF4-FFF2-40B4-BE49-F238E27FC236}">
                <a16:creationId xmlns:a16="http://schemas.microsoft.com/office/drawing/2014/main" id="{8D572417-480D-435D-97AE-A0029ADAF9A8}"/>
              </a:ext>
            </a:extLst>
          </p:cNvPr>
          <p:cNvSpPr txBox="1"/>
          <p:nvPr userDrawn="1"/>
        </p:nvSpPr>
        <p:spPr>
          <a:xfrm>
            <a:off x="618184" y="1"/>
            <a:ext cx="10972800" cy="276999"/>
          </a:xfrm>
          <a:prstGeom prst="rect">
            <a:avLst/>
          </a:prstGeom>
          <a:noFill/>
        </p:spPr>
        <p:txBody>
          <a:bodyPr wrap="square" rtlCol="0">
            <a:spAutoFit/>
          </a:bodyPr>
          <a:lstStyle/>
          <a:p>
            <a:pPr algn="ctr">
              <a:defRPr/>
            </a:pPr>
            <a:r>
              <a:rPr lang="en-US" sz="1200">
                <a:solidFill>
                  <a:prstClr val="black"/>
                </a:solidFill>
              </a:rPr>
              <a:t>COVID-19 IM Meeting Slide Submission Template</a:t>
            </a:r>
          </a:p>
        </p:txBody>
      </p:sp>
      <p:pic>
        <p:nvPicPr>
          <p:cNvPr id="14" name="Picture 13">
            <a:extLst>
              <a:ext uri="{FF2B5EF4-FFF2-40B4-BE49-F238E27FC236}">
                <a16:creationId xmlns:a16="http://schemas.microsoft.com/office/drawing/2014/main" id="{0ED0A24B-D62E-4FB3-AF80-330CA1B4E4F1}"/>
              </a:ext>
            </a:extLst>
          </p:cNvPr>
          <p:cNvPicPr>
            <a:picLocks noChangeAspect="1"/>
          </p:cNvPicPr>
          <p:nvPr userDrawn="1"/>
        </p:nvPicPr>
        <p:blipFill>
          <a:blip r:embed="rId4"/>
          <a:stretch>
            <a:fillRect/>
          </a:stretch>
        </p:blipFill>
        <p:spPr>
          <a:xfrm>
            <a:off x="10311386" y="124312"/>
            <a:ext cx="1758692" cy="987552"/>
          </a:xfrm>
          <a:prstGeom prst="rect">
            <a:avLst/>
          </a:prstGeom>
        </p:spPr>
      </p:pic>
      <p:sp>
        <p:nvSpPr>
          <p:cNvPr id="15" name="Text Placeholder 7">
            <a:extLst>
              <a:ext uri="{FF2B5EF4-FFF2-40B4-BE49-F238E27FC236}">
                <a16:creationId xmlns:a16="http://schemas.microsoft.com/office/drawing/2014/main" id="{69B4A1E1-958B-453E-9FB2-17E3AF2C7EB1}"/>
              </a:ext>
            </a:extLst>
          </p:cNvPr>
          <p:cNvSpPr>
            <a:spLocks noGrp="1"/>
          </p:cNvSpPr>
          <p:nvPr>
            <p:ph type="body" sz="quarter" idx="10"/>
          </p:nvPr>
        </p:nvSpPr>
        <p:spPr>
          <a:xfrm>
            <a:off x="609600" y="1545166"/>
            <a:ext cx="10972800" cy="4943511"/>
          </a:xfrm>
        </p:spPr>
        <p:txBody>
          <a:bodyPr/>
          <a:lstStyle>
            <a:lvl1pPr marL="457189" indent="-457189">
              <a:spcBef>
                <a:spcPts val="0"/>
              </a:spcBef>
              <a:buClr>
                <a:srgbClr val="0039A6"/>
              </a:buClr>
              <a:buFont typeface="Wingdings" panose="05000000000000000000" pitchFamily="2" charset="2"/>
              <a:buChar char="§"/>
              <a:defRPr sz="2667">
                <a:solidFill>
                  <a:srgbClr val="000000"/>
                </a:solidFill>
              </a:defRPr>
            </a:lvl1pPr>
            <a:lvl2pPr marL="836063" indent="-380990">
              <a:spcBef>
                <a:spcPts val="0"/>
              </a:spcBef>
              <a:buClr>
                <a:srgbClr val="003CA5"/>
              </a:buClr>
              <a:defRPr sz="2400">
                <a:solidFill>
                  <a:srgbClr val="000000"/>
                </a:solidFill>
              </a:defRPr>
            </a:lvl2pPr>
            <a:lvl3pPr marL="1138738" indent="-304792">
              <a:spcBef>
                <a:spcPts val="0"/>
              </a:spcBef>
              <a:buClr>
                <a:srgbClr val="003CA5"/>
              </a:buClr>
              <a:defRPr sz="2133">
                <a:solidFill>
                  <a:srgbClr val="000000"/>
                </a:solidFill>
              </a:defRPr>
            </a:lvl3pPr>
            <a:lvl4pPr>
              <a:defRPr sz="2667">
                <a:solidFill>
                  <a:schemeClr val="accent4">
                    <a:lumMod val="75000"/>
                  </a:schemeClr>
                </a:solidFill>
              </a:defRPr>
            </a:lvl4pPr>
            <a:lvl5pPr>
              <a:defRPr sz="2667">
                <a:solidFill>
                  <a:schemeClr val="accent4">
                    <a:lumMod val="75000"/>
                  </a:schemeClr>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264724166"/>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DATA SLIDE">
    <p:bg>
      <p:bgPr>
        <a:solidFill>
          <a:schemeClr val="bg2"/>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817563" y="1196975"/>
            <a:ext cx="4984750" cy="3082925"/>
          </a:xfrm>
        </p:spPr>
        <p:txBody>
          <a:bodyPr/>
          <a:lstStyle/>
          <a:p>
            <a:endParaRPr lang="en-US"/>
          </a:p>
        </p:txBody>
      </p:sp>
      <p:sp>
        <p:nvSpPr>
          <p:cNvPr id="7" name="Picture Placeholder 6"/>
          <p:cNvSpPr>
            <a:spLocks noGrp="1"/>
          </p:cNvSpPr>
          <p:nvPr>
            <p:ph type="pic" sz="quarter" idx="11"/>
          </p:nvPr>
        </p:nvSpPr>
        <p:spPr>
          <a:xfrm>
            <a:off x="6805613" y="1149350"/>
            <a:ext cx="4984750" cy="3067050"/>
          </a:xfrm>
        </p:spPr>
        <p:txBody>
          <a:bodyPr/>
          <a:lstStyle/>
          <a:p>
            <a:endParaRPr lang="en-US"/>
          </a:p>
        </p:txBody>
      </p:sp>
      <p:sp>
        <p:nvSpPr>
          <p:cNvPr id="8" name="Rectangle 7"/>
          <p:cNvSpPr>
            <a:spLocks noChangeArrowheads="1"/>
          </p:cNvSpPr>
          <p:nvPr userDrawn="1"/>
        </p:nvSpPr>
        <p:spPr bwMode="auto">
          <a:xfrm>
            <a:off x="8110222" y="6727353"/>
            <a:ext cx="804111" cy="121584"/>
          </a:xfrm>
          <a:prstGeom prst="rect">
            <a:avLst/>
          </a:prstGeom>
          <a:solidFill>
            <a:srgbClr val="B01519"/>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9" name="Rectangle 8"/>
          <p:cNvSpPr>
            <a:spLocks noChangeArrowheads="1"/>
          </p:cNvSpPr>
          <p:nvPr userDrawn="1"/>
        </p:nvSpPr>
        <p:spPr bwMode="auto">
          <a:xfrm>
            <a:off x="8903846" y="6727353"/>
            <a:ext cx="804111" cy="121584"/>
          </a:xfrm>
          <a:prstGeom prst="rect">
            <a:avLst/>
          </a:prstGeom>
          <a:solidFill>
            <a:srgbClr val="FBAB18"/>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10" name="Rectangle 9"/>
          <p:cNvSpPr>
            <a:spLocks noChangeArrowheads="1"/>
          </p:cNvSpPr>
          <p:nvPr userDrawn="1"/>
        </p:nvSpPr>
        <p:spPr bwMode="auto">
          <a:xfrm>
            <a:off x="9707955" y="6727353"/>
            <a:ext cx="804765" cy="121584"/>
          </a:xfrm>
          <a:prstGeom prst="rect">
            <a:avLst/>
          </a:prstGeom>
          <a:solidFill>
            <a:srgbClr val="292B6E"/>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11" name="Rectangle 10"/>
          <p:cNvSpPr>
            <a:spLocks noChangeArrowheads="1"/>
          </p:cNvSpPr>
          <p:nvPr userDrawn="1"/>
        </p:nvSpPr>
        <p:spPr bwMode="auto">
          <a:xfrm>
            <a:off x="10494264" y="6727353"/>
            <a:ext cx="1697737" cy="121584"/>
          </a:xfrm>
          <a:prstGeom prst="rect">
            <a:avLst/>
          </a:prstGeom>
          <a:solidFill>
            <a:srgbClr val="4656A6"/>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12" name="Rectangle 20"/>
          <p:cNvSpPr>
            <a:spLocks noChangeArrowheads="1"/>
          </p:cNvSpPr>
          <p:nvPr userDrawn="1"/>
        </p:nvSpPr>
        <p:spPr bwMode="auto">
          <a:xfrm>
            <a:off x="1" y="6727353"/>
            <a:ext cx="7572332" cy="121584"/>
          </a:xfrm>
          <a:prstGeom prst="rect">
            <a:avLst/>
          </a:prstGeom>
          <a:solidFill>
            <a:srgbClr val="17468F"/>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13" name="Rectangle 12"/>
          <p:cNvSpPr>
            <a:spLocks noChangeArrowheads="1"/>
          </p:cNvSpPr>
          <p:nvPr userDrawn="1"/>
        </p:nvSpPr>
        <p:spPr bwMode="auto">
          <a:xfrm>
            <a:off x="7308078" y="6727353"/>
            <a:ext cx="804111" cy="121584"/>
          </a:xfrm>
          <a:prstGeom prst="rect">
            <a:avLst/>
          </a:prstGeom>
          <a:solidFill>
            <a:srgbClr val="55BF8B"/>
          </a:solidFill>
          <a:ln>
            <a:noFill/>
          </a:ln>
        </p:spPr>
        <p:txBody>
          <a:bodyPr vert="horz" wrap="square" lIns="81280" tIns="40640" rIns="81280" bIns="40640" numCol="1" anchor="t" anchorCtr="0" compatLnSpc="1">
            <a:prstTxWarp prst="textNoShape">
              <a:avLst/>
            </a:prstTxWarp>
          </a:bodyPr>
          <a:lstStyle/>
          <a:p>
            <a:endParaRPr lang="en-US" sz="2223"/>
          </a:p>
        </p:txBody>
      </p:sp>
      <p:sp>
        <p:nvSpPr>
          <p:cNvPr id="2" name="Title 1"/>
          <p:cNvSpPr>
            <a:spLocks noGrp="1"/>
          </p:cNvSpPr>
          <p:nvPr userDrawn="1">
            <p:ph type="title" hasCustomPrompt="1"/>
          </p:nvPr>
        </p:nvSpPr>
        <p:spPr>
          <a:xfrm>
            <a:off x="609600" y="274639"/>
            <a:ext cx="10972800" cy="919455"/>
          </a:xfrm>
          <a:prstGeom prst="rect">
            <a:avLst/>
          </a:prstGeom>
        </p:spPr>
        <p:txBody>
          <a:bodyPr anchor="b" anchorCtr="0"/>
          <a:lstStyle>
            <a:lvl1pPr algn="l">
              <a:lnSpc>
                <a:spcPts val="4000"/>
              </a:lnSpc>
              <a:defRPr sz="3733" b="1" baseline="0">
                <a:solidFill>
                  <a:srgbClr val="006A71"/>
                </a:solidFill>
                <a:effectLst/>
                <a:latin typeface="Calibri" pitchFamily="34" charset="0"/>
              </a:defRPr>
            </a:lvl1pPr>
          </a:lstStyle>
          <a:p>
            <a:r>
              <a:rPr lang="en-US"/>
              <a:t>Heading</a:t>
            </a:r>
          </a:p>
        </p:txBody>
      </p:sp>
      <p:grpSp>
        <p:nvGrpSpPr>
          <p:cNvPr id="20" name="Group 19">
            <a:extLst>
              <a:ext uri="{FF2B5EF4-FFF2-40B4-BE49-F238E27FC236}">
                <a16:creationId xmlns:a16="http://schemas.microsoft.com/office/drawing/2014/main" id="{9256BCB5-3FA6-46A4-BD0C-A091D9F1922D}"/>
              </a:ext>
            </a:extLst>
          </p:cNvPr>
          <p:cNvGrpSpPr/>
          <p:nvPr userDrawn="1"/>
        </p:nvGrpSpPr>
        <p:grpSpPr>
          <a:xfrm>
            <a:off x="1" y="2"/>
            <a:ext cx="356209" cy="1194093"/>
            <a:chOff x="2721769" y="2050256"/>
            <a:chExt cx="442912" cy="1469660"/>
          </a:xfrm>
        </p:grpSpPr>
        <p:sp>
          <p:nvSpPr>
            <p:cNvPr id="22" name="Rectangle 21">
              <a:extLst>
                <a:ext uri="{FF2B5EF4-FFF2-40B4-BE49-F238E27FC236}">
                  <a16:creationId xmlns:a16="http://schemas.microsoft.com/office/drawing/2014/main" id="{B5B91796-8B0E-4339-853E-86194B92F336}"/>
                </a:ext>
              </a:extLst>
            </p:cNvPr>
            <p:cNvSpPr/>
            <p:nvPr userDrawn="1"/>
          </p:nvSpPr>
          <p:spPr>
            <a:xfrm>
              <a:off x="2721769" y="2050256"/>
              <a:ext cx="442912" cy="1335882"/>
            </a:xfrm>
            <a:prstGeom prst="rect">
              <a:avLst/>
            </a:prstGeom>
            <a:solidFill>
              <a:srgbClr val="2D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n>
                  <a:noFill/>
                </a:ln>
              </a:endParaRPr>
            </a:p>
          </p:txBody>
        </p:sp>
        <p:sp>
          <p:nvSpPr>
            <p:cNvPr id="23" name="Rectangle 22">
              <a:extLst>
                <a:ext uri="{FF2B5EF4-FFF2-40B4-BE49-F238E27FC236}">
                  <a16:creationId xmlns:a16="http://schemas.microsoft.com/office/drawing/2014/main" id="{FB4E0A8E-0F30-4F8C-A535-BEEA20A4E70F}"/>
                </a:ext>
              </a:extLst>
            </p:cNvPr>
            <p:cNvSpPr/>
            <p:nvPr userDrawn="1"/>
          </p:nvSpPr>
          <p:spPr>
            <a:xfrm>
              <a:off x="2721769" y="3386138"/>
              <a:ext cx="442912" cy="133778"/>
            </a:xfrm>
            <a:prstGeom prst="rect">
              <a:avLst/>
            </a:prstGeom>
            <a:solidFill>
              <a:srgbClr val="F0A8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n>
                  <a:noFill/>
                </a:ln>
              </a:endParaRPr>
            </a:p>
          </p:txBody>
        </p:sp>
      </p:grpSp>
    </p:spTree>
    <p:extLst>
      <p:ext uri="{BB962C8B-B14F-4D97-AF65-F5344CB8AC3E}">
        <p14:creationId xmlns:p14="http://schemas.microsoft.com/office/powerpoint/2010/main" val="3071712177"/>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0EA245-C88B-42F7-A9DD-4CBDFBEB778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8FB0435-56AC-4619-9587-FD8785978D0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2EF549D-53E0-4446-98BF-202D66AD4F63}"/>
              </a:ext>
            </a:extLst>
          </p:cNvPr>
          <p:cNvSpPr>
            <a:spLocks noGrp="1"/>
          </p:cNvSpPr>
          <p:nvPr>
            <p:ph type="dt" sz="half" idx="10"/>
          </p:nvPr>
        </p:nvSpPr>
        <p:spPr/>
        <p:txBody>
          <a:bodyPr/>
          <a:lstStyle/>
          <a:p>
            <a:fld id="{33B3A0D6-A7C4-4F08-AD1F-6E0EE2E9440E}" type="datetimeFigureOut">
              <a:rPr lang="en-US" smtClean="0"/>
              <a:t>4/20/2022</a:t>
            </a:fld>
            <a:endParaRPr lang="en-US"/>
          </a:p>
        </p:txBody>
      </p:sp>
      <p:sp>
        <p:nvSpPr>
          <p:cNvPr id="5" name="Footer Placeholder 4">
            <a:extLst>
              <a:ext uri="{FF2B5EF4-FFF2-40B4-BE49-F238E27FC236}">
                <a16:creationId xmlns:a16="http://schemas.microsoft.com/office/drawing/2014/main" id="{BBA309D7-F33F-4097-A63C-F37FC0C202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5FF53D-FAF0-48B3-B7D4-60F7754843CB}"/>
              </a:ext>
            </a:extLst>
          </p:cNvPr>
          <p:cNvSpPr>
            <a:spLocks noGrp="1"/>
          </p:cNvSpPr>
          <p:nvPr>
            <p:ph type="sldNum" sz="quarter" idx="12"/>
          </p:nvPr>
        </p:nvSpPr>
        <p:spPr/>
        <p:txBody>
          <a:bodyPr/>
          <a:lstStyle/>
          <a:p>
            <a:fld id="{50AE2EE3-B0A7-4A32-AA0C-51D839CC0FD7}" type="slidenum">
              <a:rPr lang="en-US" smtClean="0"/>
              <a:t>‹#›</a:t>
            </a:fld>
            <a:endParaRPr lang="en-US"/>
          </a:p>
        </p:txBody>
      </p:sp>
    </p:spTree>
    <p:extLst>
      <p:ext uri="{BB962C8B-B14F-4D97-AF65-F5344CB8AC3E}">
        <p14:creationId xmlns:p14="http://schemas.microsoft.com/office/powerpoint/2010/main" val="38297835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bg2"/>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75F35E44-72CB-4AFA-8DA6-C89EBC957A20}"/>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0615" r="19754"/>
          <a:stretch/>
        </p:blipFill>
        <p:spPr>
          <a:xfrm>
            <a:off x="6947545" y="1288499"/>
            <a:ext cx="4913032" cy="4634459"/>
          </a:xfrm>
          <a:prstGeom prst="rect">
            <a:avLst/>
          </a:prstGeom>
        </p:spPr>
      </p:pic>
      <p:sp>
        <p:nvSpPr>
          <p:cNvPr id="18" name="Rectangle 17">
            <a:extLst>
              <a:ext uri="{FF2B5EF4-FFF2-40B4-BE49-F238E27FC236}">
                <a16:creationId xmlns:a16="http://schemas.microsoft.com/office/drawing/2014/main" id="{92B0A619-F6AA-4053-9D4A-55C4BC7B0046}"/>
              </a:ext>
            </a:extLst>
          </p:cNvPr>
          <p:cNvSpPr/>
          <p:nvPr userDrawn="1"/>
        </p:nvSpPr>
        <p:spPr>
          <a:xfrm>
            <a:off x="419102" y="5"/>
            <a:ext cx="11772901" cy="1194093"/>
          </a:xfrm>
          <a:prstGeom prst="rect">
            <a:avLst/>
          </a:prstGeom>
          <a:gradFill flip="none" rotWithShape="1">
            <a:gsLst>
              <a:gs pos="0">
                <a:srgbClr val="55BF8B"/>
              </a:gs>
              <a:gs pos="96000">
                <a:srgbClr val="145E71"/>
              </a:gs>
            </a:gsLst>
            <a:lin ang="12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1" name="Title 1"/>
          <p:cNvSpPr>
            <a:spLocks noGrp="1"/>
          </p:cNvSpPr>
          <p:nvPr userDrawn="1">
            <p:ph type="title"/>
          </p:nvPr>
        </p:nvSpPr>
        <p:spPr>
          <a:xfrm>
            <a:off x="696689" y="12134"/>
            <a:ext cx="11495316" cy="1155779"/>
          </a:xfrm>
          <a:prstGeom prst="rect">
            <a:avLst/>
          </a:prstGeom>
        </p:spPr>
        <p:txBody>
          <a:bodyPr anchor="ctr"/>
          <a:lstStyle>
            <a:lvl1pPr algn="l">
              <a:lnSpc>
                <a:spcPts val="2667"/>
              </a:lnSpc>
              <a:defRPr sz="2489" b="1" baseline="0">
                <a:solidFill>
                  <a:schemeClr val="tx2"/>
                </a:solidFill>
                <a:effectLst/>
                <a:latin typeface="Calibri" pitchFamily="34" charset="0"/>
              </a:defRPr>
            </a:lvl1pPr>
          </a:lstStyle>
          <a:p>
            <a:endParaRPr lang="en-US"/>
          </a:p>
        </p:txBody>
      </p:sp>
      <p:sp>
        <p:nvSpPr>
          <p:cNvPr id="5" name="Subtitle 2"/>
          <p:cNvSpPr>
            <a:spLocks noGrp="1"/>
          </p:cNvSpPr>
          <p:nvPr userDrawn="1">
            <p:ph type="subTitle" idx="1"/>
          </p:nvPr>
        </p:nvSpPr>
        <p:spPr>
          <a:xfrm>
            <a:off x="696688" y="1368341"/>
            <a:ext cx="10156192" cy="457200"/>
          </a:xfrm>
          <a:prstGeom prst="rect">
            <a:avLst/>
          </a:prstGeom>
        </p:spPr>
        <p:txBody>
          <a:bodyPr/>
          <a:lstStyle>
            <a:lvl1pPr marL="0" indent="0" algn="l">
              <a:buNone/>
              <a:defRPr sz="1778" b="1" baseline="0">
                <a:solidFill>
                  <a:srgbClr val="2D2D2D"/>
                </a:solidFill>
                <a:effectLst/>
                <a:latin typeface="Calibri" pitchFamily="34" charset="0"/>
              </a:defRPr>
            </a:lvl1pPr>
            <a:lvl2pPr marL="406399" indent="0" algn="ctr">
              <a:buNone/>
              <a:defRPr>
                <a:solidFill>
                  <a:schemeClr val="tx1">
                    <a:tint val="75000"/>
                  </a:schemeClr>
                </a:solidFill>
              </a:defRPr>
            </a:lvl2pPr>
            <a:lvl3pPr marL="812799" indent="0" algn="ctr">
              <a:buNone/>
              <a:defRPr>
                <a:solidFill>
                  <a:schemeClr val="tx1">
                    <a:tint val="75000"/>
                  </a:schemeClr>
                </a:solidFill>
              </a:defRPr>
            </a:lvl3pPr>
            <a:lvl4pPr marL="1219197" indent="0" algn="ctr">
              <a:buNone/>
              <a:defRPr>
                <a:solidFill>
                  <a:schemeClr val="tx1">
                    <a:tint val="75000"/>
                  </a:schemeClr>
                </a:solidFill>
              </a:defRPr>
            </a:lvl4pPr>
            <a:lvl5pPr marL="1625597" indent="0" algn="ctr">
              <a:buNone/>
              <a:defRPr>
                <a:solidFill>
                  <a:schemeClr val="tx1">
                    <a:tint val="75000"/>
                  </a:schemeClr>
                </a:solidFill>
              </a:defRPr>
            </a:lvl5pPr>
            <a:lvl6pPr marL="2031996" indent="0" algn="ctr">
              <a:buNone/>
              <a:defRPr>
                <a:solidFill>
                  <a:schemeClr val="tx1">
                    <a:tint val="75000"/>
                  </a:schemeClr>
                </a:solidFill>
              </a:defRPr>
            </a:lvl6pPr>
            <a:lvl7pPr marL="2438396" indent="0" algn="ctr">
              <a:buNone/>
              <a:defRPr>
                <a:solidFill>
                  <a:schemeClr val="tx1">
                    <a:tint val="75000"/>
                  </a:schemeClr>
                </a:solidFill>
              </a:defRPr>
            </a:lvl7pPr>
            <a:lvl8pPr marL="2844794" indent="0" algn="ctr">
              <a:buNone/>
              <a:defRPr>
                <a:solidFill>
                  <a:schemeClr val="tx1">
                    <a:tint val="75000"/>
                  </a:schemeClr>
                </a:solidFill>
              </a:defRPr>
            </a:lvl8pPr>
            <a:lvl9pPr marL="3251192" indent="0" algn="ctr">
              <a:buNone/>
              <a:defRPr>
                <a:solidFill>
                  <a:schemeClr val="tx1">
                    <a:tint val="75000"/>
                  </a:schemeClr>
                </a:solidFill>
              </a:defRPr>
            </a:lvl9pPr>
          </a:lstStyle>
          <a:p>
            <a:endParaRPr lang="en-US"/>
          </a:p>
        </p:txBody>
      </p:sp>
      <p:sp>
        <p:nvSpPr>
          <p:cNvPr id="9" name="Text Placeholder 8"/>
          <p:cNvSpPr>
            <a:spLocks noGrp="1"/>
          </p:cNvSpPr>
          <p:nvPr userDrawn="1">
            <p:ph type="body" sz="quarter" idx="10"/>
          </p:nvPr>
        </p:nvSpPr>
        <p:spPr>
          <a:xfrm>
            <a:off x="616740" y="2520851"/>
            <a:ext cx="10156192" cy="1039317"/>
          </a:xfrm>
          <a:prstGeom prst="rect">
            <a:avLst/>
          </a:prstGeom>
        </p:spPr>
        <p:txBody>
          <a:bodyPr/>
          <a:lstStyle>
            <a:lvl1pPr marL="0" indent="0" algn="l">
              <a:lnSpc>
                <a:spcPts val="1778"/>
              </a:lnSpc>
              <a:buNone/>
              <a:defRPr sz="1600" baseline="0">
                <a:solidFill>
                  <a:srgbClr val="2D2D2D"/>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a:p>
        </p:txBody>
      </p:sp>
      <p:pic>
        <p:nvPicPr>
          <p:cNvPr id="17" name="Picture 16" descr="Logos of the U.S. Department of Health and Human Services and Centers for Disease Control and Prevention" title="LOGOS"/>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17921" y="5706818"/>
            <a:ext cx="1672779" cy="959001"/>
          </a:xfrm>
          <a:prstGeom prst="rect">
            <a:avLst/>
          </a:prstGeom>
        </p:spPr>
      </p:pic>
      <p:sp>
        <p:nvSpPr>
          <p:cNvPr id="4" name="TextBox 3">
            <a:extLst>
              <a:ext uri="{FF2B5EF4-FFF2-40B4-BE49-F238E27FC236}">
                <a16:creationId xmlns:a16="http://schemas.microsoft.com/office/drawing/2014/main" id="{954EDCE1-A912-48DB-9E58-051F8752A375}"/>
              </a:ext>
            </a:extLst>
          </p:cNvPr>
          <p:cNvSpPr txBox="1"/>
          <p:nvPr userDrawn="1"/>
        </p:nvSpPr>
        <p:spPr>
          <a:xfrm>
            <a:off x="6616120" y="6014058"/>
            <a:ext cx="5575884" cy="365934"/>
          </a:xfrm>
          <a:prstGeom prst="rect">
            <a:avLst/>
          </a:prstGeom>
          <a:solidFill>
            <a:srgbClr val="FBAB18"/>
          </a:solidFill>
        </p:spPr>
        <p:txBody>
          <a:bodyPr wrap="square" rtlCol="0">
            <a:spAutoFit/>
          </a:bodyPr>
          <a:lstStyle/>
          <a:p>
            <a:pPr marL="253999" marR="0" lvl="0" indent="0" algn="l" defTabSz="812799" rtl="0" eaLnBrk="0" fontAlgn="base" latinLnBrk="0" hangingPunct="0">
              <a:lnSpc>
                <a:spcPct val="100000"/>
              </a:lnSpc>
              <a:spcBef>
                <a:spcPct val="0"/>
              </a:spcBef>
              <a:spcAft>
                <a:spcPct val="0"/>
              </a:spcAft>
              <a:buClrTx/>
              <a:buSzTx/>
              <a:buFontTx/>
              <a:buNone/>
              <a:tabLst/>
              <a:defRPr/>
            </a:pPr>
            <a:r>
              <a:rPr lang="en-US" sz="1778" b="1">
                <a:solidFill>
                  <a:srgbClr val="2D2D2D"/>
                </a:solidFill>
                <a:latin typeface="Calibri" panose="020F0502020204030204" pitchFamily="34" charset="0"/>
                <a:cs typeface="Calibri" panose="020F0502020204030204" pitchFamily="34" charset="0"/>
              </a:rPr>
              <a:t>cdc.gov/coronavirus</a:t>
            </a:r>
          </a:p>
        </p:txBody>
      </p:sp>
      <p:grpSp>
        <p:nvGrpSpPr>
          <p:cNvPr id="10" name="Group 9">
            <a:extLst>
              <a:ext uri="{FF2B5EF4-FFF2-40B4-BE49-F238E27FC236}">
                <a16:creationId xmlns:a16="http://schemas.microsoft.com/office/drawing/2014/main" id="{2900023D-2373-43F5-A4AA-FD7F91255A55}"/>
              </a:ext>
            </a:extLst>
          </p:cNvPr>
          <p:cNvGrpSpPr/>
          <p:nvPr userDrawn="1"/>
        </p:nvGrpSpPr>
        <p:grpSpPr>
          <a:xfrm>
            <a:off x="2" y="7"/>
            <a:ext cx="356210" cy="1194093"/>
            <a:chOff x="2721769" y="2050256"/>
            <a:chExt cx="442912" cy="1469660"/>
          </a:xfrm>
        </p:grpSpPr>
        <p:sp>
          <p:nvSpPr>
            <p:cNvPr id="12" name="Rectangle 11">
              <a:extLst>
                <a:ext uri="{FF2B5EF4-FFF2-40B4-BE49-F238E27FC236}">
                  <a16:creationId xmlns:a16="http://schemas.microsoft.com/office/drawing/2014/main" id="{275925BE-9EF0-43F9-9D78-64BD587500CA}"/>
                </a:ext>
              </a:extLst>
            </p:cNvPr>
            <p:cNvSpPr/>
            <p:nvPr userDrawn="1"/>
          </p:nvSpPr>
          <p:spPr>
            <a:xfrm>
              <a:off x="2721769" y="2050256"/>
              <a:ext cx="442912" cy="1335882"/>
            </a:xfrm>
            <a:prstGeom prst="rect">
              <a:avLst/>
            </a:prstGeom>
            <a:solidFill>
              <a:srgbClr val="2D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n>
                  <a:noFill/>
                </a:ln>
              </a:endParaRPr>
            </a:p>
          </p:txBody>
        </p:sp>
        <p:sp>
          <p:nvSpPr>
            <p:cNvPr id="14" name="Rectangle 13">
              <a:extLst>
                <a:ext uri="{FF2B5EF4-FFF2-40B4-BE49-F238E27FC236}">
                  <a16:creationId xmlns:a16="http://schemas.microsoft.com/office/drawing/2014/main" id="{79245E9D-1A1B-4F74-AD8C-354693087FC0}"/>
                </a:ext>
              </a:extLst>
            </p:cNvPr>
            <p:cNvSpPr/>
            <p:nvPr userDrawn="1"/>
          </p:nvSpPr>
          <p:spPr>
            <a:xfrm>
              <a:off x="2721769" y="3386138"/>
              <a:ext cx="442912" cy="133778"/>
            </a:xfrm>
            <a:prstGeom prst="rect">
              <a:avLst/>
            </a:prstGeom>
            <a:solidFill>
              <a:srgbClr val="F0A8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n>
                  <a:noFill/>
                </a:ln>
              </a:endParaRPr>
            </a:p>
          </p:txBody>
        </p:sp>
      </p:grpSp>
    </p:spTree>
    <p:extLst>
      <p:ext uri="{BB962C8B-B14F-4D97-AF65-F5344CB8AC3E}">
        <p14:creationId xmlns:p14="http://schemas.microsoft.com/office/powerpoint/2010/main" val="1562535184"/>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92B0A619-F6AA-4053-9D4A-55C4BC7B0046}"/>
              </a:ext>
            </a:extLst>
          </p:cNvPr>
          <p:cNvSpPr/>
          <p:nvPr userDrawn="1"/>
        </p:nvSpPr>
        <p:spPr>
          <a:xfrm>
            <a:off x="0" y="0"/>
            <a:ext cx="12192000" cy="6858000"/>
          </a:xfrm>
          <a:prstGeom prst="rect">
            <a:avLst/>
          </a:prstGeom>
          <a:gradFill flip="none" rotWithShape="1">
            <a:gsLst>
              <a:gs pos="0">
                <a:srgbClr val="55BF8B"/>
              </a:gs>
              <a:gs pos="96000">
                <a:srgbClr val="145E71"/>
              </a:gs>
            </a:gsLst>
            <a:lin ang="12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1" name="Title 1"/>
          <p:cNvSpPr>
            <a:spLocks noGrp="1"/>
          </p:cNvSpPr>
          <p:nvPr userDrawn="1">
            <p:ph type="title"/>
          </p:nvPr>
        </p:nvSpPr>
        <p:spPr>
          <a:xfrm>
            <a:off x="914401" y="12134"/>
            <a:ext cx="11277600" cy="1155779"/>
          </a:xfrm>
          <a:prstGeom prst="rect">
            <a:avLst/>
          </a:prstGeom>
        </p:spPr>
        <p:txBody>
          <a:bodyPr anchor="ctr"/>
          <a:lstStyle>
            <a:lvl1pPr algn="l">
              <a:lnSpc>
                <a:spcPts val="2667"/>
              </a:lnSpc>
              <a:defRPr sz="2489" b="1" baseline="0">
                <a:solidFill>
                  <a:schemeClr val="tx2"/>
                </a:solidFill>
                <a:effectLst/>
                <a:latin typeface="Calibri" pitchFamily="34" charset="0"/>
              </a:defRPr>
            </a:lvl1pPr>
          </a:lstStyle>
          <a:p>
            <a:endParaRPr lang="en-US"/>
          </a:p>
        </p:txBody>
      </p:sp>
      <p:sp>
        <p:nvSpPr>
          <p:cNvPr id="5" name="Subtitle 2"/>
          <p:cNvSpPr>
            <a:spLocks noGrp="1"/>
          </p:cNvSpPr>
          <p:nvPr userDrawn="1">
            <p:ph type="subTitle" idx="1"/>
          </p:nvPr>
        </p:nvSpPr>
        <p:spPr>
          <a:xfrm>
            <a:off x="914403" y="1415968"/>
            <a:ext cx="9938477" cy="457200"/>
          </a:xfrm>
          <a:prstGeom prst="rect">
            <a:avLst/>
          </a:prstGeom>
        </p:spPr>
        <p:txBody>
          <a:bodyPr/>
          <a:lstStyle>
            <a:lvl1pPr marL="0" indent="0" algn="l">
              <a:buNone/>
              <a:defRPr sz="1778" b="1" baseline="0">
                <a:solidFill>
                  <a:schemeClr val="tx2"/>
                </a:solidFill>
                <a:effectLst/>
                <a:latin typeface="Calibri" pitchFamily="34" charset="0"/>
              </a:defRPr>
            </a:lvl1pPr>
            <a:lvl2pPr marL="406399" indent="0" algn="ctr">
              <a:buNone/>
              <a:defRPr>
                <a:solidFill>
                  <a:schemeClr val="tx1">
                    <a:tint val="75000"/>
                  </a:schemeClr>
                </a:solidFill>
              </a:defRPr>
            </a:lvl2pPr>
            <a:lvl3pPr marL="812799" indent="0" algn="ctr">
              <a:buNone/>
              <a:defRPr>
                <a:solidFill>
                  <a:schemeClr val="tx1">
                    <a:tint val="75000"/>
                  </a:schemeClr>
                </a:solidFill>
              </a:defRPr>
            </a:lvl3pPr>
            <a:lvl4pPr marL="1219197" indent="0" algn="ctr">
              <a:buNone/>
              <a:defRPr>
                <a:solidFill>
                  <a:schemeClr val="tx1">
                    <a:tint val="75000"/>
                  </a:schemeClr>
                </a:solidFill>
              </a:defRPr>
            </a:lvl4pPr>
            <a:lvl5pPr marL="1625597" indent="0" algn="ctr">
              <a:buNone/>
              <a:defRPr>
                <a:solidFill>
                  <a:schemeClr val="tx1">
                    <a:tint val="75000"/>
                  </a:schemeClr>
                </a:solidFill>
              </a:defRPr>
            </a:lvl5pPr>
            <a:lvl6pPr marL="2031996" indent="0" algn="ctr">
              <a:buNone/>
              <a:defRPr>
                <a:solidFill>
                  <a:schemeClr val="tx1">
                    <a:tint val="75000"/>
                  </a:schemeClr>
                </a:solidFill>
              </a:defRPr>
            </a:lvl6pPr>
            <a:lvl7pPr marL="2438396" indent="0" algn="ctr">
              <a:buNone/>
              <a:defRPr>
                <a:solidFill>
                  <a:schemeClr val="tx1">
                    <a:tint val="75000"/>
                  </a:schemeClr>
                </a:solidFill>
              </a:defRPr>
            </a:lvl7pPr>
            <a:lvl8pPr marL="2844794" indent="0" algn="ctr">
              <a:buNone/>
              <a:defRPr>
                <a:solidFill>
                  <a:schemeClr val="tx1">
                    <a:tint val="75000"/>
                  </a:schemeClr>
                </a:solidFill>
              </a:defRPr>
            </a:lvl8pPr>
            <a:lvl9pPr marL="3251192" indent="0" algn="ctr">
              <a:buNone/>
              <a:defRPr>
                <a:solidFill>
                  <a:schemeClr val="tx1">
                    <a:tint val="75000"/>
                  </a:schemeClr>
                </a:solidFill>
              </a:defRPr>
            </a:lvl9pPr>
          </a:lstStyle>
          <a:p>
            <a:endParaRPr lang="en-US"/>
          </a:p>
        </p:txBody>
      </p:sp>
      <p:sp>
        <p:nvSpPr>
          <p:cNvPr id="9" name="Text Placeholder 8"/>
          <p:cNvSpPr>
            <a:spLocks noGrp="1"/>
          </p:cNvSpPr>
          <p:nvPr userDrawn="1">
            <p:ph type="body" sz="quarter" idx="10"/>
          </p:nvPr>
        </p:nvSpPr>
        <p:spPr>
          <a:xfrm>
            <a:off x="914403" y="2520851"/>
            <a:ext cx="9858531" cy="1039317"/>
          </a:xfrm>
          <a:prstGeom prst="rect">
            <a:avLst/>
          </a:prstGeom>
        </p:spPr>
        <p:txBody>
          <a:bodyPr/>
          <a:lstStyle>
            <a:lvl1pPr marL="0" indent="0" algn="l">
              <a:lnSpc>
                <a:spcPts val="1778"/>
              </a:lnSpc>
              <a:buNone/>
              <a:defRPr sz="1600" baseline="0">
                <a:solidFill>
                  <a:schemeClr val="tx2"/>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a:p>
        </p:txBody>
      </p:sp>
      <p:pic>
        <p:nvPicPr>
          <p:cNvPr id="17" name="Picture 16" descr="Logos of the U.S. Department of Health and Human Services and Centers for Disease Control and Prevention" title="LOGOS"/>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7921" y="5706818"/>
            <a:ext cx="1672779" cy="959001"/>
          </a:xfrm>
          <a:prstGeom prst="rect">
            <a:avLst/>
          </a:prstGeom>
        </p:spPr>
      </p:pic>
      <p:grpSp>
        <p:nvGrpSpPr>
          <p:cNvPr id="21" name="Group 20">
            <a:extLst>
              <a:ext uri="{FF2B5EF4-FFF2-40B4-BE49-F238E27FC236}">
                <a16:creationId xmlns:a16="http://schemas.microsoft.com/office/drawing/2014/main" id="{CC3D0F8F-59A2-423C-A3F9-4CCC5E04EB88}"/>
              </a:ext>
            </a:extLst>
          </p:cNvPr>
          <p:cNvGrpSpPr/>
          <p:nvPr userDrawn="1"/>
        </p:nvGrpSpPr>
        <p:grpSpPr>
          <a:xfrm>
            <a:off x="2" y="7"/>
            <a:ext cx="356210" cy="1194093"/>
            <a:chOff x="2721769" y="2050256"/>
            <a:chExt cx="442912" cy="1469660"/>
          </a:xfrm>
        </p:grpSpPr>
        <p:sp>
          <p:nvSpPr>
            <p:cNvPr id="22" name="Rectangle 21">
              <a:extLst>
                <a:ext uri="{FF2B5EF4-FFF2-40B4-BE49-F238E27FC236}">
                  <a16:creationId xmlns:a16="http://schemas.microsoft.com/office/drawing/2014/main" id="{D32F05D3-C03C-45E4-9FA9-D106B2E80059}"/>
                </a:ext>
              </a:extLst>
            </p:cNvPr>
            <p:cNvSpPr/>
            <p:nvPr userDrawn="1"/>
          </p:nvSpPr>
          <p:spPr>
            <a:xfrm>
              <a:off x="2721769" y="2050256"/>
              <a:ext cx="442912" cy="1335882"/>
            </a:xfrm>
            <a:prstGeom prst="rect">
              <a:avLst/>
            </a:prstGeom>
            <a:solidFill>
              <a:srgbClr val="2D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n>
                  <a:noFill/>
                </a:ln>
              </a:endParaRPr>
            </a:p>
          </p:txBody>
        </p:sp>
        <p:sp>
          <p:nvSpPr>
            <p:cNvPr id="23" name="Rectangle 22">
              <a:extLst>
                <a:ext uri="{FF2B5EF4-FFF2-40B4-BE49-F238E27FC236}">
                  <a16:creationId xmlns:a16="http://schemas.microsoft.com/office/drawing/2014/main" id="{486CBDE1-9FE4-4D39-8D29-C02C77614B0D}"/>
                </a:ext>
              </a:extLst>
            </p:cNvPr>
            <p:cNvSpPr/>
            <p:nvPr userDrawn="1"/>
          </p:nvSpPr>
          <p:spPr>
            <a:xfrm>
              <a:off x="2721769" y="3386138"/>
              <a:ext cx="442912" cy="133778"/>
            </a:xfrm>
            <a:prstGeom prst="rect">
              <a:avLst/>
            </a:prstGeom>
            <a:solidFill>
              <a:srgbClr val="F0A8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n>
                  <a:noFill/>
                </a:ln>
              </a:endParaRPr>
            </a:p>
          </p:txBody>
        </p:sp>
      </p:grpSp>
    </p:spTree>
    <p:extLst>
      <p:ext uri="{BB962C8B-B14F-4D97-AF65-F5344CB8AC3E}">
        <p14:creationId xmlns:p14="http://schemas.microsoft.com/office/powerpoint/2010/main" val="4135627863"/>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ATA SLIDE">
    <p:bg>
      <p:bgPr>
        <a:solidFill>
          <a:schemeClr val="bg2"/>
        </a:solidFill>
        <a:effectLst/>
      </p:bgPr>
    </p:bg>
    <p:spTree>
      <p:nvGrpSpPr>
        <p:cNvPr id="1" name=""/>
        <p:cNvGrpSpPr/>
        <p:nvPr/>
      </p:nvGrpSpPr>
      <p:grpSpPr>
        <a:xfrm>
          <a:off x="0" y="0"/>
          <a:ext cx="0" cy="0"/>
          <a:chOff x="0" y="0"/>
          <a:chExt cx="0" cy="0"/>
        </a:xfrm>
      </p:grpSpPr>
      <p:sp>
        <p:nvSpPr>
          <p:cNvPr id="8" name="Rectangle 7"/>
          <p:cNvSpPr>
            <a:spLocks noChangeArrowheads="1"/>
          </p:cNvSpPr>
          <p:nvPr userDrawn="1"/>
        </p:nvSpPr>
        <p:spPr bwMode="auto">
          <a:xfrm>
            <a:off x="8110224" y="6727353"/>
            <a:ext cx="804111" cy="121584"/>
          </a:xfrm>
          <a:prstGeom prst="rect">
            <a:avLst/>
          </a:prstGeom>
          <a:solidFill>
            <a:srgbClr val="B01519"/>
          </a:solidFill>
          <a:ln>
            <a:noFill/>
          </a:ln>
        </p:spPr>
        <p:txBody>
          <a:bodyPr vert="horz" wrap="square" lIns="54187" tIns="27093" rIns="54187" bIns="27093" numCol="1" anchor="t" anchorCtr="0" compatLnSpc="1">
            <a:prstTxWarp prst="textNoShape">
              <a:avLst/>
            </a:prstTxWarp>
          </a:bodyPr>
          <a:lstStyle/>
          <a:p>
            <a:endParaRPr lang="en-US" sz="1482"/>
          </a:p>
        </p:txBody>
      </p:sp>
      <p:sp>
        <p:nvSpPr>
          <p:cNvPr id="9" name="Rectangle 8"/>
          <p:cNvSpPr>
            <a:spLocks noChangeArrowheads="1"/>
          </p:cNvSpPr>
          <p:nvPr userDrawn="1"/>
        </p:nvSpPr>
        <p:spPr bwMode="auto">
          <a:xfrm>
            <a:off x="8903848" y="6727353"/>
            <a:ext cx="804111" cy="121584"/>
          </a:xfrm>
          <a:prstGeom prst="rect">
            <a:avLst/>
          </a:prstGeom>
          <a:solidFill>
            <a:srgbClr val="FBAB18"/>
          </a:solidFill>
          <a:ln>
            <a:noFill/>
          </a:ln>
        </p:spPr>
        <p:txBody>
          <a:bodyPr vert="horz" wrap="square" lIns="54187" tIns="27093" rIns="54187" bIns="27093" numCol="1" anchor="t" anchorCtr="0" compatLnSpc="1">
            <a:prstTxWarp prst="textNoShape">
              <a:avLst/>
            </a:prstTxWarp>
          </a:bodyPr>
          <a:lstStyle/>
          <a:p>
            <a:endParaRPr lang="en-US" sz="1482"/>
          </a:p>
        </p:txBody>
      </p:sp>
      <p:sp>
        <p:nvSpPr>
          <p:cNvPr id="10" name="Rectangle 9"/>
          <p:cNvSpPr>
            <a:spLocks noChangeArrowheads="1"/>
          </p:cNvSpPr>
          <p:nvPr userDrawn="1"/>
        </p:nvSpPr>
        <p:spPr bwMode="auto">
          <a:xfrm>
            <a:off x="9707958" y="6727353"/>
            <a:ext cx="804765" cy="121584"/>
          </a:xfrm>
          <a:prstGeom prst="rect">
            <a:avLst/>
          </a:prstGeom>
          <a:solidFill>
            <a:srgbClr val="292B6E"/>
          </a:solidFill>
          <a:ln>
            <a:noFill/>
          </a:ln>
        </p:spPr>
        <p:txBody>
          <a:bodyPr vert="horz" wrap="square" lIns="54187" tIns="27093" rIns="54187" bIns="27093" numCol="1" anchor="t" anchorCtr="0" compatLnSpc="1">
            <a:prstTxWarp prst="textNoShape">
              <a:avLst/>
            </a:prstTxWarp>
          </a:bodyPr>
          <a:lstStyle/>
          <a:p>
            <a:endParaRPr lang="en-US" sz="1482"/>
          </a:p>
        </p:txBody>
      </p:sp>
      <p:sp>
        <p:nvSpPr>
          <p:cNvPr id="11" name="Rectangle 10"/>
          <p:cNvSpPr>
            <a:spLocks noChangeArrowheads="1"/>
          </p:cNvSpPr>
          <p:nvPr userDrawn="1"/>
        </p:nvSpPr>
        <p:spPr bwMode="auto">
          <a:xfrm>
            <a:off x="10494266" y="6727353"/>
            <a:ext cx="1697737" cy="121584"/>
          </a:xfrm>
          <a:prstGeom prst="rect">
            <a:avLst/>
          </a:prstGeom>
          <a:solidFill>
            <a:srgbClr val="4656A6"/>
          </a:solidFill>
          <a:ln>
            <a:noFill/>
          </a:ln>
        </p:spPr>
        <p:txBody>
          <a:bodyPr vert="horz" wrap="square" lIns="54187" tIns="27093" rIns="54187" bIns="27093" numCol="1" anchor="t" anchorCtr="0" compatLnSpc="1">
            <a:prstTxWarp prst="textNoShape">
              <a:avLst/>
            </a:prstTxWarp>
          </a:bodyPr>
          <a:lstStyle/>
          <a:p>
            <a:endParaRPr lang="en-US" sz="1482"/>
          </a:p>
        </p:txBody>
      </p:sp>
      <p:sp>
        <p:nvSpPr>
          <p:cNvPr id="12" name="Rectangle 20"/>
          <p:cNvSpPr>
            <a:spLocks noChangeArrowheads="1"/>
          </p:cNvSpPr>
          <p:nvPr userDrawn="1"/>
        </p:nvSpPr>
        <p:spPr bwMode="auto">
          <a:xfrm>
            <a:off x="1" y="6727353"/>
            <a:ext cx="7572332" cy="121584"/>
          </a:xfrm>
          <a:prstGeom prst="rect">
            <a:avLst/>
          </a:prstGeom>
          <a:solidFill>
            <a:srgbClr val="17468F"/>
          </a:solidFill>
          <a:ln>
            <a:noFill/>
          </a:ln>
        </p:spPr>
        <p:txBody>
          <a:bodyPr vert="horz" wrap="square" lIns="54187" tIns="27093" rIns="54187" bIns="27093" numCol="1" anchor="t" anchorCtr="0" compatLnSpc="1">
            <a:prstTxWarp prst="textNoShape">
              <a:avLst/>
            </a:prstTxWarp>
          </a:bodyPr>
          <a:lstStyle/>
          <a:p>
            <a:endParaRPr lang="en-US" sz="1482"/>
          </a:p>
        </p:txBody>
      </p:sp>
      <p:sp>
        <p:nvSpPr>
          <p:cNvPr id="13" name="Rectangle 12"/>
          <p:cNvSpPr>
            <a:spLocks noChangeArrowheads="1"/>
          </p:cNvSpPr>
          <p:nvPr userDrawn="1"/>
        </p:nvSpPr>
        <p:spPr bwMode="auto">
          <a:xfrm>
            <a:off x="7308080" y="6727353"/>
            <a:ext cx="804111" cy="121584"/>
          </a:xfrm>
          <a:prstGeom prst="rect">
            <a:avLst/>
          </a:prstGeom>
          <a:solidFill>
            <a:srgbClr val="55BF8B"/>
          </a:solidFill>
          <a:ln>
            <a:noFill/>
          </a:ln>
        </p:spPr>
        <p:txBody>
          <a:bodyPr vert="horz" wrap="square" lIns="54187" tIns="27093" rIns="54187" bIns="27093" numCol="1" anchor="t" anchorCtr="0" compatLnSpc="1">
            <a:prstTxWarp prst="textNoShape">
              <a:avLst/>
            </a:prstTxWarp>
          </a:bodyPr>
          <a:lstStyle/>
          <a:p>
            <a:endParaRPr lang="en-US" sz="1482"/>
          </a:p>
        </p:txBody>
      </p:sp>
      <p:sp>
        <p:nvSpPr>
          <p:cNvPr id="2" name="Title 1"/>
          <p:cNvSpPr>
            <a:spLocks noGrp="1"/>
          </p:cNvSpPr>
          <p:nvPr userDrawn="1">
            <p:ph type="title" hasCustomPrompt="1"/>
          </p:nvPr>
        </p:nvSpPr>
        <p:spPr>
          <a:xfrm>
            <a:off x="609600" y="274644"/>
            <a:ext cx="10972800" cy="919455"/>
          </a:xfrm>
          <a:prstGeom prst="rect">
            <a:avLst/>
          </a:prstGeom>
        </p:spPr>
        <p:txBody>
          <a:bodyPr anchor="b" anchorCtr="0"/>
          <a:lstStyle>
            <a:lvl1pPr algn="l">
              <a:lnSpc>
                <a:spcPts val="2667"/>
              </a:lnSpc>
              <a:defRPr sz="2489" b="1" baseline="0">
                <a:solidFill>
                  <a:srgbClr val="006A71"/>
                </a:solidFill>
                <a:effectLst/>
                <a:latin typeface="Calibri" pitchFamily="34" charset="0"/>
              </a:defRPr>
            </a:lvl1pPr>
          </a:lstStyle>
          <a:p>
            <a:r>
              <a:rPr lang="en-US"/>
              <a:t>Heading</a:t>
            </a:r>
          </a:p>
        </p:txBody>
      </p:sp>
      <p:sp>
        <p:nvSpPr>
          <p:cNvPr id="5" name="Text Placeholder 7"/>
          <p:cNvSpPr>
            <a:spLocks noGrp="1"/>
          </p:cNvSpPr>
          <p:nvPr userDrawn="1">
            <p:ph type="body" sz="quarter" idx="10"/>
          </p:nvPr>
        </p:nvSpPr>
        <p:spPr>
          <a:xfrm>
            <a:off x="609600" y="1545167"/>
            <a:ext cx="10972800" cy="4455584"/>
          </a:xfrm>
        </p:spPr>
        <p:txBody>
          <a:bodyPr/>
          <a:lstStyle>
            <a:lvl1pPr marL="204612" indent="-204612">
              <a:buClr>
                <a:srgbClr val="005DAA"/>
              </a:buClr>
              <a:buFont typeface="Wingdings" panose="05000000000000000000" pitchFamily="2" charset="2"/>
              <a:buChar char="§"/>
              <a:defRPr sz="1778">
                <a:solidFill>
                  <a:srgbClr val="2D2D2D"/>
                </a:solidFill>
              </a:defRPr>
            </a:lvl1pPr>
            <a:lvl2pPr>
              <a:buClr>
                <a:srgbClr val="532E63"/>
              </a:buClr>
              <a:defRPr sz="1778">
                <a:solidFill>
                  <a:srgbClr val="2D2D2D"/>
                </a:solidFill>
              </a:defRPr>
            </a:lvl2pPr>
            <a:lvl3pPr>
              <a:buClr>
                <a:srgbClr val="9A3B26"/>
              </a:buClr>
              <a:defRPr sz="1778">
                <a:solidFill>
                  <a:srgbClr val="2D2D2D"/>
                </a:solidFill>
              </a:defRPr>
            </a:lvl3pPr>
            <a:lvl4pPr>
              <a:defRPr sz="1778">
                <a:solidFill>
                  <a:schemeClr val="accent4">
                    <a:lumMod val="75000"/>
                  </a:schemeClr>
                </a:solidFill>
              </a:defRPr>
            </a:lvl4pPr>
            <a:lvl5pPr>
              <a:defRPr sz="1778">
                <a:solidFill>
                  <a:schemeClr val="accent4">
                    <a:lumMod val="75000"/>
                  </a:schemeClr>
                </a:solidFill>
              </a:defRPr>
            </a:lvl5pPr>
          </a:lstStyle>
          <a:p>
            <a:pPr lvl="0"/>
            <a:r>
              <a:rPr lang="en-US"/>
              <a:t>Click to edit Master text styles</a:t>
            </a:r>
          </a:p>
          <a:p>
            <a:pPr lvl="1"/>
            <a:r>
              <a:rPr lang="en-US"/>
              <a:t>Second level</a:t>
            </a:r>
          </a:p>
          <a:p>
            <a:pPr lvl="2"/>
            <a:r>
              <a:rPr lang="en-US"/>
              <a:t>Third level</a:t>
            </a:r>
          </a:p>
        </p:txBody>
      </p:sp>
      <p:pic>
        <p:nvPicPr>
          <p:cNvPr id="21" name="Picture 20" descr="Logos of the U.S. Department of Health and Human Services and Centers for Disease Control and Prevention" title="LOGOS">
            <a:extLst>
              <a:ext uri="{FF2B5EF4-FFF2-40B4-BE49-F238E27FC236}">
                <a16:creationId xmlns:a16="http://schemas.microsoft.com/office/drawing/2014/main" id="{5EB3B0CC-979E-4460-961A-7E5D5213A07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7920" y="6001469"/>
            <a:ext cx="1158819" cy="664349"/>
          </a:xfrm>
          <a:prstGeom prst="rect">
            <a:avLst/>
          </a:prstGeom>
        </p:spPr>
      </p:pic>
      <p:grpSp>
        <p:nvGrpSpPr>
          <p:cNvPr id="20" name="Group 19">
            <a:extLst>
              <a:ext uri="{FF2B5EF4-FFF2-40B4-BE49-F238E27FC236}">
                <a16:creationId xmlns:a16="http://schemas.microsoft.com/office/drawing/2014/main" id="{9256BCB5-3FA6-46A4-BD0C-A091D9F1922D}"/>
              </a:ext>
            </a:extLst>
          </p:cNvPr>
          <p:cNvGrpSpPr/>
          <p:nvPr userDrawn="1"/>
        </p:nvGrpSpPr>
        <p:grpSpPr>
          <a:xfrm>
            <a:off x="2" y="7"/>
            <a:ext cx="356210" cy="1194093"/>
            <a:chOff x="2721769" y="2050256"/>
            <a:chExt cx="442912" cy="1469660"/>
          </a:xfrm>
        </p:grpSpPr>
        <p:sp>
          <p:nvSpPr>
            <p:cNvPr id="22" name="Rectangle 21">
              <a:extLst>
                <a:ext uri="{FF2B5EF4-FFF2-40B4-BE49-F238E27FC236}">
                  <a16:creationId xmlns:a16="http://schemas.microsoft.com/office/drawing/2014/main" id="{B5B91796-8B0E-4339-853E-86194B92F336}"/>
                </a:ext>
              </a:extLst>
            </p:cNvPr>
            <p:cNvSpPr/>
            <p:nvPr userDrawn="1"/>
          </p:nvSpPr>
          <p:spPr>
            <a:xfrm>
              <a:off x="2721769" y="2050256"/>
              <a:ext cx="442912" cy="1335882"/>
            </a:xfrm>
            <a:prstGeom prst="rect">
              <a:avLst/>
            </a:prstGeom>
            <a:solidFill>
              <a:srgbClr val="2D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n>
                  <a:noFill/>
                </a:ln>
              </a:endParaRPr>
            </a:p>
          </p:txBody>
        </p:sp>
        <p:sp>
          <p:nvSpPr>
            <p:cNvPr id="23" name="Rectangle 22">
              <a:extLst>
                <a:ext uri="{FF2B5EF4-FFF2-40B4-BE49-F238E27FC236}">
                  <a16:creationId xmlns:a16="http://schemas.microsoft.com/office/drawing/2014/main" id="{FB4E0A8E-0F30-4F8C-A535-BEEA20A4E70F}"/>
                </a:ext>
              </a:extLst>
            </p:cNvPr>
            <p:cNvSpPr/>
            <p:nvPr userDrawn="1"/>
          </p:nvSpPr>
          <p:spPr>
            <a:xfrm>
              <a:off x="2721769" y="3386138"/>
              <a:ext cx="442912" cy="133778"/>
            </a:xfrm>
            <a:prstGeom prst="rect">
              <a:avLst/>
            </a:prstGeom>
            <a:solidFill>
              <a:srgbClr val="F0A8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n>
                  <a:noFill/>
                </a:ln>
              </a:endParaRPr>
            </a:p>
          </p:txBody>
        </p:sp>
      </p:grpSp>
    </p:spTree>
    <p:extLst>
      <p:ext uri="{BB962C8B-B14F-4D97-AF65-F5344CB8AC3E}">
        <p14:creationId xmlns:p14="http://schemas.microsoft.com/office/powerpoint/2010/main" val="662923070"/>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619FF-947A-44EF-9B4A-93783CB17DC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FB7EBE2-B48F-41F0-9E6E-18E13FEBE17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FA166F4-4CCF-4CF5-AFB8-FDA422C8A07F}"/>
              </a:ext>
            </a:extLst>
          </p:cNvPr>
          <p:cNvSpPr>
            <a:spLocks noGrp="1"/>
          </p:cNvSpPr>
          <p:nvPr>
            <p:ph type="dt" sz="half" idx="10"/>
          </p:nvPr>
        </p:nvSpPr>
        <p:spPr/>
        <p:txBody>
          <a:bodyPr/>
          <a:lstStyle/>
          <a:p>
            <a:fld id="{33B3A0D6-A7C4-4F08-AD1F-6E0EE2E9440E}" type="datetimeFigureOut">
              <a:rPr lang="en-US" smtClean="0"/>
              <a:t>4/20/2022</a:t>
            </a:fld>
            <a:endParaRPr lang="en-US"/>
          </a:p>
        </p:txBody>
      </p:sp>
      <p:sp>
        <p:nvSpPr>
          <p:cNvPr id="5" name="Footer Placeholder 4">
            <a:extLst>
              <a:ext uri="{FF2B5EF4-FFF2-40B4-BE49-F238E27FC236}">
                <a16:creationId xmlns:a16="http://schemas.microsoft.com/office/drawing/2014/main" id="{903F6625-9E8F-4138-8D69-8ED168B478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30ACE11-FA8D-431E-BB63-0602BA98045B}"/>
              </a:ext>
            </a:extLst>
          </p:cNvPr>
          <p:cNvSpPr>
            <a:spLocks noGrp="1"/>
          </p:cNvSpPr>
          <p:nvPr>
            <p:ph type="sldNum" sz="quarter" idx="12"/>
          </p:nvPr>
        </p:nvSpPr>
        <p:spPr/>
        <p:txBody>
          <a:bodyPr/>
          <a:lstStyle/>
          <a:p>
            <a:fld id="{50AE2EE3-B0A7-4A32-AA0C-51D839CC0FD7}" type="slidenum">
              <a:rPr lang="en-US" smtClean="0"/>
              <a:t>‹#›</a:t>
            </a:fld>
            <a:endParaRPr lang="en-US"/>
          </a:p>
        </p:txBody>
      </p:sp>
    </p:spTree>
    <p:extLst>
      <p:ext uri="{BB962C8B-B14F-4D97-AF65-F5344CB8AC3E}">
        <p14:creationId xmlns:p14="http://schemas.microsoft.com/office/powerpoint/2010/main" val="337793054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DATA SLIDE">
    <p:bg>
      <p:bgPr>
        <a:solidFill>
          <a:schemeClr val="bg2"/>
        </a:solidFill>
        <a:effectLst/>
      </p:bgPr>
    </p:bg>
    <p:spTree>
      <p:nvGrpSpPr>
        <p:cNvPr id="1" name=""/>
        <p:cNvGrpSpPr/>
        <p:nvPr/>
      </p:nvGrpSpPr>
      <p:grpSpPr>
        <a:xfrm>
          <a:off x="0" y="0"/>
          <a:ext cx="0" cy="0"/>
          <a:chOff x="0" y="0"/>
          <a:chExt cx="0" cy="0"/>
        </a:xfrm>
      </p:grpSpPr>
      <p:sp>
        <p:nvSpPr>
          <p:cNvPr id="8" name="Rectangle 7"/>
          <p:cNvSpPr>
            <a:spLocks noChangeArrowheads="1"/>
          </p:cNvSpPr>
          <p:nvPr userDrawn="1"/>
        </p:nvSpPr>
        <p:spPr bwMode="auto">
          <a:xfrm>
            <a:off x="8110224" y="6727353"/>
            <a:ext cx="804111" cy="121584"/>
          </a:xfrm>
          <a:prstGeom prst="rect">
            <a:avLst/>
          </a:prstGeom>
          <a:solidFill>
            <a:srgbClr val="B01519"/>
          </a:solidFill>
          <a:ln>
            <a:noFill/>
          </a:ln>
        </p:spPr>
        <p:txBody>
          <a:bodyPr vert="horz" wrap="square" lIns="54187" tIns="27093" rIns="54187" bIns="27093" numCol="1" anchor="t" anchorCtr="0" compatLnSpc="1">
            <a:prstTxWarp prst="textNoShape">
              <a:avLst/>
            </a:prstTxWarp>
          </a:bodyPr>
          <a:lstStyle/>
          <a:p>
            <a:endParaRPr lang="en-US" sz="1482"/>
          </a:p>
        </p:txBody>
      </p:sp>
      <p:sp>
        <p:nvSpPr>
          <p:cNvPr id="9" name="Rectangle 8"/>
          <p:cNvSpPr>
            <a:spLocks noChangeArrowheads="1"/>
          </p:cNvSpPr>
          <p:nvPr userDrawn="1"/>
        </p:nvSpPr>
        <p:spPr bwMode="auto">
          <a:xfrm>
            <a:off x="8903848" y="6727353"/>
            <a:ext cx="804111" cy="121584"/>
          </a:xfrm>
          <a:prstGeom prst="rect">
            <a:avLst/>
          </a:prstGeom>
          <a:solidFill>
            <a:srgbClr val="FBAB18"/>
          </a:solidFill>
          <a:ln>
            <a:noFill/>
          </a:ln>
        </p:spPr>
        <p:txBody>
          <a:bodyPr vert="horz" wrap="square" lIns="54187" tIns="27093" rIns="54187" bIns="27093" numCol="1" anchor="t" anchorCtr="0" compatLnSpc="1">
            <a:prstTxWarp prst="textNoShape">
              <a:avLst/>
            </a:prstTxWarp>
          </a:bodyPr>
          <a:lstStyle/>
          <a:p>
            <a:endParaRPr lang="en-US" sz="1482"/>
          </a:p>
        </p:txBody>
      </p:sp>
      <p:sp>
        <p:nvSpPr>
          <p:cNvPr id="10" name="Rectangle 9"/>
          <p:cNvSpPr>
            <a:spLocks noChangeArrowheads="1"/>
          </p:cNvSpPr>
          <p:nvPr userDrawn="1"/>
        </p:nvSpPr>
        <p:spPr bwMode="auto">
          <a:xfrm>
            <a:off x="9707958" y="6727353"/>
            <a:ext cx="804765" cy="121584"/>
          </a:xfrm>
          <a:prstGeom prst="rect">
            <a:avLst/>
          </a:prstGeom>
          <a:solidFill>
            <a:srgbClr val="292B6E"/>
          </a:solidFill>
          <a:ln>
            <a:noFill/>
          </a:ln>
        </p:spPr>
        <p:txBody>
          <a:bodyPr vert="horz" wrap="square" lIns="54187" tIns="27093" rIns="54187" bIns="27093" numCol="1" anchor="t" anchorCtr="0" compatLnSpc="1">
            <a:prstTxWarp prst="textNoShape">
              <a:avLst/>
            </a:prstTxWarp>
          </a:bodyPr>
          <a:lstStyle/>
          <a:p>
            <a:endParaRPr lang="en-US" sz="1482"/>
          </a:p>
        </p:txBody>
      </p:sp>
      <p:sp>
        <p:nvSpPr>
          <p:cNvPr id="11" name="Rectangle 10"/>
          <p:cNvSpPr>
            <a:spLocks noChangeArrowheads="1"/>
          </p:cNvSpPr>
          <p:nvPr userDrawn="1"/>
        </p:nvSpPr>
        <p:spPr bwMode="auto">
          <a:xfrm>
            <a:off x="10494266" y="6727353"/>
            <a:ext cx="1697737" cy="121584"/>
          </a:xfrm>
          <a:prstGeom prst="rect">
            <a:avLst/>
          </a:prstGeom>
          <a:solidFill>
            <a:srgbClr val="4656A6"/>
          </a:solidFill>
          <a:ln>
            <a:noFill/>
          </a:ln>
        </p:spPr>
        <p:txBody>
          <a:bodyPr vert="horz" wrap="square" lIns="54187" tIns="27093" rIns="54187" bIns="27093" numCol="1" anchor="t" anchorCtr="0" compatLnSpc="1">
            <a:prstTxWarp prst="textNoShape">
              <a:avLst/>
            </a:prstTxWarp>
          </a:bodyPr>
          <a:lstStyle/>
          <a:p>
            <a:endParaRPr lang="en-US" sz="1482"/>
          </a:p>
        </p:txBody>
      </p:sp>
      <p:sp>
        <p:nvSpPr>
          <p:cNvPr id="12" name="Rectangle 20"/>
          <p:cNvSpPr>
            <a:spLocks noChangeArrowheads="1"/>
          </p:cNvSpPr>
          <p:nvPr userDrawn="1"/>
        </p:nvSpPr>
        <p:spPr bwMode="auto">
          <a:xfrm>
            <a:off x="1" y="6727353"/>
            <a:ext cx="7572332" cy="121584"/>
          </a:xfrm>
          <a:prstGeom prst="rect">
            <a:avLst/>
          </a:prstGeom>
          <a:solidFill>
            <a:srgbClr val="17468F"/>
          </a:solidFill>
          <a:ln>
            <a:noFill/>
          </a:ln>
        </p:spPr>
        <p:txBody>
          <a:bodyPr vert="horz" wrap="square" lIns="54187" tIns="27093" rIns="54187" bIns="27093" numCol="1" anchor="t" anchorCtr="0" compatLnSpc="1">
            <a:prstTxWarp prst="textNoShape">
              <a:avLst/>
            </a:prstTxWarp>
          </a:bodyPr>
          <a:lstStyle/>
          <a:p>
            <a:endParaRPr lang="en-US" sz="1482"/>
          </a:p>
        </p:txBody>
      </p:sp>
      <p:sp>
        <p:nvSpPr>
          <p:cNvPr id="13" name="Rectangle 12"/>
          <p:cNvSpPr>
            <a:spLocks noChangeArrowheads="1"/>
          </p:cNvSpPr>
          <p:nvPr userDrawn="1"/>
        </p:nvSpPr>
        <p:spPr bwMode="auto">
          <a:xfrm>
            <a:off x="7308080" y="6727353"/>
            <a:ext cx="804111" cy="121584"/>
          </a:xfrm>
          <a:prstGeom prst="rect">
            <a:avLst/>
          </a:prstGeom>
          <a:solidFill>
            <a:srgbClr val="55BF8B"/>
          </a:solidFill>
          <a:ln>
            <a:noFill/>
          </a:ln>
        </p:spPr>
        <p:txBody>
          <a:bodyPr vert="horz" wrap="square" lIns="54187" tIns="27093" rIns="54187" bIns="27093" numCol="1" anchor="t" anchorCtr="0" compatLnSpc="1">
            <a:prstTxWarp prst="textNoShape">
              <a:avLst/>
            </a:prstTxWarp>
          </a:bodyPr>
          <a:lstStyle/>
          <a:p>
            <a:endParaRPr lang="en-US" sz="1482"/>
          </a:p>
        </p:txBody>
      </p:sp>
      <p:sp>
        <p:nvSpPr>
          <p:cNvPr id="2" name="Title 1"/>
          <p:cNvSpPr>
            <a:spLocks noGrp="1"/>
          </p:cNvSpPr>
          <p:nvPr userDrawn="1">
            <p:ph type="title" hasCustomPrompt="1"/>
          </p:nvPr>
        </p:nvSpPr>
        <p:spPr>
          <a:xfrm>
            <a:off x="609600" y="274644"/>
            <a:ext cx="10972800" cy="919455"/>
          </a:xfrm>
          <a:prstGeom prst="rect">
            <a:avLst/>
          </a:prstGeom>
        </p:spPr>
        <p:txBody>
          <a:bodyPr anchor="b" anchorCtr="0"/>
          <a:lstStyle>
            <a:lvl1pPr algn="l">
              <a:lnSpc>
                <a:spcPts val="2667"/>
              </a:lnSpc>
              <a:defRPr sz="2489" b="1" baseline="0">
                <a:solidFill>
                  <a:srgbClr val="006A71"/>
                </a:solidFill>
                <a:effectLst/>
                <a:latin typeface="Calibri" pitchFamily="34" charset="0"/>
              </a:defRPr>
            </a:lvl1pPr>
          </a:lstStyle>
          <a:p>
            <a:r>
              <a:rPr lang="en-US"/>
              <a:t>Heading</a:t>
            </a:r>
          </a:p>
        </p:txBody>
      </p:sp>
      <p:sp>
        <p:nvSpPr>
          <p:cNvPr id="5" name="Text Placeholder 7"/>
          <p:cNvSpPr>
            <a:spLocks noGrp="1"/>
          </p:cNvSpPr>
          <p:nvPr userDrawn="1">
            <p:ph type="body" sz="quarter" idx="10"/>
          </p:nvPr>
        </p:nvSpPr>
        <p:spPr>
          <a:xfrm>
            <a:off x="609600" y="1545167"/>
            <a:ext cx="10972800" cy="4455584"/>
          </a:xfrm>
        </p:spPr>
        <p:txBody>
          <a:bodyPr/>
          <a:lstStyle>
            <a:lvl1pPr marL="204612" indent="-204612">
              <a:buClr>
                <a:srgbClr val="005DAA"/>
              </a:buClr>
              <a:buFont typeface="Wingdings" panose="05000000000000000000" pitchFamily="2" charset="2"/>
              <a:buChar char="§"/>
              <a:defRPr sz="1778">
                <a:solidFill>
                  <a:srgbClr val="2D2D2D"/>
                </a:solidFill>
              </a:defRPr>
            </a:lvl1pPr>
            <a:lvl2pPr>
              <a:buClr>
                <a:srgbClr val="532E63"/>
              </a:buClr>
              <a:defRPr sz="1778">
                <a:solidFill>
                  <a:srgbClr val="2D2D2D"/>
                </a:solidFill>
              </a:defRPr>
            </a:lvl2pPr>
            <a:lvl3pPr>
              <a:buClr>
                <a:srgbClr val="9A3B26"/>
              </a:buClr>
              <a:defRPr sz="1778">
                <a:solidFill>
                  <a:srgbClr val="2D2D2D"/>
                </a:solidFill>
              </a:defRPr>
            </a:lvl3pPr>
            <a:lvl4pPr>
              <a:defRPr sz="1778">
                <a:solidFill>
                  <a:schemeClr val="accent4">
                    <a:lumMod val="75000"/>
                  </a:schemeClr>
                </a:solidFill>
              </a:defRPr>
            </a:lvl4pPr>
            <a:lvl5pPr>
              <a:defRPr sz="1778">
                <a:solidFill>
                  <a:schemeClr val="accent4">
                    <a:lumMod val="75000"/>
                  </a:schemeClr>
                </a:solidFill>
              </a:defRPr>
            </a:lvl5pPr>
          </a:lstStyle>
          <a:p>
            <a:pPr lvl="0"/>
            <a:r>
              <a:rPr lang="en-US"/>
              <a:t>Click to edit Master text styles</a:t>
            </a:r>
          </a:p>
          <a:p>
            <a:pPr lvl="1"/>
            <a:r>
              <a:rPr lang="en-US"/>
              <a:t>Second level</a:t>
            </a:r>
          </a:p>
          <a:p>
            <a:pPr lvl="2"/>
            <a:r>
              <a:rPr lang="en-US"/>
              <a:t>Third level</a:t>
            </a:r>
          </a:p>
        </p:txBody>
      </p:sp>
      <p:grpSp>
        <p:nvGrpSpPr>
          <p:cNvPr id="20" name="Group 19">
            <a:extLst>
              <a:ext uri="{FF2B5EF4-FFF2-40B4-BE49-F238E27FC236}">
                <a16:creationId xmlns:a16="http://schemas.microsoft.com/office/drawing/2014/main" id="{9256BCB5-3FA6-46A4-BD0C-A091D9F1922D}"/>
              </a:ext>
            </a:extLst>
          </p:cNvPr>
          <p:cNvGrpSpPr/>
          <p:nvPr userDrawn="1"/>
        </p:nvGrpSpPr>
        <p:grpSpPr>
          <a:xfrm>
            <a:off x="2" y="7"/>
            <a:ext cx="356210" cy="1194093"/>
            <a:chOff x="2721769" y="2050256"/>
            <a:chExt cx="442912" cy="1469660"/>
          </a:xfrm>
        </p:grpSpPr>
        <p:sp>
          <p:nvSpPr>
            <p:cNvPr id="22" name="Rectangle 21">
              <a:extLst>
                <a:ext uri="{FF2B5EF4-FFF2-40B4-BE49-F238E27FC236}">
                  <a16:creationId xmlns:a16="http://schemas.microsoft.com/office/drawing/2014/main" id="{B5B91796-8B0E-4339-853E-86194B92F336}"/>
                </a:ext>
              </a:extLst>
            </p:cNvPr>
            <p:cNvSpPr/>
            <p:nvPr userDrawn="1"/>
          </p:nvSpPr>
          <p:spPr>
            <a:xfrm>
              <a:off x="2721769" y="2050256"/>
              <a:ext cx="442912" cy="1335882"/>
            </a:xfrm>
            <a:prstGeom prst="rect">
              <a:avLst/>
            </a:prstGeom>
            <a:solidFill>
              <a:srgbClr val="2D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n>
                  <a:noFill/>
                </a:ln>
              </a:endParaRPr>
            </a:p>
          </p:txBody>
        </p:sp>
        <p:sp>
          <p:nvSpPr>
            <p:cNvPr id="23" name="Rectangle 22">
              <a:extLst>
                <a:ext uri="{FF2B5EF4-FFF2-40B4-BE49-F238E27FC236}">
                  <a16:creationId xmlns:a16="http://schemas.microsoft.com/office/drawing/2014/main" id="{FB4E0A8E-0F30-4F8C-A535-BEEA20A4E70F}"/>
                </a:ext>
              </a:extLst>
            </p:cNvPr>
            <p:cNvSpPr/>
            <p:nvPr userDrawn="1"/>
          </p:nvSpPr>
          <p:spPr>
            <a:xfrm>
              <a:off x="2721769" y="3386138"/>
              <a:ext cx="442912" cy="133778"/>
            </a:xfrm>
            <a:prstGeom prst="rect">
              <a:avLst/>
            </a:prstGeom>
            <a:solidFill>
              <a:srgbClr val="F0A8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n>
                  <a:noFill/>
                </a:ln>
              </a:endParaRPr>
            </a:p>
          </p:txBody>
        </p:sp>
      </p:grpSp>
    </p:spTree>
    <p:extLst>
      <p:ext uri="{BB962C8B-B14F-4D97-AF65-F5344CB8AC3E}">
        <p14:creationId xmlns:p14="http://schemas.microsoft.com/office/powerpoint/2010/main" val="1317597576"/>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ATA SLIDE 2 column">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a:prstGeom prst="rect">
            <a:avLst/>
          </a:prstGeom>
        </p:spPr>
        <p:txBody>
          <a:bodyPr anchor="b" anchorCtr="0"/>
          <a:lstStyle>
            <a:lvl1pPr algn="l">
              <a:lnSpc>
                <a:spcPts val="2667"/>
              </a:lnSpc>
              <a:defRPr sz="2489" b="1" baseline="0">
                <a:solidFill>
                  <a:srgbClr val="006A71"/>
                </a:solidFill>
                <a:effectLst/>
                <a:latin typeface="Calibri" pitchFamily="34" charset="0"/>
              </a:defRPr>
            </a:lvl1pPr>
          </a:lstStyle>
          <a:p>
            <a:endParaRPr lang="en-US"/>
          </a:p>
        </p:txBody>
      </p:sp>
      <p:sp>
        <p:nvSpPr>
          <p:cNvPr id="3" name="Content Placeholder 2"/>
          <p:cNvSpPr>
            <a:spLocks noGrp="1"/>
          </p:cNvSpPr>
          <p:nvPr>
            <p:ph idx="1"/>
          </p:nvPr>
        </p:nvSpPr>
        <p:spPr>
          <a:xfrm>
            <a:off x="609601" y="1600201"/>
            <a:ext cx="5172892" cy="4191000"/>
          </a:xfrm>
          <a:prstGeom prst="rect">
            <a:avLst/>
          </a:prstGeom>
        </p:spPr>
        <p:txBody>
          <a:bodyPr/>
          <a:lstStyle>
            <a:lvl1pPr marL="304800" indent="-304800">
              <a:buClr>
                <a:srgbClr val="541900"/>
              </a:buClr>
              <a:buSzPct val="70000"/>
              <a:buFont typeface="Wingdings" panose="05000000000000000000" pitchFamily="2" charset="2"/>
              <a:buChar char="§"/>
              <a:defRPr sz="2133" b="1" baseline="0">
                <a:solidFill>
                  <a:srgbClr val="000000"/>
                </a:solidFill>
                <a:latin typeface="Calibri" pitchFamily="34" charset="0"/>
              </a:defRPr>
            </a:lvl1pPr>
            <a:lvl2pPr marL="660398" indent="-253999">
              <a:buClr>
                <a:srgbClr val="005984"/>
              </a:buClr>
              <a:buSzPct val="100000"/>
              <a:buFont typeface="Arial" panose="020B0604020202020204" pitchFamily="34" charset="0"/>
              <a:buChar char="•"/>
              <a:defRPr sz="1778">
                <a:solidFill>
                  <a:schemeClr val="accent4">
                    <a:lumMod val="75000"/>
                  </a:schemeClr>
                </a:solidFill>
              </a:defRPr>
            </a:lvl2pPr>
            <a:lvl3pPr>
              <a:buClrTx/>
              <a:buSzPct val="100000"/>
              <a:buFont typeface="Arial" pitchFamily="34" charset="0"/>
              <a:buChar char="•"/>
              <a:defRPr sz="1600">
                <a:solidFill>
                  <a:schemeClr val="accent4">
                    <a:lumMod val="75000"/>
                  </a:schemeClr>
                </a:solidFill>
              </a:defRPr>
            </a:lvl3pPr>
            <a:lvl4pPr>
              <a:buClr>
                <a:schemeClr val="bg1"/>
              </a:buClr>
              <a:buSzPct val="70000"/>
              <a:buFont typeface="Courier New" pitchFamily="49" charset="0"/>
              <a:buChar char="o"/>
              <a:defRPr sz="1600" baseline="0">
                <a:solidFill>
                  <a:schemeClr val="bg2"/>
                </a:solidFill>
              </a:defRPr>
            </a:lvl4pPr>
            <a:lvl5pPr>
              <a:buClr>
                <a:schemeClr val="bg1"/>
              </a:buClr>
              <a:buSzPct val="70000"/>
              <a:buFont typeface="Arial" pitchFamily="34" charset="0"/>
              <a:buChar char="•"/>
              <a:defRPr sz="1600">
                <a:solidFill>
                  <a:schemeClr val="bg2"/>
                </a:solidFill>
              </a:defRPr>
            </a:lvl5pPr>
          </a:lstStyle>
          <a:p>
            <a:pPr lvl="2"/>
            <a:endParaRPr lang="en-US"/>
          </a:p>
          <a:p>
            <a:pPr lvl="0"/>
            <a:endParaRPr lang="en-US"/>
          </a:p>
          <a:p>
            <a:pPr lvl="2"/>
            <a:endParaRPr lang="en-US"/>
          </a:p>
          <a:p>
            <a:pPr lvl="1"/>
            <a:endParaRPr lang="en-US"/>
          </a:p>
          <a:p>
            <a:pPr lvl="1"/>
            <a:endParaRPr lang="en-US"/>
          </a:p>
          <a:p>
            <a:pPr lvl="1"/>
            <a:endParaRPr lang="en-US"/>
          </a:p>
        </p:txBody>
      </p:sp>
      <p:sp>
        <p:nvSpPr>
          <p:cNvPr id="13" name="Content Placeholder 2"/>
          <p:cNvSpPr>
            <a:spLocks noGrp="1"/>
          </p:cNvSpPr>
          <p:nvPr userDrawn="1">
            <p:ph idx="10"/>
          </p:nvPr>
        </p:nvSpPr>
        <p:spPr>
          <a:xfrm>
            <a:off x="6409510" y="1600201"/>
            <a:ext cx="5172892" cy="4191000"/>
          </a:xfrm>
          <a:prstGeom prst="rect">
            <a:avLst/>
          </a:prstGeom>
        </p:spPr>
        <p:txBody>
          <a:bodyPr/>
          <a:lstStyle>
            <a:lvl1pPr marL="304800" indent="-304800">
              <a:buClr>
                <a:srgbClr val="541900"/>
              </a:buClr>
              <a:buSzPct val="70000"/>
              <a:buFont typeface="Wingdings" panose="05000000000000000000" pitchFamily="2" charset="2"/>
              <a:buChar char="§"/>
              <a:defRPr sz="2133" b="1" baseline="0">
                <a:solidFill>
                  <a:srgbClr val="000000"/>
                </a:solidFill>
                <a:latin typeface="Calibri" pitchFamily="34" charset="0"/>
              </a:defRPr>
            </a:lvl1pPr>
            <a:lvl2pPr marL="660398" indent="-253999">
              <a:buClr>
                <a:srgbClr val="005984"/>
              </a:buClr>
              <a:buSzPct val="100000"/>
              <a:buFont typeface="Arial" panose="020B0604020202020204" pitchFamily="34" charset="0"/>
              <a:buChar char="•"/>
              <a:defRPr sz="1778">
                <a:solidFill>
                  <a:schemeClr val="accent4">
                    <a:lumMod val="75000"/>
                  </a:schemeClr>
                </a:solidFill>
              </a:defRPr>
            </a:lvl2pPr>
            <a:lvl3pPr>
              <a:buClrTx/>
              <a:buSzPct val="100000"/>
              <a:buFont typeface="Arial" pitchFamily="34" charset="0"/>
              <a:buChar char="•"/>
              <a:defRPr sz="1600">
                <a:solidFill>
                  <a:schemeClr val="accent4">
                    <a:lumMod val="75000"/>
                  </a:schemeClr>
                </a:solidFill>
              </a:defRPr>
            </a:lvl3pPr>
            <a:lvl4pPr>
              <a:buClr>
                <a:schemeClr val="bg1"/>
              </a:buClr>
              <a:buSzPct val="70000"/>
              <a:buFont typeface="Courier New" pitchFamily="49" charset="0"/>
              <a:buChar char="o"/>
              <a:defRPr sz="1600" baseline="0">
                <a:solidFill>
                  <a:schemeClr val="bg2"/>
                </a:solidFill>
              </a:defRPr>
            </a:lvl4pPr>
            <a:lvl5pPr>
              <a:buClr>
                <a:schemeClr val="bg1"/>
              </a:buClr>
              <a:buSzPct val="70000"/>
              <a:buFont typeface="Arial" pitchFamily="34" charset="0"/>
              <a:buChar char="•"/>
              <a:defRPr sz="1600">
                <a:solidFill>
                  <a:schemeClr val="bg2"/>
                </a:solidFill>
              </a:defRPr>
            </a:lvl5pPr>
          </a:lstStyle>
          <a:p>
            <a:pPr lvl="2"/>
            <a:endParaRPr lang="en-US"/>
          </a:p>
          <a:p>
            <a:pPr lvl="0"/>
            <a:endParaRPr lang="en-US"/>
          </a:p>
          <a:p>
            <a:pPr lvl="2"/>
            <a:endParaRPr lang="en-US"/>
          </a:p>
          <a:p>
            <a:pPr lvl="1"/>
            <a:endParaRPr lang="en-US"/>
          </a:p>
          <a:p>
            <a:pPr lvl="1"/>
            <a:endParaRPr lang="en-US"/>
          </a:p>
          <a:p>
            <a:pPr lvl="1"/>
            <a:endParaRPr lang="en-US"/>
          </a:p>
        </p:txBody>
      </p:sp>
      <p:sp>
        <p:nvSpPr>
          <p:cNvPr id="15" name="Rectangle 14">
            <a:extLst>
              <a:ext uri="{FF2B5EF4-FFF2-40B4-BE49-F238E27FC236}">
                <a16:creationId xmlns:a16="http://schemas.microsoft.com/office/drawing/2014/main" id="{9416945D-7463-43F9-B460-2CF43DA20039}"/>
              </a:ext>
            </a:extLst>
          </p:cNvPr>
          <p:cNvSpPr>
            <a:spLocks noChangeArrowheads="1"/>
          </p:cNvSpPr>
          <p:nvPr userDrawn="1"/>
        </p:nvSpPr>
        <p:spPr bwMode="auto">
          <a:xfrm>
            <a:off x="8110224" y="6727353"/>
            <a:ext cx="804111" cy="121584"/>
          </a:xfrm>
          <a:prstGeom prst="rect">
            <a:avLst/>
          </a:prstGeom>
          <a:solidFill>
            <a:srgbClr val="B01519"/>
          </a:solidFill>
          <a:ln>
            <a:noFill/>
          </a:ln>
        </p:spPr>
        <p:txBody>
          <a:bodyPr vert="horz" wrap="square" lIns="54187" tIns="27093" rIns="54187" bIns="27093" numCol="1" anchor="t" anchorCtr="0" compatLnSpc="1">
            <a:prstTxWarp prst="textNoShape">
              <a:avLst/>
            </a:prstTxWarp>
          </a:bodyPr>
          <a:lstStyle/>
          <a:p>
            <a:endParaRPr lang="en-US" sz="1482"/>
          </a:p>
        </p:txBody>
      </p:sp>
      <p:sp>
        <p:nvSpPr>
          <p:cNvPr id="16" name="Rectangle 15">
            <a:extLst>
              <a:ext uri="{FF2B5EF4-FFF2-40B4-BE49-F238E27FC236}">
                <a16:creationId xmlns:a16="http://schemas.microsoft.com/office/drawing/2014/main" id="{18D9C951-7795-4013-A98F-41CA15626AB5}"/>
              </a:ext>
            </a:extLst>
          </p:cNvPr>
          <p:cNvSpPr>
            <a:spLocks noChangeArrowheads="1"/>
          </p:cNvSpPr>
          <p:nvPr userDrawn="1"/>
        </p:nvSpPr>
        <p:spPr bwMode="auto">
          <a:xfrm>
            <a:off x="8903848" y="6727353"/>
            <a:ext cx="804111" cy="121584"/>
          </a:xfrm>
          <a:prstGeom prst="rect">
            <a:avLst/>
          </a:prstGeom>
          <a:solidFill>
            <a:srgbClr val="FBAB18"/>
          </a:solidFill>
          <a:ln>
            <a:noFill/>
          </a:ln>
        </p:spPr>
        <p:txBody>
          <a:bodyPr vert="horz" wrap="square" lIns="54187" tIns="27093" rIns="54187" bIns="27093" numCol="1" anchor="t" anchorCtr="0" compatLnSpc="1">
            <a:prstTxWarp prst="textNoShape">
              <a:avLst/>
            </a:prstTxWarp>
          </a:bodyPr>
          <a:lstStyle/>
          <a:p>
            <a:endParaRPr lang="en-US" sz="1482"/>
          </a:p>
        </p:txBody>
      </p:sp>
      <p:sp>
        <p:nvSpPr>
          <p:cNvPr id="17" name="Rectangle 16">
            <a:extLst>
              <a:ext uri="{FF2B5EF4-FFF2-40B4-BE49-F238E27FC236}">
                <a16:creationId xmlns:a16="http://schemas.microsoft.com/office/drawing/2014/main" id="{0E138E91-A144-4218-9895-5E4D3582ADFB}"/>
              </a:ext>
            </a:extLst>
          </p:cNvPr>
          <p:cNvSpPr>
            <a:spLocks noChangeArrowheads="1"/>
          </p:cNvSpPr>
          <p:nvPr userDrawn="1"/>
        </p:nvSpPr>
        <p:spPr bwMode="auto">
          <a:xfrm>
            <a:off x="9707958" y="6727353"/>
            <a:ext cx="804765" cy="121584"/>
          </a:xfrm>
          <a:prstGeom prst="rect">
            <a:avLst/>
          </a:prstGeom>
          <a:solidFill>
            <a:srgbClr val="292B6E"/>
          </a:solidFill>
          <a:ln>
            <a:noFill/>
          </a:ln>
        </p:spPr>
        <p:txBody>
          <a:bodyPr vert="horz" wrap="square" lIns="54187" tIns="27093" rIns="54187" bIns="27093" numCol="1" anchor="t" anchorCtr="0" compatLnSpc="1">
            <a:prstTxWarp prst="textNoShape">
              <a:avLst/>
            </a:prstTxWarp>
          </a:bodyPr>
          <a:lstStyle/>
          <a:p>
            <a:endParaRPr lang="en-US" sz="1482"/>
          </a:p>
        </p:txBody>
      </p:sp>
      <p:sp>
        <p:nvSpPr>
          <p:cNvPr id="18" name="Rectangle 17">
            <a:extLst>
              <a:ext uri="{FF2B5EF4-FFF2-40B4-BE49-F238E27FC236}">
                <a16:creationId xmlns:a16="http://schemas.microsoft.com/office/drawing/2014/main" id="{EEF4E6B6-BDAE-40A5-9E22-D7B6320CBA11}"/>
              </a:ext>
            </a:extLst>
          </p:cNvPr>
          <p:cNvSpPr>
            <a:spLocks noChangeArrowheads="1"/>
          </p:cNvSpPr>
          <p:nvPr userDrawn="1"/>
        </p:nvSpPr>
        <p:spPr bwMode="auto">
          <a:xfrm>
            <a:off x="10494266" y="6727353"/>
            <a:ext cx="1697737" cy="121584"/>
          </a:xfrm>
          <a:prstGeom prst="rect">
            <a:avLst/>
          </a:prstGeom>
          <a:solidFill>
            <a:srgbClr val="4656A6"/>
          </a:solidFill>
          <a:ln>
            <a:noFill/>
          </a:ln>
        </p:spPr>
        <p:txBody>
          <a:bodyPr vert="horz" wrap="square" lIns="54187" tIns="27093" rIns="54187" bIns="27093" numCol="1" anchor="t" anchorCtr="0" compatLnSpc="1">
            <a:prstTxWarp prst="textNoShape">
              <a:avLst/>
            </a:prstTxWarp>
          </a:bodyPr>
          <a:lstStyle/>
          <a:p>
            <a:endParaRPr lang="en-US" sz="1482"/>
          </a:p>
        </p:txBody>
      </p:sp>
      <p:sp>
        <p:nvSpPr>
          <p:cNvPr id="19" name="Rectangle 20">
            <a:extLst>
              <a:ext uri="{FF2B5EF4-FFF2-40B4-BE49-F238E27FC236}">
                <a16:creationId xmlns:a16="http://schemas.microsoft.com/office/drawing/2014/main" id="{E71CFAF4-5909-4817-B92D-CE4D29DFF703}"/>
              </a:ext>
            </a:extLst>
          </p:cNvPr>
          <p:cNvSpPr>
            <a:spLocks noChangeArrowheads="1"/>
          </p:cNvSpPr>
          <p:nvPr userDrawn="1"/>
        </p:nvSpPr>
        <p:spPr bwMode="auto">
          <a:xfrm>
            <a:off x="1" y="6727353"/>
            <a:ext cx="7572332" cy="121584"/>
          </a:xfrm>
          <a:prstGeom prst="rect">
            <a:avLst/>
          </a:prstGeom>
          <a:solidFill>
            <a:srgbClr val="17468F"/>
          </a:solidFill>
          <a:ln>
            <a:noFill/>
          </a:ln>
        </p:spPr>
        <p:txBody>
          <a:bodyPr vert="horz" wrap="square" lIns="54187" tIns="27093" rIns="54187" bIns="27093" numCol="1" anchor="t" anchorCtr="0" compatLnSpc="1">
            <a:prstTxWarp prst="textNoShape">
              <a:avLst/>
            </a:prstTxWarp>
          </a:bodyPr>
          <a:lstStyle/>
          <a:p>
            <a:endParaRPr lang="en-US" sz="1482"/>
          </a:p>
        </p:txBody>
      </p:sp>
      <p:sp>
        <p:nvSpPr>
          <p:cNvPr id="20" name="Rectangle 19">
            <a:extLst>
              <a:ext uri="{FF2B5EF4-FFF2-40B4-BE49-F238E27FC236}">
                <a16:creationId xmlns:a16="http://schemas.microsoft.com/office/drawing/2014/main" id="{40E6DC0A-1388-4428-BA38-59223C425A40}"/>
              </a:ext>
            </a:extLst>
          </p:cNvPr>
          <p:cNvSpPr>
            <a:spLocks noChangeArrowheads="1"/>
          </p:cNvSpPr>
          <p:nvPr userDrawn="1"/>
        </p:nvSpPr>
        <p:spPr bwMode="auto">
          <a:xfrm>
            <a:off x="7308080" y="6727353"/>
            <a:ext cx="804111" cy="121584"/>
          </a:xfrm>
          <a:prstGeom prst="rect">
            <a:avLst/>
          </a:prstGeom>
          <a:solidFill>
            <a:srgbClr val="55BF8B"/>
          </a:solidFill>
          <a:ln>
            <a:noFill/>
          </a:ln>
        </p:spPr>
        <p:txBody>
          <a:bodyPr vert="horz" wrap="square" lIns="54187" tIns="27093" rIns="54187" bIns="27093" numCol="1" anchor="t" anchorCtr="0" compatLnSpc="1">
            <a:prstTxWarp prst="textNoShape">
              <a:avLst/>
            </a:prstTxWarp>
          </a:bodyPr>
          <a:lstStyle/>
          <a:p>
            <a:endParaRPr lang="en-US" sz="1482"/>
          </a:p>
        </p:txBody>
      </p:sp>
      <p:pic>
        <p:nvPicPr>
          <p:cNvPr id="21" name="Picture 20" descr="Logos of the U.S. Department of Health and Human Services and Centers for Disease Control and Prevention" title="LOGOS">
            <a:extLst>
              <a:ext uri="{FF2B5EF4-FFF2-40B4-BE49-F238E27FC236}">
                <a16:creationId xmlns:a16="http://schemas.microsoft.com/office/drawing/2014/main" id="{84213D48-D055-4EE8-9726-533AB8E26AA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7921" y="5706818"/>
            <a:ext cx="1672779" cy="959001"/>
          </a:xfrm>
          <a:prstGeom prst="rect">
            <a:avLst/>
          </a:prstGeom>
        </p:spPr>
      </p:pic>
      <p:grpSp>
        <p:nvGrpSpPr>
          <p:cNvPr id="23" name="Group 22">
            <a:extLst>
              <a:ext uri="{FF2B5EF4-FFF2-40B4-BE49-F238E27FC236}">
                <a16:creationId xmlns:a16="http://schemas.microsoft.com/office/drawing/2014/main" id="{AF318103-E3F0-462E-A0BE-161EC7EA9C7C}"/>
              </a:ext>
            </a:extLst>
          </p:cNvPr>
          <p:cNvGrpSpPr/>
          <p:nvPr userDrawn="1"/>
        </p:nvGrpSpPr>
        <p:grpSpPr>
          <a:xfrm>
            <a:off x="2" y="7"/>
            <a:ext cx="356210" cy="1194093"/>
            <a:chOff x="2721769" y="2050256"/>
            <a:chExt cx="442912" cy="1469660"/>
          </a:xfrm>
        </p:grpSpPr>
        <p:sp>
          <p:nvSpPr>
            <p:cNvPr id="24" name="Rectangle 23">
              <a:extLst>
                <a:ext uri="{FF2B5EF4-FFF2-40B4-BE49-F238E27FC236}">
                  <a16:creationId xmlns:a16="http://schemas.microsoft.com/office/drawing/2014/main" id="{6C2A256B-3279-4135-9C44-56940C3F4D28}"/>
                </a:ext>
              </a:extLst>
            </p:cNvPr>
            <p:cNvSpPr/>
            <p:nvPr userDrawn="1"/>
          </p:nvSpPr>
          <p:spPr>
            <a:xfrm>
              <a:off x="2721769" y="2050256"/>
              <a:ext cx="442912" cy="1335882"/>
            </a:xfrm>
            <a:prstGeom prst="rect">
              <a:avLst/>
            </a:prstGeom>
            <a:solidFill>
              <a:srgbClr val="2D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n>
                  <a:noFill/>
                </a:ln>
              </a:endParaRPr>
            </a:p>
          </p:txBody>
        </p:sp>
        <p:sp>
          <p:nvSpPr>
            <p:cNvPr id="25" name="Rectangle 24">
              <a:extLst>
                <a:ext uri="{FF2B5EF4-FFF2-40B4-BE49-F238E27FC236}">
                  <a16:creationId xmlns:a16="http://schemas.microsoft.com/office/drawing/2014/main" id="{DD7CDBA5-E900-4510-9676-E670A0189CF4}"/>
                </a:ext>
              </a:extLst>
            </p:cNvPr>
            <p:cNvSpPr/>
            <p:nvPr userDrawn="1"/>
          </p:nvSpPr>
          <p:spPr>
            <a:xfrm>
              <a:off x="2721769" y="3386138"/>
              <a:ext cx="442912" cy="133778"/>
            </a:xfrm>
            <a:prstGeom prst="rect">
              <a:avLst/>
            </a:prstGeom>
            <a:solidFill>
              <a:srgbClr val="F0A8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n>
                  <a:noFill/>
                </a:ln>
              </a:endParaRPr>
            </a:p>
          </p:txBody>
        </p:sp>
      </p:grpSp>
    </p:spTree>
    <p:extLst>
      <p:ext uri="{BB962C8B-B14F-4D97-AF65-F5344CB8AC3E}">
        <p14:creationId xmlns:p14="http://schemas.microsoft.com/office/powerpoint/2010/main" val="3424649709"/>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DATA SLIDE 2 column">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a:prstGeom prst="rect">
            <a:avLst/>
          </a:prstGeom>
        </p:spPr>
        <p:txBody>
          <a:bodyPr anchor="b" anchorCtr="0"/>
          <a:lstStyle>
            <a:lvl1pPr algn="l">
              <a:lnSpc>
                <a:spcPts val="2667"/>
              </a:lnSpc>
              <a:defRPr sz="2489" b="1" baseline="0">
                <a:solidFill>
                  <a:srgbClr val="006A71"/>
                </a:solidFill>
                <a:effectLst/>
                <a:latin typeface="Calibri" pitchFamily="34" charset="0"/>
              </a:defRPr>
            </a:lvl1pPr>
          </a:lstStyle>
          <a:p>
            <a:endParaRPr lang="en-US"/>
          </a:p>
        </p:txBody>
      </p:sp>
      <p:sp>
        <p:nvSpPr>
          <p:cNvPr id="3" name="Content Placeholder 2"/>
          <p:cNvSpPr>
            <a:spLocks noGrp="1"/>
          </p:cNvSpPr>
          <p:nvPr>
            <p:ph idx="1"/>
          </p:nvPr>
        </p:nvSpPr>
        <p:spPr>
          <a:xfrm>
            <a:off x="609601" y="1600201"/>
            <a:ext cx="5172892" cy="4191000"/>
          </a:xfrm>
          <a:prstGeom prst="rect">
            <a:avLst/>
          </a:prstGeom>
        </p:spPr>
        <p:txBody>
          <a:bodyPr/>
          <a:lstStyle>
            <a:lvl1pPr marL="304800" indent="-304800">
              <a:buClr>
                <a:srgbClr val="541900"/>
              </a:buClr>
              <a:buSzPct val="70000"/>
              <a:buFont typeface="Wingdings" panose="05000000000000000000" pitchFamily="2" charset="2"/>
              <a:buChar char="§"/>
              <a:defRPr sz="2133" b="1" baseline="0">
                <a:solidFill>
                  <a:srgbClr val="000000"/>
                </a:solidFill>
                <a:latin typeface="Calibri" pitchFamily="34" charset="0"/>
              </a:defRPr>
            </a:lvl1pPr>
            <a:lvl2pPr marL="660398" indent="-253999">
              <a:buClr>
                <a:srgbClr val="005984"/>
              </a:buClr>
              <a:buSzPct val="100000"/>
              <a:buFont typeface="Arial" panose="020B0604020202020204" pitchFamily="34" charset="0"/>
              <a:buChar char="•"/>
              <a:defRPr sz="1778">
                <a:solidFill>
                  <a:schemeClr val="accent4">
                    <a:lumMod val="75000"/>
                  </a:schemeClr>
                </a:solidFill>
              </a:defRPr>
            </a:lvl2pPr>
            <a:lvl3pPr>
              <a:buClrTx/>
              <a:buSzPct val="100000"/>
              <a:buFont typeface="Arial" pitchFamily="34" charset="0"/>
              <a:buChar char="•"/>
              <a:defRPr sz="1600">
                <a:solidFill>
                  <a:schemeClr val="accent4">
                    <a:lumMod val="75000"/>
                  </a:schemeClr>
                </a:solidFill>
              </a:defRPr>
            </a:lvl3pPr>
            <a:lvl4pPr>
              <a:buClr>
                <a:schemeClr val="bg1"/>
              </a:buClr>
              <a:buSzPct val="70000"/>
              <a:buFont typeface="Courier New" pitchFamily="49" charset="0"/>
              <a:buChar char="o"/>
              <a:defRPr sz="1600" baseline="0">
                <a:solidFill>
                  <a:schemeClr val="bg2"/>
                </a:solidFill>
              </a:defRPr>
            </a:lvl4pPr>
            <a:lvl5pPr>
              <a:buClr>
                <a:schemeClr val="bg1"/>
              </a:buClr>
              <a:buSzPct val="70000"/>
              <a:buFont typeface="Arial" pitchFamily="34" charset="0"/>
              <a:buChar char="•"/>
              <a:defRPr sz="1600">
                <a:solidFill>
                  <a:schemeClr val="bg2"/>
                </a:solidFill>
              </a:defRPr>
            </a:lvl5pPr>
          </a:lstStyle>
          <a:p>
            <a:pPr lvl="2"/>
            <a:endParaRPr lang="en-US"/>
          </a:p>
          <a:p>
            <a:pPr lvl="0"/>
            <a:endParaRPr lang="en-US"/>
          </a:p>
          <a:p>
            <a:pPr lvl="2"/>
            <a:endParaRPr lang="en-US"/>
          </a:p>
          <a:p>
            <a:pPr lvl="1"/>
            <a:endParaRPr lang="en-US"/>
          </a:p>
          <a:p>
            <a:pPr lvl="1"/>
            <a:endParaRPr lang="en-US"/>
          </a:p>
          <a:p>
            <a:pPr lvl="1"/>
            <a:endParaRPr lang="en-US"/>
          </a:p>
        </p:txBody>
      </p:sp>
      <p:sp>
        <p:nvSpPr>
          <p:cNvPr id="13" name="Content Placeholder 2"/>
          <p:cNvSpPr>
            <a:spLocks noGrp="1"/>
          </p:cNvSpPr>
          <p:nvPr userDrawn="1">
            <p:ph idx="10"/>
          </p:nvPr>
        </p:nvSpPr>
        <p:spPr>
          <a:xfrm>
            <a:off x="6409510" y="1600201"/>
            <a:ext cx="5172892" cy="4191000"/>
          </a:xfrm>
          <a:prstGeom prst="rect">
            <a:avLst/>
          </a:prstGeom>
        </p:spPr>
        <p:txBody>
          <a:bodyPr/>
          <a:lstStyle>
            <a:lvl1pPr marL="304800" indent="-304800">
              <a:buClr>
                <a:srgbClr val="541900"/>
              </a:buClr>
              <a:buSzPct val="70000"/>
              <a:buFont typeface="Wingdings" panose="05000000000000000000" pitchFamily="2" charset="2"/>
              <a:buChar char="§"/>
              <a:defRPr sz="2133" b="1" baseline="0">
                <a:solidFill>
                  <a:srgbClr val="000000"/>
                </a:solidFill>
                <a:latin typeface="Calibri" pitchFamily="34" charset="0"/>
              </a:defRPr>
            </a:lvl1pPr>
            <a:lvl2pPr marL="660398" indent="-253999">
              <a:buClr>
                <a:srgbClr val="005984"/>
              </a:buClr>
              <a:buSzPct val="100000"/>
              <a:buFont typeface="Arial" panose="020B0604020202020204" pitchFamily="34" charset="0"/>
              <a:buChar char="•"/>
              <a:defRPr sz="1778">
                <a:solidFill>
                  <a:schemeClr val="accent4">
                    <a:lumMod val="75000"/>
                  </a:schemeClr>
                </a:solidFill>
              </a:defRPr>
            </a:lvl2pPr>
            <a:lvl3pPr>
              <a:buClrTx/>
              <a:buSzPct val="100000"/>
              <a:buFont typeface="Arial" pitchFamily="34" charset="0"/>
              <a:buChar char="•"/>
              <a:defRPr sz="1600">
                <a:solidFill>
                  <a:schemeClr val="accent4">
                    <a:lumMod val="75000"/>
                  </a:schemeClr>
                </a:solidFill>
              </a:defRPr>
            </a:lvl3pPr>
            <a:lvl4pPr>
              <a:buClr>
                <a:schemeClr val="bg1"/>
              </a:buClr>
              <a:buSzPct val="70000"/>
              <a:buFont typeface="Courier New" pitchFamily="49" charset="0"/>
              <a:buChar char="o"/>
              <a:defRPr sz="1600" baseline="0">
                <a:solidFill>
                  <a:schemeClr val="bg2"/>
                </a:solidFill>
              </a:defRPr>
            </a:lvl4pPr>
            <a:lvl5pPr>
              <a:buClr>
                <a:schemeClr val="bg1"/>
              </a:buClr>
              <a:buSzPct val="70000"/>
              <a:buFont typeface="Arial" pitchFamily="34" charset="0"/>
              <a:buChar char="•"/>
              <a:defRPr sz="1600">
                <a:solidFill>
                  <a:schemeClr val="bg2"/>
                </a:solidFill>
              </a:defRPr>
            </a:lvl5pPr>
          </a:lstStyle>
          <a:p>
            <a:pPr lvl="2"/>
            <a:endParaRPr lang="en-US"/>
          </a:p>
          <a:p>
            <a:pPr lvl="0"/>
            <a:endParaRPr lang="en-US"/>
          </a:p>
          <a:p>
            <a:pPr lvl="2"/>
            <a:endParaRPr lang="en-US"/>
          </a:p>
          <a:p>
            <a:pPr lvl="1"/>
            <a:endParaRPr lang="en-US"/>
          </a:p>
          <a:p>
            <a:pPr lvl="1"/>
            <a:endParaRPr lang="en-US"/>
          </a:p>
          <a:p>
            <a:pPr lvl="1"/>
            <a:endParaRPr lang="en-US"/>
          </a:p>
        </p:txBody>
      </p:sp>
      <p:sp>
        <p:nvSpPr>
          <p:cNvPr id="15" name="Rectangle 14">
            <a:extLst>
              <a:ext uri="{FF2B5EF4-FFF2-40B4-BE49-F238E27FC236}">
                <a16:creationId xmlns:a16="http://schemas.microsoft.com/office/drawing/2014/main" id="{9416945D-7463-43F9-B460-2CF43DA20039}"/>
              </a:ext>
            </a:extLst>
          </p:cNvPr>
          <p:cNvSpPr>
            <a:spLocks noChangeArrowheads="1"/>
          </p:cNvSpPr>
          <p:nvPr userDrawn="1"/>
        </p:nvSpPr>
        <p:spPr bwMode="auto">
          <a:xfrm>
            <a:off x="8110224" y="6727353"/>
            <a:ext cx="804111" cy="121584"/>
          </a:xfrm>
          <a:prstGeom prst="rect">
            <a:avLst/>
          </a:prstGeom>
          <a:solidFill>
            <a:srgbClr val="B01519"/>
          </a:solidFill>
          <a:ln>
            <a:noFill/>
          </a:ln>
        </p:spPr>
        <p:txBody>
          <a:bodyPr vert="horz" wrap="square" lIns="54187" tIns="27093" rIns="54187" bIns="27093" numCol="1" anchor="t" anchorCtr="0" compatLnSpc="1">
            <a:prstTxWarp prst="textNoShape">
              <a:avLst/>
            </a:prstTxWarp>
          </a:bodyPr>
          <a:lstStyle/>
          <a:p>
            <a:endParaRPr lang="en-US" sz="1482"/>
          </a:p>
        </p:txBody>
      </p:sp>
      <p:sp>
        <p:nvSpPr>
          <p:cNvPr id="16" name="Rectangle 15">
            <a:extLst>
              <a:ext uri="{FF2B5EF4-FFF2-40B4-BE49-F238E27FC236}">
                <a16:creationId xmlns:a16="http://schemas.microsoft.com/office/drawing/2014/main" id="{18D9C951-7795-4013-A98F-41CA15626AB5}"/>
              </a:ext>
            </a:extLst>
          </p:cNvPr>
          <p:cNvSpPr>
            <a:spLocks noChangeArrowheads="1"/>
          </p:cNvSpPr>
          <p:nvPr userDrawn="1"/>
        </p:nvSpPr>
        <p:spPr bwMode="auto">
          <a:xfrm>
            <a:off x="8903848" y="6727353"/>
            <a:ext cx="804111" cy="121584"/>
          </a:xfrm>
          <a:prstGeom prst="rect">
            <a:avLst/>
          </a:prstGeom>
          <a:solidFill>
            <a:srgbClr val="FBAB18"/>
          </a:solidFill>
          <a:ln>
            <a:noFill/>
          </a:ln>
        </p:spPr>
        <p:txBody>
          <a:bodyPr vert="horz" wrap="square" lIns="54187" tIns="27093" rIns="54187" bIns="27093" numCol="1" anchor="t" anchorCtr="0" compatLnSpc="1">
            <a:prstTxWarp prst="textNoShape">
              <a:avLst/>
            </a:prstTxWarp>
          </a:bodyPr>
          <a:lstStyle/>
          <a:p>
            <a:endParaRPr lang="en-US" sz="1482"/>
          </a:p>
        </p:txBody>
      </p:sp>
      <p:sp>
        <p:nvSpPr>
          <p:cNvPr id="17" name="Rectangle 16">
            <a:extLst>
              <a:ext uri="{FF2B5EF4-FFF2-40B4-BE49-F238E27FC236}">
                <a16:creationId xmlns:a16="http://schemas.microsoft.com/office/drawing/2014/main" id="{0E138E91-A144-4218-9895-5E4D3582ADFB}"/>
              </a:ext>
            </a:extLst>
          </p:cNvPr>
          <p:cNvSpPr>
            <a:spLocks noChangeArrowheads="1"/>
          </p:cNvSpPr>
          <p:nvPr userDrawn="1"/>
        </p:nvSpPr>
        <p:spPr bwMode="auto">
          <a:xfrm>
            <a:off x="9707958" y="6727353"/>
            <a:ext cx="804765" cy="121584"/>
          </a:xfrm>
          <a:prstGeom prst="rect">
            <a:avLst/>
          </a:prstGeom>
          <a:solidFill>
            <a:srgbClr val="292B6E"/>
          </a:solidFill>
          <a:ln>
            <a:noFill/>
          </a:ln>
        </p:spPr>
        <p:txBody>
          <a:bodyPr vert="horz" wrap="square" lIns="54187" tIns="27093" rIns="54187" bIns="27093" numCol="1" anchor="t" anchorCtr="0" compatLnSpc="1">
            <a:prstTxWarp prst="textNoShape">
              <a:avLst/>
            </a:prstTxWarp>
          </a:bodyPr>
          <a:lstStyle/>
          <a:p>
            <a:endParaRPr lang="en-US" sz="1482"/>
          </a:p>
        </p:txBody>
      </p:sp>
      <p:sp>
        <p:nvSpPr>
          <p:cNvPr id="18" name="Rectangle 17">
            <a:extLst>
              <a:ext uri="{FF2B5EF4-FFF2-40B4-BE49-F238E27FC236}">
                <a16:creationId xmlns:a16="http://schemas.microsoft.com/office/drawing/2014/main" id="{EEF4E6B6-BDAE-40A5-9E22-D7B6320CBA11}"/>
              </a:ext>
            </a:extLst>
          </p:cNvPr>
          <p:cNvSpPr>
            <a:spLocks noChangeArrowheads="1"/>
          </p:cNvSpPr>
          <p:nvPr userDrawn="1"/>
        </p:nvSpPr>
        <p:spPr bwMode="auto">
          <a:xfrm>
            <a:off x="10494266" y="6727353"/>
            <a:ext cx="1697737" cy="121584"/>
          </a:xfrm>
          <a:prstGeom prst="rect">
            <a:avLst/>
          </a:prstGeom>
          <a:solidFill>
            <a:srgbClr val="4656A6"/>
          </a:solidFill>
          <a:ln>
            <a:noFill/>
          </a:ln>
        </p:spPr>
        <p:txBody>
          <a:bodyPr vert="horz" wrap="square" lIns="54187" tIns="27093" rIns="54187" bIns="27093" numCol="1" anchor="t" anchorCtr="0" compatLnSpc="1">
            <a:prstTxWarp prst="textNoShape">
              <a:avLst/>
            </a:prstTxWarp>
          </a:bodyPr>
          <a:lstStyle/>
          <a:p>
            <a:endParaRPr lang="en-US" sz="1482"/>
          </a:p>
        </p:txBody>
      </p:sp>
      <p:sp>
        <p:nvSpPr>
          <p:cNvPr id="19" name="Rectangle 20">
            <a:extLst>
              <a:ext uri="{FF2B5EF4-FFF2-40B4-BE49-F238E27FC236}">
                <a16:creationId xmlns:a16="http://schemas.microsoft.com/office/drawing/2014/main" id="{E71CFAF4-5909-4817-B92D-CE4D29DFF703}"/>
              </a:ext>
            </a:extLst>
          </p:cNvPr>
          <p:cNvSpPr>
            <a:spLocks noChangeArrowheads="1"/>
          </p:cNvSpPr>
          <p:nvPr userDrawn="1"/>
        </p:nvSpPr>
        <p:spPr bwMode="auto">
          <a:xfrm>
            <a:off x="1" y="6727353"/>
            <a:ext cx="7572332" cy="121584"/>
          </a:xfrm>
          <a:prstGeom prst="rect">
            <a:avLst/>
          </a:prstGeom>
          <a:solidFill>
            <a:srgbClr val="17468F"/>
          </a:solidFill>
          <a:ln>
            <a:noFill/>
          </a:ln>
        </p:spPr>
        <p:txBody>
          <a:bodyPr vert="horz" wrap="square" lIns="54187" tIns="27093" rIns="54187" bIns="27093" numCol="1" anchor="t" anchorCtr="0" compatLnSpc="1">
            <a:prstTxWarp prst="textNoShape">
              <a:avLst/>
            </a:prstTxWarp>
          </a:bodyPr>
          <a:lstStyle/>
          <a:p>
            <a:endParaRPr lang="en-US" sz="1482"/>
          </a:p>
        </p:txBody>
      </p:sp>
      <p:sp>
        <p:nvSpPr>
          <p:cNvPr id="20" name="Rectangle 19">
            <a:extLst>
              <a:ext uri="{FF2B5EF4-FFF2-40B4-BE49-F238E27FC236}">
                <a16:creationId xmlns:a16="http://schemas.microsoft.com/office/drawing/2014/main" id="{40E6DC0A-1388-4428-BA38-59223C425A40}"/>
              </a:ext>
            </a:extLst>
          </p:cNvPr>
          <p:cNvSpPr>
            <a:spLocks noChangeArrowheads="1"/>
          </p:cNvSpPr>
          <p:nvPr userDrawn="1"/>
        </p:nvSpPr>
        <p:spPr bwMode="auto">
          <a:xfrm>
            <a:off x="7308080" y="6727353"/>
            <a:ext cx="804111" cy="121584"/>
          </a:xfrm>
          <a:prstGeom prst="rect">
            <a:avLst/>
          </a:prstGeom>
          <a:solidFill>
            <a:srgbClr val="55BF8B"/>
          </a:solidFill>
          <a:ln>
            <a:noFill/>
          </a:ln>
        </p:spPr>
        <p:txBody>
          <a:bodyPr vert="horz" wrap="square" lIns="54187" tIns="27093" rIns="54187" bIns="27093" numCol="1" anchor="t" anchorCtr="0" compatLnSpc="1">
            <a:prstTxWarp prst="textNoShape">
              <a:avLst/>
            </a:prstTxWarp>
          </a:bodyPr>
          <a:lstStyle/>
          <a:p>
            <a:endParaRPr lang="en-US" sz="1482"/>
          </a:p>
        </p:txBody>
      </p:sp>
      <p:grpSp>
        <p:nvGrpSpPr>
          <p:cNvPr id="23" name="Group 22">
            <a:extLst>
              <a:ext uri="{FF2B5EF4-FFF2-40B4-BE49-F238E27FC236}">
                <a16:creationId xmlns:a16="http://schemas.microsoft.com/office/drawing/2014/main" id="{AF318103-E3F0-462E-A0BE-161EC7EA9C7C}"/>
              </a:ext>
            </a:extLst>
          </p:cNvPr>
          <p:cNvGrpSpPr/>
          <p:nvPr userDrawn="1"/>
        </p:nvGrpSpPr>
        <p:grpSpPr>
          <a:xfrm>
            <a:off x="2" y="7"/>
            <a:ext cx="356210" cy="1194093"/>
            <a:chOff x="2721769" y="2050256"/>
            <a:chExt cx="442912" cy="1469660"/>
          </a:xfrm>
        </p:grpSpPr>
        <p:sp>
          <p:nvSpPr>
            <p:cNvPr id="24" name="Rectangle 23">
              <a:extLst>
                <a:ext uri="{FF2B5EF4-FFF2-40B4-BE49-F238E27FC236}">
                  <a16:creationId xmlns:a16="http://schemas.microsoft.com/office/drawing/2014/main" id="{6C2A256B-3279-4135-9C44-56940C3F4D28}"/>
                </a:ext>
              </a:extLst>
            </p:cNvPr>
            <p:cNvSpPr/>
            <p:nvPr userDrawn="1"/>
          </p:nvSpPr>
          <p:spPr>
            <a:xfrm>
              <a:off x="2721769" y="2050256"/>
              <a:ext cx="442912" cy="1335882"/>
            </a:xfrm>
            <a:prstGeom prst="rect">
              <a:avLst/>
            </a:prstGeom>
            <a:solidFill>
              <a:srgbClr val="2D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n>
                  <a:noFill/>
                </a:ln>
              </a:endParaRPr>
            </a:p>
          </p:txBody>
        </p:sp>
        <p:sp>
          <p:nvSpPr>
            <p:cNvPr id="25" name="Rectangle 24">
              <a:extLst>
                <a:ext uri="{FF2B5EF4-FFF2-40B4-BE49-F238E27FC236}">
                  <a16:creationId xmlns:a16="http://schemas.microsoft.com/office/drawing/2014/main" id="{DD7CDBA5-E900-4510-9676-E670A0189CF4}"/>
                </a:ext>
              </a:extLst>
            </p:cNvPr>
            <p:cNvSpPr/>
            <p:nvPr userDrawn="1"/>
          </p:nvSpPr>
          <p:spPr>
            <a:xfrm>
              <a:off x="2721769" y="3386138"/>
              <a:ext cx="442912" cy="133778"/>
            </a:xfrm>
            <a:prstGeom prst="rect">
              <a:avLst/>
            </a:prstGeom>
            <a:solidFill>
              <a:srgbClr val="F0A8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n>
                  <a:noFill/>
                </a:ln>
              </a:endParaRPr>
            </a:p>
          </p:txBody>
        </p:sp>
      </p:grpSp>
    </p:spTree>
    <p:extLst>
      <p:ext uri="{BB962C8B-B14F-4D97-AF65-F5344CB8AC3E}">
        <p14:creationId xmlns:p14="http://schemas.microsoft.com/office/powerpoint/2010/main" val="2834986081"/>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color_background">
    <p:bg>
      <p:bgPr>
        <a:solidFill>
          <a:srgbClr val="006A7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39486" y="3255153"/>
            <a:ext cx="11059884" cy="1162051"/>
          </a:xfrm>
          <a:prstGeom prst="rect">
            <a:avLst/>
          </a:prstGeom>
        </p:spPr>
        <p:txBody>
          <a:bodyPr anchor="b"/>
          <a:lstStyle>
            <a:lvl1pPr algn="l">
              <a:defRPr sz="3200" b="1" baseline="0">
                <a:solidFill>
                  <a:schemeClr val="bg2"/>
                </a:solidFill>
                <a:effectLst/>
                <a:latin typeface="Calibri" pitchFamily="34" charset="0"/>
              </a:defRPr>
            </a:lvl1pPr>
          </a:lstStyle>
          <a:p>
            <a:endParaRPr lang="en-US"/>
          </a:p>
        </p:txBody>
      </p:sp>
      <p:sp>
        <p:nvSpPr>
          <p:cNvPr id="5" name="Text Placeholder 2"/>
          <p:cNvSpPr>
            <a:spLocks noGrp="1"/>
          </p:cNvSpPr>
          <p:nvPr>
            <p:ph type="body" idx="1"/>
          </p:nvPr>
        </p:nvSpPr>
        <p:spPr>
          <a:xfrm>
            <a:off x="239485" y="4688987"/>
            <a:ext cx="10363200" cy="568325"/>
          </a:xfrm>
          <a:prstGeom prst="rect">
            <a:avLst/>
          </a:prstGeom>
        </p:spPr>
        <p:txBody>
          <a:bodyPr anchor="b"/>
          <a:lstStyle>
            <a:lvl1pPr marL="0" indent="0" algn="l">
              <a:lnSpc>
                <a:spcPts val="1956"/>
              </a:lnSpc>
              <a:buNone/>
              <a:defRPr sz="1778" baseline="0">
                <a:solidFill>
                  <a:schemeClr val="bg2"/>
                </a:solidFill>
                <a:latin typeface="Calibri" pitchFamily="34" charset="0"/>
              </a:defRPr>
            </a:lvl1pPr>
            <a:lvl2pPr marL="406399" indent="0">
              <a:buNone/>
              <a:defRPr sz="1600">
                <a:solidFill>
                  <a:schemeClr val="tx1">
                    <a:tint val="75000"/>
                  </a:schemeClr>
                </a:solidFill>
              </a:defRPr>
            </a:lvl2pPr>
            <a:lvl3pPr marL="812799" indent="0">
              <a:buNone/>
              <a:defRPr sz="1422">
                <a:solidFill>
                  <a:schemeClr val="tx1">
                    <a:tint val="75000"/>
                  </a:schemeClr>
                </a:solidFill>
              </a:defRPr>
            </a:lvl3pPr>
            <a:lvl4pPr marL="1219197" indent="0">
              <a:buNone/>
              <a:defRPr sz="1244">
                <a:solidFill>
                  <a:schemeClr val="tx1">
                    <a:tint val="75000"/>
                  </a:schemeClr>
                </a:solidFill>
              </a:defRPr>
            </a:lvl4pPr>
            <a:lvl5pPr marL="1625597" indent="0">
              <a:buNone/>
              <a:defRPr sz="1244">
                <a:solidFill>
                  <a:schemeClr val="tx1">
                    <a:tint val="75000"/>
                  </a:schemeClr>
                </a:solidFill>
              </a:defRPr>
            </a:lvl5pPr>
            <a:lvl6pPr marL="2031996" indent="0">
              <a:buNone/>
              <a:defRPr sz="1244">
                <a:solidFill>
                  <a:schemeClr val="tx1">
                    <a:tint val="75000"/>
                  </a:schemeClr>
                </a:solidFill>
              </a:defRPr>
            </a:lvl6pPr>
            <a:lvl7pPr marL="2438396" indent="0">
              <a:buNone/>
              <a:defRPr sz="1244">
                <a:solidFill>
                  <a:schemeClr val="tx1">
                    <a:tint val="75000"/>
                  </a:schemeClr>
                </a:solidFill>
              </a:defRPr>
            </a:lvl7pPr>
            <a:lvl8pPr marL="2844794" indent="0">
              <a:buNone/>
              <a:defRPr sz="1244">
                <a:solidFill>
                  <a:schemeClr val="tx1">
                    <a:tint val="75000"/>
                  </a:schemeClr>
                </a:solidFill>
              </a:defRPr>
            </a:lvl8pPr>
            <a:lvl9pPr marL="3251192" indent="0">
              <a:buNone/>
              <a:defRPr sz="1244">
                <a:solidFill>
                  <a:schemeClr val="tx1">
                    <a:tint val="75000"/>
                  </a:schemeClr>
                </a:solidFill>
              </a:defRPr>
            </a:lvl9pPr>
          </a:lstStyle>
          <a:p>
            <a:pPr lvl="0"/>
            <a:endParaRPr lang="en-US"/>
          </a:p>
        </p:txBody>
      </p:sp>
      <p:pic>
        <p:nvPicPr>
          <p:cNvPr id="4" name="Picture 3" descr="Logos of the U.S. Department of Health and Human Services and Centers for Disease Control and Prevention" title="LOGOS">
            <a:extLst>
              <a:ext uri="{FF2B5EF4-FFF2-40B4-BE49-F238E27FC236}">
                <a16:creationId xmlns:a16="http://schemas.microsoft.com/office/drawing/2014/main" id="{1338F5EA-D0AF-428F-B372-DAC2A9B1C51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9641" y="5706818"/>
            <a:ext cx="1672779" cy="959001"/>
          </a:xfrm>
          <a:prstGeom prst="rect">
            <a:avLst/>
          </a:prstGeom>
        </p:spPr>
      </p:pic>
    </p:spTree>
    <p:extLst>
      <p:ext uri="{BB962C8B-B14F-4D97-AF65-F5344CB8AC3E}">
        <p14:creationId xmlns:p14="http://schemas.microsoft.com/office/powerpoint/2010/main" val="882504324"/>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color_background">
    <p:bg>
      <p:bgPr>
        <a:solidFill>
          <a:srgbClr val="006A71"/>
        </a:solidFill>
        <a:effectLst/>
      </p:bgPr>
    </p:bg>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D1EDB832-85DB-47C2-990D-C76F1161C2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769425" y="674920"/>
            <a:ext cx="5979136" cy="5795163"/>
          </a:xfrm>
          <a:prstGeom prst="rect">
            <a:avLst/>
          </a:prstGeom>
        </p:spPr>
      </p:pic>
      <p:sp>
        <p:nvSpPr>
          <p:cNvPr id="2" name="Title 1"/>
          <p:cNvSpPr>
            <a:spLocks noGrp="1"/>
          </p:cNvSpPr>
          <p:nvPr>
            <p:ph type="title"/>
          </p:nvPr>
        </p:nvSpPr>
        <p:spPr>
          <a:xfrm>
            <a:off x="239486" y="3255153"/>
            <a:ext cx="11059884" cy="1162051"/>
          </a:xfrm>
          <a:prstGeom prst="rect">
            <a:avLst/>
          </a:prstGeom>
        </p:spPr>
        <p:txBody>
          <a:bodyPr anchor="b"/>
          <a:lstStyle>
            <a:lvl1pPr algn="l">
              <a:defRPr sz="3200" b="1" baseline="0">
                <a:solidFill>
                  <a:schemeClr val="bg2"/>
                </a:solidFill>
                <a:effectLst/>
                <a:latin typeface="Calibri" pitchFamily="34" charset="0"/>
              </a:defRPr>
            </a:lvl1pPr>
          </a:lstStyle>
          <a:p>
            <a:endParaRPr lang="en-US"/>
          </a:p>
        </p:txBody>
      </p:sp>
      <p:sp>
        <p:nvSpPr>
          <p:cNvPr id="5" name="Text Placeholder 2"/>
          <p:cNvSpPr>
            <a:spLocks noGrp="1"/>
          </p:cNvSpPr>
          <p:nvPr>
            <p:ph type="body" idx="1"/>
          </p:nvPr>
        </p:nvSpPr>
        <p:spPr>
          <a:xfrm>
            <a:off x="239485" y="4688987"/>
            <a:ext cx="10363200" cy="568325"/>
          </a:xfrm>
          <a:prstGeom prst="rect">
            <a:avLst/>
          </a:prstGeom>
        </p:spPr>
        <p:txBody>
          <a:bodyPr anchor="b"/>
          <a:lstStyle>
            <a:lvl1pPr marL="0" indent="0" algn="l">
              <a:lnSpc>
                <a:spcPts val="1956"/>
              </a:lnSpc>
              <a:buNone/>
              <a:defRPr sz="1778" baseline="0">
                <a:solidFill>
                  <a:schemeClr val="bg2"/>
                </a:solidFill>
                <a:latin typeface="Calibri" pitchFamily="34" charset="0"/>
              </a:defRPr>
            </a:lvl1pPr>
            <a:lvl2pPr marL="406399" indent="0">
              <a:buNone/>
              <a:defRPr sz="1600">
                <a:solidFill>
                  <a:schemeClr val="tx1">
                    <a:tint val="75000"/>
                  </a:schemeClr>
                </a:solidFill>
              </a:defRPr>
            </a:lvl2pPr>
            <a:lvl3pPr marL="812799" indent="0">
              <a:buNone/>
              <a:defRPr sz="1422">
                <a:solidFill>
                  <a:schemeClr val="tx1">
                    <a:tint val="75000"/>
                  </a:schemeClr>
                </a:solidFill>
              </a:defRPr>
            </a:lvl3pPr>
            <a:lvl4pPr marL="1219197" indent="0">
              <a:buNone/>
              <a:defRPr sz="1244">
                <a:solidFill>
                  <a:schemeClr val="tx1">
                    <a:tint val="75000"/>
                  </a:schemeClr>
                </a:solidFill>
              </a:defRPr>
            </a:lvl4pPr>
            <a:lvl5pPr marL="1625597" indent="0">
              <a:buNone/>
              <a:defRPr sz="1244">
                <a:solidFill>
                  <a:schemeClr val="tx1">
                    <a:tint val="75000"/>
                  </a:schemeClr>
                </a:solidFill>
              </a:defRPr>
            </a:lvl5pPr>
            <a:lvl6pPr marL="2031996" indent="0">
              <a:buNone/>
              <a:defRPr sz="1244">
                <a:solidFill>
                  <a:schemeClr val="tx1">
                    <a:tint val="75000"/>
                  </a:schemeClr>
                </a:solidFill>
              </a:defRPr>
            </a:lvl6pPr>
            <a:lvl7pPr marL="2438396" indent="0">
              <a:buNone/>
              <a:defRPr sz="1244">
                <a:solidFill>
                  <a:schemeClr val="tx1">
                    <a:tint val="75000"/>
                  </a:schemeClr>
                </a:solidFill>
              </a:defRPr>
            </a:lvl7pPr>
            <a:lvl8pPr marL="2844794" indent="0">
              <a:buNone/>
              <a:defRPr sz="1244">
                <a:solidFill>
                  <a:schemeClr val="tx1">
                    <a:tint val="75000"/>
                  </a:schemeClr>
                </a:solidFill>
              </a:defRPr>
            </a:lvl8pPr>
            <a:lvl9pPr marL="3251192" indent="0">
              <a:buNone/>
              <a:defRPr sz="1244">
                <a:solidFill>
                  <a:schemeClr val="tx1">
                    <a:tint val="75000"/>
                  </a:schemeClr>
                </a:solidFill>
              </a:defRPr>
            </a:lvl9pPr>
          </a:lstStyle>
          <a:p>
            <a:pPr lvl="0"/>
            <a:endParaRPr lang="en-US"/>
          </a:p>
        </p:txBody>
      </p:sp>
      <p:pic>
        <p:nvPicPr>
          <p:cNvPr id="4" name="Picture 3" descr="Logos of the U.S. Department of Health and Human Services and Centers for Disease Control and Prevention" title="LOGOS">
            <a:extLst>
              <a:ext uri="{FF2B5EF4-FFF2-40B4-BE49-F238E27FC236}">
                <a16:creationId xmlns:a16="http://schemas.microsoft.com/office/drawing/2014/main" id="{1338F5EA-D0AF-428F-B372-DAC2A9B1C51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89641" y="5706818"/>
            <a:ext cx="1672779" cy="959001"/>
          </a:xfrm>
          <a:prstGeom prst="rect">
            <a:avLst/>
          </a:prstGeom>
        </p:spPr>
      </p:pic>
    </p:spTree>
    <p:extLst>
      <p:ext uri="{BB962C8B-B14F-4D97-AF65-F5344CB8AC3E}">
        <p14:creationId xmlns:p14="http://schemas.microsoft.com/office/powerpoint/2010/main" val="346757638"/>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LOSING">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b="18140"/>
          <a:stretch/>
        </p:blipFill>
        <p:spPr>
          <a:xfrm>
            <a:off x="2608" y="5668744"/>
            <a:ext cx="12192000" cy="1177559"/>
          </a:xfrm>
          <a:prstGeom prst="rect">
            <a:avLst/>
          </a:prstGeom>
        </p:spPr>
      </p:pic>
      <p:sp>
        <p:nvSpPr>
          <p:cNvPr id="3" name="TextBox 2"/>
          <p:cNvSpPr txBox="1"/>
          <p:nvPr userDrawn="1"/>
        </p:nvSpPr>
        <p:spPr>
          <a:xfrm>
            <a:off x="169627" y="3662435"/>
            <a:ext cx="8852456" cy="1241815"/>
          </a:xfrm>
          <a:prstGeom prst="rect">
            <a:avLst/>
          </a:prstGeom>
          <a:noFill/>
        </p:spPr>
        <p:txBody>
          <a:bodyPr wrap="square" rtlCol="0">
            <a:spAutoFit/>
          </a:bodyPr>
          <a:lstStyle/>
          <a:p>
            <a:r>
              <a:rPr lang="en-US" sz="1067">
                <a:solidFill>
                  <a:srgbClr val="2D2D2D"/>
                </a:solidFill>
                <a:latin typeface="Calibri" panose="020F0502020204030204" pitchFamily="34" charset="0"/>
              </a:rPr>
              <a:t>For more information, contact CDC</a:t>
            </a:r>
            <a:br>
              <a:rPr lang="en-US" sz="1067">
                <a:solidFill>
                  <a:srgbClr val="2D2D2D"/>
                </a:solidFill>
                <a:latin typeface="Calibri" panose="020F0502020204030204" pitchFamily="34" charset="0"/>
              </a:rPr>
            </a:br>
            <a:r>
              <a:rPr lang="en-US" sz="1067">
                <a:solidFill>
                  <a:srgbClr val="2D2D2D"/>
                </a:solidFill>
                <a:latin typeface="Calibri" panose="020F0502020204030204" pitchFamily="34" charset="0"/>
              </a:rPr>
              <a:t>1-800-CDC-INFO (232-4636)</a:t>
            </a:r>
            <a:br>
              <a:rPr lang="en-US" sz="1067">
                <a:solidFill>
                  <a:srgbClr val="2D2D2D"/>
                </a:solidFill>
                <a:latin typeface="Calibri" panose="020F0502020204030204" pitchFamily="34" charset="0"/>
              </a:rPr>
            </a:br>
            <a:r>
              <a:rPr lang="en-US" sz="1067">
                <a:solidFill>
                  <a:srgbClr val="2D2D2D"/>
                </a:solidFill>
                <a:latin typeface="Calibri" panose="020F0502020204030204" pitchFamily="34" charset="0"/>
              </a:rPr>
              <a:t>TTY:  1-888-232-6348    www.cdc.gov</a:t>
            </a:r>
            <a:br>
              <a:rPr lang="en-US" sz="1067">
                <a:solidFill>
                  <a:srgbClr val="2D2D2D"/>
                </a:solidFill>
                <a:latin typeface="Calibri" panose="020F0502020204030204" pitchFamily="34" charset="0"/>
              </a:rPr>
            </a:br>
            <a:br>
              <a:rPr lang="en-US" sz="1067">
                <a:solidFill>
                  <a:srgbClr val="2D2D2D"/>
                </a:solidFill>
                <a:latin typeface="Calibri" panose="020F0502020204030204" pitchFamily="34" charset="0"/>
              </a:rPr>
            </a:br>
            <a:br>
              <a:rPr lang="en-US" sz="1067">
                <a:solidFill>
                  <a:srgbClr val="2D2D2D"/>
                </a:solidFill>
                <a:latin typeface="Calibri" panose="020F0502020204030204" pitchFamily="34" charset="0"/>
              </a:rPr>
            </a:br>
            <a:r>
              <a:rPr lang="en-US" sz="1067">
                <a:solidFill>
                  <a:srgbClr val="2D2D2D"/>
                </a:solidFill>
                <a:latin typeface="Calibri" panose="020F0502020204030204" pitchFamily="34" charset="0"/>
              </a:rPr>
              <a:t>The findings and conclusions in this report are those of the authors and do not necessarily represent the official position of the Centers for Disease Control and Prevention.</a:t>
            </a:r>
          </a:p>
        </p:txBody>
      </p:sp>
      <p:pic>
        <p:nvPicPr>
          <p:cNvPr id="4" name="Picture 3" descr="Logos of the U.S. Department of Health and Human Services and the Centers for Disease Control and Prevention." title="Logos"/>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5662473"/>
            <a:ext cx="12192000" cy="1183824"/>
          </a:xfrm>
          <a:prstGeom prst="rect">
            <a:avLst/>
          </a:prstGeom>
        </p:spPr>
      </p:pic>
      <p:grpSp>
        <p:nvGrpSpPr>
          <p:cNvPr id="2" name="Group 1"/>
          <p:cNvGrpSpPr/>
          <p:nvPr userDrawn="1"/>
        </p:nvGrpSpPr>
        <p:grpSpPr>
          <a:xfrm>
            <a:off x="0" y="5662473"/>
            <a:ext cx="12192000" cy="1183824"/>
            <a:chOff x="0" y="-11827"/>
            <a:chExt cx="9144000" cy="170018"/>
          </a:xfrm>
        </p:grpSpPr>
        <p:sp>
          <p:nvSpPr>
            <p:cNvPr id="6" name="bk object 25"/>
            <p:cNvSpPr/>
            <p:nvPr userDrawn="1"/>
          </p:nvSpPr>
          <p:spPr>
            <a:xfrm>
              <a:off x="0" y="-11827"/>
              <a:ext cx="522365" cy="170018"/>
            </a:xfrm>
            <a:custGeom>
              <a:avLst/>
              <a:gdLst/>
              <a:ahLst/>
              <a:cxnLst/>
              <a:rect l="l" t="t" r="r" b="b"/>
              <a:pathLst>
                <a:path w="1047115" h="1413510">
                  <a:moveTo>
                    <a:pt x="1046875" y="0"/>
                  </a:moveTo>
                  <a:lnTo>
                    <a:pt x="0" y="0"/>
                  </a:lnTo>
                  <a:lnTo>
                    <a:pt x="0" y="1412925"/>
                  </a:lnTo>
                  <a:lnTo>
                    <a:pt x="869393" y="1412925"/>
                  </a:lnTo>
                  <a:lnTo>
                    <a:pt x="1046875" y="0"/>
                  </a:lnTo>
                  <a:close/>
                </a:path>
              </a:pathLst>
            </a:custGeom>
            <a:solidFill>
              <a:srgbClr val="103064"/>
            </a:solidFill>
          </p:spPr>
          <p:txBody>
            <a:bodyPr wrap="square" lIns="0" tIns="0" rIns="0" bIns="0" rtlCol="0"/>
            <a:lstStyle/>
            <a:p>
              <a:endParaRPr sz="1600"/>
            </a:p>
          </p:txBody>
        </p:sp>
        <p:sp>
          <p:nvSpPr>
            <p:cNvPr id="7" name="bk object 26"/>
            <p:cNvSpPr/>
            <p:nvPr userDrawn="1"/>
          </p:nvSpPr>
          <p:spPr>
            <a:xfrm>
              <a:off x="340051" y="-11827"/>
              <a:ext cx="863535" cy="170018"/>
            </a:xfrm>
            <a:custGeom>
              <a:avLst/>
              <a:gdLst/>
              <a:ahLst/>
              <a:cxnLst/>
              <a:rect l="l" t="t" r="r" b="b"/>
              <a:pathLst>
                <a:path w="1731010" h="1413510">
                  <a:moveTo>
                    <a:pt x="1730918" y="0"/>
                  </a:moveTo>
                  <a:lnTo>
                    <a:pt x="179633" y="0"/>
                  </a:lnTo>
                  <a:lnTo>
                    <a:pt x="0" y="1412925"/>
                  </a:lnTo>
                  <a:lnTo>
                    <a:pt x="1296345" y="1412925"/>
                  </a:lnTo>
                  <a:lnTo>
                    <a:pt x="1730918" y="0"/>
                  </a:lnTo>
                  <a:close/>
                </a:path>
              </a:pathLst>
            </a:custGeom>
            <a:solidFill>
              <a:srgbClr val="1D56B3"/>
            </a:solidFill>
          </p:spPr>
          <p:txBody>
            <a:bodyPr wrap="square" lIns="0" tIns="0" rIns="0" bIns="0" rtlCol="0"/>
            <a:lstStyle/>
            <a:p>
              <a:endParaRPr sz="1600"/>
            </a:p>
          </p:txBody>
        </p:sp>
        <p:sp>
          <p:nvSpPr>
            <p:cNvPr id="8" name="bk object 27"/>
            <p:cNvSpPr/>
            <p:nvPr userDrawn="1"/>
          </p:nvSpPr>
          <p:spPr>
            <a:xfrm>
              <a:off x="878274" y="-11827"/>
              <a:ext cx="1343452" cy="170018"/>
            </a:xfrm>
            <a:custGeom>
              <a:avLst/>
              <a:gdLst/>
              <a:ahLst/>
              <a:cxnLst/>
              <a:rect l="l" t="t" r="r" b="b"/>
              <a:pathLst>
                <a:path w="2693035" h="1413510">
                  <a:moveTo>
                    <a:pt x="2692774" y="0"/>
                  </a:moveTo>
                  <a:lnTo>
                    <a:pt x="435654" y="0"/>
                  </a:lnTo>
                  <a:lnTo>
                    <a:pt x="0" y="1412925"/>
                  </a:lnTo>
                  <a:lnTo>
                    <a:pt x="1878492" y="1412925"/>
                  </a:lnTo>
                  <a:lnTo>
                    <a:pt x="2692774" y="0"/>
                  </a:lnTo>
                  <a:close/>
                </a:path>
              </a:pathLst>
            </a:custGeom>
            <a:solidFill>
              <a:srgbClr val="103064"/>
            </a:solidFill>
          </p:spPr>
          <p:txBody>
            <a:bodyPr wrap="square" lIns="0" tIns="0" rIns="0" bIns="0" rtlCol="0"/>
            <a:lstStyle/>
            <a:p>
              <a:endParaRPr sz="1600"/>
            </a:p>
          </p:txBody>
        </p:sp>
        <p:sp>
          <p:nvSpPr>
            <p:cNvPr id="9" name="bk object 28"/>
            <p:cNvSpPr/>
            <p:nvPr userDrawn="1"/>
          </p:nvSpPr>
          <p:spPr>
            <a:xfrm>
              <a:off x="1654598" y="-11827"/>
              <a:ext cx="1362458" cy="170018"/>
            </a:xfrm>
            <a:custGeom>
              <a:avLst/>
              <a:gdLst/>
              <a:ahLst/>
              <a:cxnLst/>
              <a:rect l="l" t="t" r="r" b="b"/>
              <a:pathLst>
                <a:path w="2731134" h="1413510">
                  <a:moveTo>
                    <a:pt x="2730969" y="0"/>
                  </a:moveTo>
                  <a:lnTo>
                    <a:pt x="816445" y="0"/>
                  </a:lnTo>
                  <a:lnTo>
                    <a:pt x="0" y="1412925"/>
                  </a:lnTo>
                  <a:lnTo>
                    <a:pt x="1593978" y="1412925"/>
                  </a:lnTo>
                  <a:lnTo>
                    <a:pt x="2730969" y="0"/>
                  </a:lnTo>
                  <a:close/>
                </a:path>
              </a:pathLst>
            </a:custGeom>
            <a:solidFill>
              <a:srgbClr val="1E59B8"/>
            </a:solidFill>
          </p:spPr>
          <p:txBody>
            <a:bodyPr wrap="square" lIns="0" tIns="0" rIns="0" bIns="0" rtlCol="0"/>
            <a:lstStyle/>
            <a:p>
              <a:endParaRPr sz="1600"/>
            </a:p>
          </p:txBody>
        </p:sp>
        <p:sp>
          <p:nvSpPr>
            <p:cNvPr id="10" name="bk object 29"/>
            <p:cNvSpPr/>
            <p:nvPr userDrawn="1"/>
          </p:nvSpPr>
          <p:spPr>
            <a:xfrm>
              <a:off x="2304805" y="-11827"/>
              <a:ext cx="937659" cy="170018"/>
            </a:xfrm>
            <a:custGeom>
              <a:avLst/>
              <a:gdLst/>
              <a:ahLst/>
              <a:cxnLst/>
              <a:rect l="l" t="t" r="r" b="b"/>
              <a:pathLst>
                <a:path w="1879600" h="1413510">
                  <a:moveTo>
                    <a:pt x="1879368" y="0"/>
                  </a:moveTo>
                  <a:lnTo>
                    <a:pt x="1140221" y="0"/>
                  </a:lnTo>
                  <a:lnTo>
                    <a:pt x="0" y="1412925"/>
                  </a:lnTo>
                  <a:lnTo>
                    <a:pt x="621900" y="1412925"/>
                  </a:lnTo>
                  <a:lnTo>
                    <a:pt x="1879368" y="0"/>
                  </a:lnTo>
                  <a:close/>
                </a:path>
              </a:pathLst>
            </a:custGeom>
            <a:solidFill>
              <a:srgbClr val="17468F"/>
            </a:solidFill>
          </p:spPr>
          <p:txBody>
            <a:bodyPr wrap="square" lIns="0" tIns="0" rIns="0" bIns="0" rtlCol="0"/>
            <a:lstStyle/>
            <a:p>
              <a:endParaRPr sz="1600"/>
            </a:p>
          </p:txBody>
        </p:sp>
        <p:sp>
          <p:nvSpPr>
            <p:cNvPr id="11" name="bk object 30"/>
            <p:cNvSpPr/>
            <p:nvPr userDrawn="1"/>
          </p:nvSpPr>
          <p:spPr>
            <a:xfrm>
              <a:off x="2554809" y="-11827"/>
              <a:ext cx="2483849" cy="170018"/>
            </a:xfrm>
            <a:custGeom>
              <a:avLst/>
              <a:gdLst/>
              <a:ahLst/>
              <a:cxnLst/>
              <a:rect l="l" t="t" r="r" b="b"/>
              <a:pathLst>
                <a:path w="4979034" h="1413510">
                  <a:moveTo>
                    <a:pt x="4978576" y="0"/>
                  </a:moveTo>
                  <a:lnTo>
                    <a:pt x="1262846" y="0"/>
                  </a:lnTo>
                  <a:lnTo>
                    <a:pt x="0" y="1412925"/>
                  </a:lnTo>
                  <a:lnTo>
                    <a:pt x="3093828" y="1412925"/>
                  </a:lnTo>
                  <a:lnTo>
                    <a:pt x="4978576" y="0"/>
                  </a:lnTo>
                  <a:close/>
                </a:path>
              </a:pathLst>
            </a:custGeom>
            <a:solidFill>
              <a:srgbClr val="1E59B8"/>
            </a:solidFill>
          </p:spPr>
          <p:txBody>
            <a:bodyPr wrap="square" lIns="0" tIns="0" rIns="0" bIns="0" rtlCol="0"/>
            <a:lstStyle/>
            <a:p>
              <a:endParaRPr sz="1600"/>
            </a:p>
          </p:txBody>
        </p:sp>
        <p:sp>
          <p:nvSpPr>
            <p:cNvPr id="12" name="bk object 31"/>
            <p:cNvSpPr/>
            <p:nvPr userDrawn="1"/>
          </p:nvSpPr>
          <p:spPr>
            <a:xfrm>
              <a:off x="3835845" y="-11827"/>
              <a:ext cx="1915234" cy="170018"/>
            </a:xfrm>
            <a:custGeom>
              <a:avLst/>
              <a:gdLst/>
              <a:ahLst/>
              <a:cxnLst/>
              <a:rect l="l" t="t" r="r" b="b"/>
              <a:pathLst>
                <a:path w="3839209" h="1413510">
                  <a:moveTo>
                    <a:pt x="3838727" y="0"/>
                  </a:moveTo>
                  <a:lnTo>
                    <a:pt x="1891189" y="0"/>
                  </a:lnTo>
                  <a:lnTo>
                    <a:pt x="0" y="1412925"/>
                  </a:lnTo>
                  <a:lnTo>
                    <a:pt x="1625414" y="1412925"/>
                  </a:lnTo>
                  <a:lnTo>
                    <a:pt x="3838727" y="0"/>
                  </a:lnTo>
                  <a:close/>
                </a:path>
              </a:pathLst>
            </a:custGeom>
            <a:solidFill>
              <a:srgbClr val="536DB3"/>
            </a:solidFill>
          </p:spPr>
          <p:txBody>
            <a:bodyPr wrap="square" lIns="0" tIns="0" rIns="0" bIns="0" rtlCol="0"/>
            <a:lstStyle/>
            <a:p>
              <a:endParaRPr sz="1600"/>
            </a:p>
          </p:txBody>
        </p:sp>
        <p:sp>
          <p:nvSpPr>
            <p:cNvPr id="13" name="bk object 32"/>
            <p:cNvSpPr/>
            <p:nvPr userDrawn="1"/>
          </p:nvSpPr>
          <p:spPr>
            <a:xfrm>
              <a:off x="4458868" y="-11827"/>
              <a:ext cx="4685132" cy="170018"/>
            </a:xfrm>
            <a:custGeom>
              <a:avLst/>
              <a:gdLst/>
              <a:ahLst/>
              <a:cxnLst/>
              <a:rect l="l" t="t" r="r" b="b"/>
              <a:pathLst>
                <a:path w="9391650" h="1413510">
                  <a:moveTo>
                    <a:pt x="9391076" y="0"/>
                  </a:moveTo>
                  <a:lnTo>
                    <a:pt x="2213316" y="0"/>
                  </a:lnTo>
                  <a:lnTo>
                    <a:pt x="0" y="1412929"/>
                  </a:lnTo>
                  <a:lnTo>
                    <a:pt x="9391076" y="1412929"/>
                  </a:lnTo>
                  <a:lnTo>
                    <a:pt x="9391076" y="0"/>
                  </a:lnTo>
                  <a:close/>
                </a:path>
              </a:pathLst>
            </a:custGeom>
            <a:gradFill>
              <a:gsLst>
                <a:gs pos="0">
                  <a:srgbClr val="103064"/>
                </a:gs>
                <a:gs pos="100000">
                  <a:srgbClr val="17468F"/>
                </a:gs>
              </a:gsLst>
              <a:lin ang="0" scaled="0"/>
            </a:gradFill>
          </p:spPr>
          <p:txBody>
            <a:bodyPr wrap="square" lIns="0" tIns="0" rIns="0" bIns="0" rtlCol="0"/>
            <a:lstStyle/>
            <a:p>
              <a:endParaRPr sz="1600"/>
            </a:p>
          </p:txBody>
        </p:sp>
      </p:grpSp>
      <p:pic>
        <p:nvPicPr>
          <p:cNvPr id="16" name="Picture 15" descr="Logos of the U.S. Department of Health and Human Services and Centers for Disease Control and Prevention" title="LOGOS"/>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400437" y="5786593"/>
            <a:ext cx="1672779" cy="959001"/>
          </a:xfrm>
          <a:prstGeom prst="rect">
            <a:avLst/>
          </a:prstGeom>
        </p:spPr>
      </p:pic>
      <p:pic>
        <p:nvPicPr>
          <p:cNvPr id="18" name="Picture 17">
            <a:extLst>
              <a:ext uri="{FF2B5EF4-FFF2-40B4-BE49-F238E27FC236}">
                <a16:creationId xmlns:a16="http://schemas.microsoft.com/office/drawing/2014/main" id="{708E3E0E-8007-4E08-9AE4-D29BCAE7C56D}"/>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l="20615" r="19754"/>
          <a:stretch/>
        </p:blipFill>
        <p:spPr>
          <a:xfrm>
            <a:off x="7112342" y="234193"/>
            <a:ext cx="4913032" cy="4634459"/>
          </a:xfrm>
          <a:prstGeom prst="rect">
            <a:avLst/>
          </a:prstGeom>
        </p:spPr>
      </p:pic>
    </p:spTree>
    <p:extLst>
      <p:ext uri="{BB962C8B-B14F-4D97-AF65-F5344CB8AC3E}">
        <p14:creationId xmlns:p14="http://schemas.microsoft.com/office/powerpoint/2010/main" val="2656051296"/>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CLOSING">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b="18140"/>
          <a:stretch/>
        </p:blipFill>
        <p:spPr>
          <a:xfrm>
            <a:off x="2608" y="5668744"/>
            <a:ext cx="12192000" cy="1177559"/>
          </a:xfrm>
          <a:prstGeom prst="rect">
            <a:avLst/>
          </a:prstGeom>
        </p:spPr>
      </p:pic>
      <p:sp>
        <p:nvSpPr>
          <p:cNvPr id="3" name="TextBox 2"/>
          <p:cNvSpPr txBox="1"/>
          <p:nvPr userDrawn="1"/>
        </p:nvSpPr>
        <p:spPr>
          <a:xfrm>
            <a:off x="169627" y="3662435"/>
            <a:ext cx="8852456" cy="1241815"/>
          </a:xfrm>
          <a:prstGeom prst="rect">
            <a:avLst/>
          </a:prstGeom>
          <a:noFill/>
        </p:spPr>
        <p:txBody>
          <a:bodyPr wrap="square" rtlCol="0">
            <a:spAutoFit/>
          </a:bodyPr>
          <a:lstStyle/>
          <a:p>
            <a:r>
              <a:rPr lang="en-US" sz="1067">
                <a:solidFill>
                  <a:srgbClr val="2D2D2D"/>
                </a:solidFill>
                <a:latin typeface="Calibri" panose="020F0502020204030204" pitchFamily="34" charset="0"/>
              </a:rPr>
              <a:t>For more information, contact CDC</a:t>
            </a:r>
            <a:br>
              <a:rPr lang="en-US" sz="1067">
                <a:solidFill>
                  <a:srgbClr val="2D2D2D"/>
                </a:solidFill>
                <a:latin typeface="Calibri" panose="020F0502020204030204" pitchFamily="34" charset="0"/>
              </a:rPr>
            </a:br>
            <a:r>
              <a:rPr lang="en-US" sz="1067">
                <a:solidFill>
                  <a:srgbClr val="2D2D2D"/>
                </a:solidFill>
                <a:latin typeface="Calibri" panose="020F0502020204030204" pitchFamily="34" charset="0"/>
              </a:rPr>
              <a:t>1-800-CDC-INFO (232-4636)</a:t>
            </a:r>
            <a:br>
              <a:rPr lang="en-US" sz="1067">
                <a:solidFill>
                  <a:srgbClr val="2D2D2D"/>
                </a:solidFill>
                <a:latin typeface="Calibri" panose="020F0502020204030204" pitchFamily="34" charset="0"/>
              </a:rPr>
            </a:br>
            <a:r>
              <a:rPr lang="en-US" sz="1067">
                <a:solidFill>
                  <a:srgbClr val="2D2D2D"/>
                </a:solidFill>
                <a:latin typeface="Calibri" panose="020F0502020204030204" pitchFamily="34" charset="0"/>
              </a:rPr>
              <a:t>TTY:  1-888-232-6348    www.cdc.gov</a:t>
            </a:r>
            <a:br>
              <a:rPr lang="en-US" sz="1067">
                <a:solidFill>
                  <a:srgbClr val="2D2D2D"/>
                </a:solidFill>
                <a:latin typeface="Calibri" panose="020F0502020204030204" pitchFamily="34" charset="0"/>
              </a:rPr>
            </a:br>
            <a:br>
              <a:rPr lang="en-US" sz="1067">
                <a:solidFill>
                  <a:srgbClr val="2D2D2D"/>
                </a:solidFill>
                <a:latin typeface="Calibri" panose="020F0502020204030204" pitchFamily="34" charset="0"/>
              </a:rPr>
            </a:br>
            <a:br>
              <a:rPr lang="en-US" sz="1067">
                <a:solidFill>
                  <a:srgbClr val="2D2D2D"/>
                </a:solidFill>
                <a:latin typeface="Calibri" panose="020F0502020204030204" pitchFamily="34" charset="0"/>
              </a:rPr>
            </a:br>
            <a:r>
              <a:rPr lang="en-US" sz="1067">
                <a:solidFill>
                  <a:srgbClr val="2D2D2D"/>
                </a:solidFill>
                <a:latin typeface="Calibri" panose="020F0502020204030204" pitchFamily="34" charset="0"/>
              </a:rPr>
              <a:t>The findings and conclusions in this report are those of the authors and do not necessarily represent the official position of the Centers for Disease Control and Prevention.</a:t>
            </a:r>
          </a:p>
        </p:txBody>
      </p:sp>
      <p:pic>
        <p:nvPicPr>
          <p:cNvPr id="4" name="Picture 3" descr="Logos of the U.S. Department of Health and Human Services and the Centers for Disease Control and Prevention." title="Logos"/>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5662473"/>
            <a:ext cx="12192000" cy="1183824"/>
          </a:xfrm>
          <a:prstGeom prst="rect">
            <a:avLst/>
          </a:prstGeom>
        </p:spPr>
      </p:pic>
      <p:grpSp>
        <p:nvGrpSpPr>
          <p:cNvPr id="2" name="Group 1"/>
          <p:cNvGrpSpPr/>
          <p:nvPr userDrawn="1"/>
        </p:nvGrpSpPr>
        <p:grpSpPr>
          <a:xfrm>
            <a:off x="0" y="5662473"/>
            <a:ext cx="12192000" cy="1183824"/>
            <a:chOff x="0" y="-11827"/>
            <a:chExt cx="9144000" cy="170018"/>
          </a:xfrm>
        </p:grpSpPr>
        <p:sp>
          <p:nvSpPr>
            <p:cNvPr id="6" name="bk object 25"/>
            <p:cNvSpPr/>
            <p:nvPr userDrawn="1"/>
          </p:nvSpPr>
          <p:spPr>
            <a:xfrm>
              <a:off x="0" y="-11827"/>
              <a:ext cx="522365" cy="170018"/>
            </a:xfrm>
            <a:custGeom>
              <a:avLst/>
              <a:gdLst/>
              <a:ahLst/>
              <a:cxnLst/>
              <a:rect l="l" t="t" r="r" b="b"/>
              <a:pathLst>
                <a:path w="1047115" h="1413510">
                  <a:moveTo>
                    <a:pt x="1046875" y="0"/>
                  </a:moveTo>
                  <a:lnTo>
                    <a:pt x="0" y="0"/>
                  </a:lnTo>
                  <a:lnTo>
                    <a:pt x="0" y="1412925"/>
                  </a:lnTo>
                  <a:lnTo>
                    <a:pt x="869393" y="1412925"/>
                  </a:lnTo>
                  <a:lnTo>
                    <a:pt x="1046875" y="0"/>
                  </a:lnTo>
                  <a:close/>
                </a:path>
              </a:pathLst>
            </a:custGeom>
            <a:solidFill>
              <a:srgbClr val="103064"/>
            </a:solidFill>
          </p:spPr>
          <p:txBody>
            <a:bodyPr wrap="square" lIns="0" tIns="0" rIns="0" bIns="0" rtlCol="0"/>
            <a:lstStyle/>
            <a:p>
              <a:endParaRPr sz="1600"/>
            </a:p>
          </p:txBody>
        </p:sp>
        <p:sp>
          <p:nvSpPr>
            <p:cNvPr id="7" name="bk object 26"/>
            <p:cNvSpPr/>
            <p:nvPr userDrawn="1"/>
          </p:nvSpPr>
          <p:spPr>
            <a:xfrm>
              <a:off x="340051" y="-11827"/>
              <a:ext cx="863535" cy="170018"/>
            </a:xfrm>
            <a:custGeom>
              <a:avLst/>
              <a:gdLst/>
              <a:ahLst/>
              <a:cxnLst/>
              <a:rect l="l" t="t" r="r" b="b"/>
              <a:pathLst>
                <a:path w="1731010" h="1413510">
                  <a:moveTo>
                    <a:pt x="1730918" y="0"/>
                  </a:moveTo>
                  <a:lnTo>
                    <a:pt x="179633" y="0"/>
                  </a:lnTo>
                  <a:lnTo>
                    <a:pt x="0" y="1412925"/>
                  </a:lnTo>
                  <a:lnTo>
                    <a:pt x="1296345" y="1412925"/>
                  </a:lnTo>
                  <a:lnTo>
                    <a:pt x="1730918" y="0"/>
                  </a:lnTo>
                  <a:close/>
                </a:path>
              </a:pathLst>
            </a:custGeom>
            <a:solidFill>
              <a:srgbClr val="1D56B3"/>
            </a:solidFill>
          </p:spPr>
          <p:txBody>
            <a:bodyPr wrap="square" lIns="0" tIns="0" rIns="0" bIns="0" rtlCol="0"/>
            <a:lstStyle/>
            <a:p>
              <a:endParaRPr sz="1600"/>
            </a:p>
          </p:txBody>
        </p:sp>
        <p:sp>
          <p:nvSpPr>
            <p:cNvPr id="8" name="bk object 27"/>
            <p:cNvSpPr/>
            <p:nvPr userDrawn="1"/>
          </p:nvSpPr>
          <p:spPr>
            <a:xfrm>
              <a:off x="878274" y="-11827"/>
              <a:ext cx="1343452" cy="170018"/>
            </a:xfrm>
            <a:custGeom>
              <a:avLst/>
              <a:gdLst/>
              <a:ahLst/>
              <a:cxnLst/>
              <a:rect l="l" t="t" r="r" b="b"/>
              <a:pathLst>
                <a:path w="2693035" h="1413510">
                  <a:moveTo>
                    <a:pt x="2692774" y="0"/>
                  </a:moveTo>
                  <a:lnTo>
                    <a:pt x="435654" y="0"/>
                  </a:lnTo>
                  <a:lnTo>
                    <a:pt x="0" y="1412925"/>
                  </a:lnTo>
                  <a:lnTo>
                    <a:pt x="1878492" y="1412925"/>
                  </a:lnTo>
                  <a:lnTo>
                    <a:pt x="2692774" y="0"/>
                  </a:lnTo>
                  <a:close/>
                </a:path>
              </a:pathLst>
            </a:custGeom>
            <a:solidFill>
              <a:srgbClr val="103064"/>
            </a:solidFill>
          </p:spPr>
          <p:txBody>
            <a:bodyPr wrap="square" lIns="0" tIns="0" rIns="0" bIns="0" rtlCol="0"/>
            <a:lstStyle/>
            <a:p>
              <a:endParaRPr sz="1600"/>
            </a:p>
          </p:txBody>
        </p:sp>
        <p:sp>
          <p:nvSpPr>
            <p:cNvPr id="9" name="bk object 28"/>
            <p:cNvSpPr/>
            <p:nvPr userDrawn="1"/>
          </p:nvSpPr>
          <p:spPr>
            <a:xfrm>
              <a:off x="1654598" y="-11827"/>
              <a:ext cx="1362458" cy="170018"/>
            </a:xfrm>
            <a:custGeom>
              <a:avLst/>
              <a:gdLst/>
              <a:ahLst/>
              <a:cxnLst/>
              <a:rect l="l" t="t" r="r" b="b"/>
              <a:pathLst>
                <a:path w="2731134" h="1413510">
                  <a:moveTo>
                    <a:pt x="2730969" y="0"/>
                  </a:moveTo>
                  <a:lnTo>
                    <a:pt x="816445" y="0"/>
                  </a:lnTo>
                  <a:lnTo>
                    <a:pt x="0" y="1412925"/>
                  </a:lnTo>
                  <a:lnTo>
                    <a:pt x="1593978" y="1412925"/>
                  </a:lnTo>
                  <a:lnTo>
                    <a:pt x="2730969" y="0"/>
                  </a:lnTo>
                  <a:close/>
                </a:path>
              </a:pathLst>
            </a:custGeom>
            <a:solidFill>
              <a:srgbClr val="1E59B8"/>
            </a:solidFill>
          </p:spPr>
          <p:txBody>
            <a:bodyPr wrap="square" lIns="0" tIns="0" rIns="0" bIns="0" rtlCol="0"/>
            <a:lstStyle/>
            <a:p>
              <a:endParaRPr sz="1600"/>
            </a:p>
          </p:txBody>
        </p:sp>
        <p:sp>
          <p:nvSpPr>
            <p:cNvPr id="10" name="bk object 29"/>
            <p:cNvSpPr/>
            <p:nvPr userDrawn="1"/>
          </p:nvSpPr>
          <p:spPr>
            <a:xfrm>
              <a:off x="2304805" y="-11827"/>
              <a:ext cx="937659" cy="170018"/>
            </a:xfrm>
            <a:custGeom>
              <a:avLst/>
              <a:gdLst/>
              <a:ahLst/>
              <a:cxnLst/>
              <a:rect l="l" t="t" r="r" b="b"/>
              <a:pathLst>
                <a:path w="1879600" h="1413510">
                  <a:moveTo>
                    <a:pt x="1879368" y="0"/>
                  </a:moveTo>
                  <a:lnTo>
                    <a:pt x="1140221" y="0"/>
                  </a:lnTo>
                  <a:lnTo>
                    <a:pt x="0" y="1412925"/>
                  </a:lnTo>
                  <a:lnTo>
                    <a:pt x="621900" y="1412925"/>
                  </a:lnTo>
                  <a:lnTo>
                    <a:pt x="1879368" y="0"/>
                  </a:lnTo>
                  <a:close/>
                </a:path>
              </a:pathLst>
            </a:custGeom>
            <a:solidFill>
              <a:srgbClr val="17468F"/>
            </a:solidFill>
          </p:spPr>
          <p:txBody>
            <a:bodyPr wrap="square" lIns="0" tIns="0" rIns="0" bIns="0" rtlCol="0"/>
            <a:lstStyle/>
            <a:p>
              <a:endParaRPr sz="1600"/>
            </a:p>
          </p:txBody>
        </p:sp>
        <p:sp>
          <p:nvSpPr>
            <p:cNvPr id="11" name="bk object 30"/>
            <p:cNvSpPr/>
            <p:nvPr userDrawn="1"/>
          </p:nvSpPr>
          <p:spPr>
            <a:xfrm>
              <a:off x="2554809" y="-11827"/>
              <a:ext cx="2483849" cy="170018"/>
            </a:xfrm>
            <a:custGeom>
              <a:avLst/>
              <a:gdLst/>
              <a:ahLst/>
              <a:cxnLst/>
              <a:rect l="l" t="t" r="r" b="b"/>
              <a:pathLst>
                <a:path w="4979034" h="1413510">
                  <a:moveTo>
                    <a:pt x="4978576" y="0"/>
                  </a:moveTo>
                  <a:lnTo>
                    <a:pt x="1262846" y="0"/>
                  </a:lnTo>
                  <a:lnTo>
                    <a:pt x="0" y="1412925"/>
                  </a:lnTo>
                  <a:lnTo>
                    <a:pt x="3093828" y="1412925"/>
                  </a:lnTo>
                  <a:lnTo>
                    <a:pt x="4978576" y="0"/>
                  </a:lnTo>
                  <a:close/>
                </a:path>
              </a:pathLst>
            </a:custGeom>
            <a:solidFill>
              <a:srgbClr val="1E59B8"/>
            </a:solidFill>
          </p:spPr>
          <p:txBody>
            <a:bodyPr wrap="square" lIns="0" tIns="0" rIns="0" bIns="0" rtlCol="0"/>
            <a:lstStyle/>
            <a:p>
              <a:endParaRPr sz="1600"/>
            </a:p>
          </p:txBody>
        </p:sp>
        <p:sp>
          <p:nvSpPr>
            <p:cNvPr id="12" name="bk object 31"/>
            <p:cNvSpPr/>
            <p:nvPr userDrawn="1"/>
          </p:nvSpPr>
          <p:spPr>
            <a:xfrm>
              <a:off x="3835845" y="-11827"/>
              <a:ext cx="1915234" cy="170018"/>
            </a:xfrm>
            <a:custGeom>
              <a:avLst/>
              <a:gdLst/>
              <a:ahLst/>
              <a:cxnLst/>
              <a:rect l="l" t="t" r="r" b="b"/>
              <a:pathLst>
                <a:path w="3839209" h="1413510">
                  <a:moveTo>
                    <a:pt x="3838727" y="0"/>
                  </a:moveTo>
                  <a:lnTo>
                    <a:pt x="1891189" y="0"/>
                  </a:lnTo>
                  <a:lnTo>
                    <a:pt x="0" y="1412925"/>
                  </a:lnTo>
                  <a:lnTo>
                    <a:pt x="1625414" y="1412925"/>
                  </a:lnTo>
                  <a:lnTo>
                    <a:pt x="3838727" y="0"/>
                  </a:lnTo>
                  <a:close/>
                </a:path>
              </a:pathLst>
            </a:custGeom>
            <a:solidFill>
              <a:srgbClr val="536DB3"/>
            </a:solidFill>
          </p:spPr>
          <p:txBody>
            <a:bodyPr wrap="square" lIns="0" tIns="0" rIns="0" bIns="0" rtlCol="0"/>
            <a:lstStyle/>
            <a:p>
              <a:endParaRPr sz="1600"/>
            </a:p>
          </p:txBody>
        </p:sp>
        <p:sp>
          <p:nvSpPr>
            <p:cNvPr id="13" name="bk object 32"/>
            <p:cNvSpPr/>
            <p:nvPr userDrawn="1"/>
          </p:nvSpPr>
          <p:spPr>
            <a:xfrm>
              <a:off x="4458868" y="-11827"/>
              <a:ext cx="4685132" cy="170018"/>
            </a:xfrm>
            <a:custGeom>
              <a:avLst/>
              <a:gdLst/>
              <a:ahLst/>
              <a:cxnLst/>
              <a:rect l="l" t="t" r="r" b="b"/>
              <a:pathLst>
                <a:path w="9391650" h="1413510">
                  <a:moveTo>
                    <a:pt x="9391076" y="0"/>
                  </a:moveTo>
                  <a:lnTo>
                    <a:pt x="2213316" y="0"/>
                  </a:lnTo>
                  <a:lnTo>
                    <a:pt x="0" y="1412929"/>
                  </a:lnTo>
                  <a:lnTo>
                    <a:pt x="9391076" y="1412929"/>
                  </a:lnTo>
                  <a:lnTo>
                    <a:pt x="9391076" y="0"/>
                  </a:lnTo>
                  <a:close/>
                </a:path>
              </a:pathLst>
            </a:custGeom>
            <a:gradFill>
              <a:gsLst>
                <a:gs pos="0">
                  <a:srgbClr val="103064"/>
                </a:gs>
                <a:gs pos="100000">
                  <a:srgbClr val="17468F"/>
                </a:gs>
              </a:gsLst>
              <a:lin ang="0" scaled="0"/>
            </a:gradFill>
          </p:spPr>
          <p:txBody>
            <a:bodyPr wrap="square" lIns="0" tIns="0" rIns="0" bIns="0" rtlCol="0"/>
            <a:lstStyle/>
            <a:p>
              <a:endParaRPr sz="1600"/>
            </a:p>
          </p:txBody>
        </p:sp>
      </p:grpSp>
      <p:pic>
        <p:nvPicPr>
          <p:cNvPr id="16" name="Picture 15" descr="Logos of the U.S. Department of Health and Human Services and Centers for Disease Control and Prevention" title="LOGOS"/>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400437" y="5786593"/>
            <a:ext cx="1672779" cy="959001"/>
          </a:xfrm>
          <a:prstGeom prst="rect">
            <a:avLst/>
          </a:prstGeom>
        </p:spPr>
      </p:pic>
      <p:pic>
        <p:nvPicPr>
          <p:cNvPr id="17" name="Picture 16">
            <a:extLst>
              <a:ext uri="{FF2B5EF4-FFF2-40B4-BE49-F238E27FC236}">
                <a16:creationId xmlns:a16="http://schemas.microsoft.com/office/drawing/2014/main" id="{52A43ECC-BBFF-4967-9F45-5667FFC0EE1F}"/>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12192000" cy="3391760"/>
          </a:xfrm>
          <a:prstGeom prst="rect">
            <a:avLst/>
          </a:prstGeom>
        </p:spPr>
      </p:pic>
    </p:spTree>
    <p:extLst>
      <p:ext uri="{BB962C8B-B14F-4D97-AF65-F5344CB8AC3E}">
        <p14:creationId xmlns:p14="http://schemas.microsoft.com/office/powerpoint/2010/main" val="557347003"/>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7" name="Title 1"/>
          <p:cNvSpPr>
            <a:spLocks noGrp="1"/>
          </p:cNvSpPr>
          <p:nvPr>
            <p:ph type="title"/>
          </p:nvPr>
        </p:nvSpPr>
        <p:spPr>
          <a:xfrm>
            <a:off x="567190" y="279403"/>
            <a:ext cx="11081253" cy="906465"/>
          </a:xfrm>
        </p:spPr>
        <p:txBody>
          <a:bodyPr>
            <a:normAutofit/>
          </a:bodyPr>
          <a:lstStyle/>
          <a:p>
            <a:endParaRPr lang="en-US" sz="2400">
              <a:solidFill>
                <a:srgbClr val="0000FF"/>
              </a:solidFill>
              <a:latin typeface="+mn-lt"/>
            </a:endParaRPr>
          </a:p>
        </p:txBody>
      </p:sp>
      <p:sp>
        <p:nvSpPr>
          <p:cNvPr id="8" name="Content Placeholder 2"/>
          <p:cNvSpPr>
            <a:spLocks noGrp="1"/>
          </p:cNvSpPr>
          <p:nvPr>
            <p:ph idx="1"/>
          </p:nvPr>
        </p:nvSpPr>
        <p:spPr>
          <a:xfrm>
            <a:off x="567190" y="1364347"/>
            <a:ext cx="11081252" cy="4822145"/>
          </a:xfrm>
        </p:spPr>
        <p:txBody>
          <a:bodyPr/>
          <a:lstStyle/>
          <a:p>
            <a:endParaRPr lang="en-US"/>
          </a:p>
        </p:txBody>
      </p:sp>
      <p:sp>
        <p:nvSpPr>
          <p:cNvPr id="12" name="Slide Number Placeholder 5">
            <a:extLst>
              <a:ext uri="{FF2B5EF4-FFF2-40B4-BE49-F238E27FC236}">
                <a16:creationId xmlns:a16="http://schemas.microsoft.com/office/drawing/2014/main" id="{4D1CB30D-92F6-4115-BFEF-7F1C4C5EDAD8}"/>
              </a:ext>
            </a:extLst>
          </p:cNvPr>
          <p:cNvSpPr>
            <a:spLocks noGrp="1"/>
          </p:cNvSpPr>
          <p:nvPr>
            <p:ph type="sldNum" sz="quarter" idx="4294967295"/>
          </p:nvPr>
        </p:nvSpPr>
        <p:spPr>
          <a:xfrm>
            <a:off x="11719885" y="38983"/>
            <a:ext cx="443090" cy="365125"/>
          </a:xfrm>
          <a:prstGeom prst="rect">
            <a:avLst/>
          </a:prstGeom>
        </p:spPr>
        <p:txBody>
          <a:bodyPr vert="horz" lIns="91440" tIns="45720" rIns="91440" bIns="45720" rtlCol="0" anchor="ctr"/>
          <a:lstStyle>
            <a:lvl1pPr algn="r">
              <a:defRPr sz="800">
                <a:solidFill>
                  <a:schemeClr val="bg1"/>
                </a:solidFill>
              </a:defRPr>
            </a:lvl1pPr>
          </a:lstStyle>
          <a:p>
            <a:pPr algn="ctr"/>
            <a:fld id="{9B11AF8B-AA4A-4143-91D6-A716333E3D61}" type="slidenum">
              <a:rPr lang="en-US" sz="934" b="1" smtClean="0">
                <a:solidFill>
                  <a:srgbClr val="0000FF"/>
                </a:solidFill>
              </a:rPr>
              <a:pPr algn="ctr"/>
              <a:t>‹#›</a:t>
            </a:fld>
            <a:endParaRPr lang="en-US" sz="934" b="1">
              <a:solidFill>
                <a:srgbClr val="0000FF"/>
              </a:solidFill>
            </a:endParaRPr>
          </a:p>
        </p:txBody>
      </p:sp>
    </p:spTree>
    <p:extLst>
      <p:ext uri="{BB962C8B-B14F-4D97-AF65-F5344CB8AC3E}">
        <p14:creationId xmlns:p14="http://schemas.microsoft.com/office/powerpoint/2010/main" val="219962455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DATA SLIDE_O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a:prstGeom prst="rect">
            <a:avLst/>
          </a:prstGeom>
        </p:spPr>
        <p:txBody>
          <a:bodyPr anchor="ctr" anchorCtr="0"/>
          <a:lstStyle>
            <a:lvl1pPr algn="ctr">
              <a:lnSpc>
                <a:spcPts val="2667"/>
              </a:lnSpc>
              <a:defRPr sz="2489" b="1" baseline="0">
                <a:solidFill>
                  <a:srgbClr val="0039A6"/>
                </a:solidFill>
                <a:effectLst/>
                <a:latin typeface="Calibri" pitchFamily="34" charset="0"/>
              </a:defRPr>
            </a:lvl1pPr>
          </a:lstStyle>
          <a:p>
            <a:endParaRPr lang="en-US"/>
          </a:p>
        </p:txBody>
      </p:sp>
      <p:sp>
        <p:nvSpPr>
          <p:cNvPr id="5" name="Text Placeholder 7"/>
          <p:cNvSpPr>
            <a:spLocks noGrp="1"/>
          </p:cNvSpPr>
          <p:nvPr>
            <p:ph type="body" sz="quarter" idx="10"/>
          </p:nvPr>
        </p:nvSpPr>
        <p:spPr>
          <a:xfrm>
            <a:off x="609600" y="1545167"/>
            <a:ext cx="10972800" cy="4455584"/>
          </a:xfrm>
        </p:spPr>
        <p:txBody>
          <a:bodyPr/>
          <a:lstStyle>
            <a:lvl1pPr marL="304793" indent="-304793">
              <a:spcBef>
                <a:spcPts val="0"/>
              </a:spcBef>
              <a:buClr>
                <a:srgbClr val="0039A6"/>
              </a:buClr>
              <a:buFont typeface="Wingdings" panose="05000000000000000000" pitchFamily="2" charset="2"/>
              <a:buChar char="§"/>
              <a:defRPr sz="1778">
                <a:solidFill>
                  <a:srgbClr val="000000"/>
                </a:solidFill>
              </a:defRPr>
            </a:lvl1pPr>
            <a:lvl2pPr>
              <a:spcBef>
                <a:spcPts val="0"/>
              </a:spcBef>
              <a:buClr>
                <a:srgbClr val="0039A6"/>
              </a:buClr>
              <a:defRPr sz="1778">
                <a:solidFill>
                  <a:srgbClr val="000000"/>
                </a:solidFill>
              </a:defRPr>
            </a:lvl2pPr>
            <a:lvl3pPr>
              <a:spcBef>
                <a:spcPts val="0"/>
              </a:spcBef>
              <a:buClr>
                <a:srgbClr val="0039A6"/>
              </a:buClr>
              <a:defRPr sz="1778">
                <a:solidFill>
                  <a:srgbClr val="000000"/>
                </a:solidFill>
              </a:defRPr>
            </a:lvl3pPr>
            <a:lvl4pPr>
              <a:defRPr sz="1778">
                <a:solidFill>
                  <a:schemeClr val="accent4">
                    <a:lumMod val="75000"/>
                  </a:schemeClr>
                </a:solidFill>
              </a:defRPr>
            </a:lvl4pPr>
            <a:lvl5pPr>
              <a:defRPr sz="1778">
                <a:solidFill>
                  <a:schemeClr val="accent4">
                    <a:lumMod val="75000"/>
                  </a:schemeClr>
                </a:solidFill>
              </a:defRPr>
            </a:lvl5pPr>
          </a:lstStyle>
          <a:p>
            <a:pPr lvl="0"/>
            <a:r>
              <a:rPr lang="en-US"/>
              <a:t>Click to edit Master text styles</a:t>
            </a:r>
          </a:p>
          <a:p>
            <a:pPr lvl="1"/>
            <a:r>
              <a:rPr lang="en-US"/>
              <a:t>Second level</a:t>
            </a:r>
          </a:p>
          <a:p>
            <a:pPr lvl="2"/>
            <a:r>
              <a:rPr lang="en-US"/>
              <a:t>Third level</a:t>
            </a:r>
          </a:p>
        </p:txBody>
      </p:sp>
      <p:sp>
        <p:nvSpPr>
          <p:cNvPr id="6" name="Line 6"/>
          <p:cNvSpPr>
            <a:spLocks noChangeShapeType="1"/>
          </p:cNvSpPr>
          <p:nvPr userDrawn="1"/>
        </p:nvSpPr>
        <p:spPr bwMode="auto">
          <a:xfrm>
            <a:off x="609600" y="1479311"/>
            <a:ext cx="10972800" cy="0"/>
          </a:xfrm>
          <a:prstGeom prst="line">
            <a:avLst/>
          </a:prstGeom>
          <a:noFill/>
          <a:ln w="25400">
            <a:solidFill>
              <a:srgbClr val="F23400"/>
            </a:solidFill>
            <a:round/>
            <a:headEnd/>
            <a:tailEnd/>
          </a:ln>
        </p:spPr>
        <p:txBody>
          <a:bodyPr wrap="none" anchor="ctr"/>
          <a:lstStyle/>
          <a:p>
            <a:pPr fontAlgn="base">
              <a:spcBef>
                <a:spcPct val="0"/>
              </a:spcBef>
              <a:spcAft>
                <a:spcPct val="0"/>
              </a:spcAft>
            </a:pPr>
            <a:endParaRPr lang="en-US" sz="1600">
              <a:ln>
                <a:solidFill>
                  <a:srgbClr val="002060">
                    <a:lumMod val="50000"/>
                    <a:lumOff val="50000"/>
                  </a:srgbClr>
                </a:solidFill>
              </a:ln>
              <a:solidFill>
                <a:srgbClr val="0F56DC"/>
              </a:solidFill>
              <a:latin typeface="Arial" charset="0"/>
            </a:endParaRPr>
          </a:p>
        </p:txBody>
      </p:sp>
    </p:spTree>
    <p:extLst>
      <p:ext uri="{BB962C8B-B14F-4D97-AF65-F5344CB8AC3E}">
        <p14:creationId xmlns:p14="http://schemas.microsoft.com/office/powerpoint/2010/main" val="3210063720"/>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7E638C-687B-40D8-8BC4-A490BFCF733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DBB520D-4B2A-4A4A-9783-2BAF245DC546}"/>
              </a:ext>
            </a:extLst>
          </p:cNvPr>
          <p:cNvSpPr>
            <a:spLocks noGrp="1"/>
          </p:cNvSpPr>
          <p:nvPr>
            <p:ph sz="half" idx="1"/>
          </p:nvPr>
        </p:nvSpPr>
        <p:spPr>
          <a:xfrm>
            <a:off x="838201"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14BFE95-5B57-4BAB-BA54-2F6AC2A1426A}"/>
              </a:ext>
            </a:extLst>
          </p:cNvPr>
          <p:cNvSpPr>
            <a:spLocks noGrp="1"/>
          </p:cNvSpPr>
          <p:nvPr>
            <p:ph sz="half" idx="2"/>
          </p:nvPr>
        </p:nvSpPr>
        <p:spPr>
          <a:xfrm>
            <a:off x="6172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2B73E4B-5A53-49CA-873F-A8A815382EDC}"/>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5BF28A41-2A9F-4E16-B665-55F3C2C757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3C4C03F-0651-47AB-8894-4F29352DBFD3}"/>
              </a:ext>
            </a:extLst>
          </p:cNvPr>
          <p:cNvSpPr>
            <a:spLocks noGrp="1"/>
          </p:cNvSpPr>
          <p:nvPr>
            <p:ph type="sldNum" sz="quarter" idx="12"/>
          </p:nvPr>
        </p:nvSpPr>
        <p:spPr/>
        <p:txBody>
          <a:bodyPr/>
          <a:lstStyle/>
          <a:p>
            <a:fld id="{F24727EB-6117-4070-A62C-173C31FB0341}" type="slidenum">
              <a:rPr lang="en-US" smtClean="0"/>
              <a:t>‹#›</a:t>
            </a:fld>
            <a:endParaRPr lang="en-US"/>
          </a:p>
        </p:txBody>
      </p:sp>
    </p:spTree>
    <p:extLst>
      <p:ext uri="{BB962C8B-B14F-4D97-AF65-F5344CB8AC3E}">
        <p14:creationId xmlns:p14="http://schemas.microsoft.com/office/powerpoint/2010/main" val="33474755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656B2-CA8E-4CDE-A18A-5969B1E24B1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27587BF-F970-4D3A-8FE2-C7F5734659D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4343894-3FA0-4C68-A8E0-38EFE2DB028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CEC02E9-4D20-4382-889E-800D25BB2D3C}"/>
              </a:ext>
            </a:extLst>
          </p:cNvPr>
          <p:cNvSpPr>
            <a:spLocks noGrp="1"/>
          </p:cNvSpPr>
          <p:nvPr>
            <p:ph type="dt" sz="half" idx="10"/>
          </p:nvPr>
        </p:nvSpPr>
        <p:spPr/>
        <p:txBody>
          <a:bodyPr/>
          <a:lstStyle/>
          <a:p>
            <a:fld id="{33B3A0D6-A7C4-4F08-AD1F-6E0EE2E9440E}" type="datetimeFigureOut">
              <a:rPr lang="en-US" smtClean="0"/>
              <a:t>4/20/2022</a:t>
            </a:fld>
            <a:endParaRPr lang="en-US"/>
          </a:p>
        </p:txBody>
      </p:sp>
      <p:sp>
        <p:nvSpPr>
          <p:cNvPr id="6" name="Footer Placeholder 5">
            <a:extLst>
              <a:ext uri="{FF2B5EF4-FFF2-40B4-BE49-F238E27FC236}">
                <a16:creationId xmlns:a16="http://schemas.microsoft.com/office/drawing/2014/main" id="{CAC5B8A2-5A92-4C63-8687-A4DA84F1078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638A4E9-5520-4602-8D93-B8563DF59D3F}"/>
              </a:ext>
            </a:extLst>
          </p:cNvPr>
          <p:cNvSpPr>
            <a:spLocks noGrp="1"/>
          </p:cNvSpPr>
          <p:nvPr>
            <p:ph type="sldNum" sz="quarter" idx="12"/>
          </p:nvPr>
        </p:nvSpPr>
        <p:spPr/>
        <p:txBody>
          <a:bodyPr/>
          <a:lstStyle/>
          <a:p>
            <a:fld id="{50AE2EE3-B0A7-4A32-AA0C-51D839CC0FD7}" type="slidenum">
              <a:rPr lang="en-US" smtClean="0"/>
              <a:t>‹#›</a:t>
            </a:fld>
            <a:endParaRPr lang="en-US"/>
          </a:p>
        </p:txBody>
      </p:sp>
    </p:spTree>
    <p:extLst>
      <p:ext uri="{BB962C8B-B14F-4D97-AF65-F5344CB8AC3E}">
        <p14:creationId xmlns:p14="http://schemas.microsoft.com/office/powerpoint/2010/main" val="318594923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Content w Title, Bar, Text">
    <p:spTree>
      <p:nvGrpSpPr>
        <p:cNvPr id="1" name=""/>
        <p:cNvGrpSpPr/>
        <p:nvPr/>
      </p:nvGrpSpPr>
      <p:grpSpPr>
        <a:xfrm>
          <a:off x="0" y="0"/>
          <a:ext cx="0" cy="0"/>
          <a:chOff x="0" y="0"/>
          <a:chExt cx="0" cy="0"/>
        </a:xfrm>
      </p:grpSpPr>
      <p:sp>
        <p:nvSpPr>
          <p:cNvPr id="2" name="Title 1"/>
          <p:cNvSpPr>
            <a:spLocks noGrp="1"/>
          </p:cNvSpPr>
          <p:nvPr>
            <p:ph type="title"/>
          </p:nvPr>
        </p:nvSpPr>
        <p:spPr>
          <a:xfrm>
            <a:off x="731522" y="274639"/>
            <a:ext cx="9571284" cy="1143000"/>
          </a:xfrm>
          <a:prstGeom prst="rect">
            <a:avLst/>
          </a:prstGeom>
        </p:spPr>
        <p:txBody>
          <a:bodyPr anchor="b" anchorCtr="0"/>
          <a:lstStyle>
            <a:lvl1pPr algn="l">
              <a:lnSpc>
                <a:spcPts val="2667"/>
              </a:lnSpc>
              <a:defRPr sz="2489" b="1" baseline="0">
                <a:solidFill>
                  <a:srgbClr val="0039A6"/>
                </a:solidFill>
                <a:effectLst/>
                <a:latin typeface="Calibri" pitchFamily="34" charset="0"/>
              </a:defRPr>
            </a:lvl1pPr>
          </a:lstStyle>
          <a:p>
            <a:endParaRPr lang="en-US"/>
          </a:p>
        </p:txBody>
      </p:sp>
      <p:pic>
        <p:nvPicPr>
          <p:cNvPr id="18" name="Picture 17"/>
          <p:cNvPicPr>
            <a:picLocks noChangeAspect="1"/>
          </p:cNvPicPr>
          <p:nvPr userDrawn="1"/>
        </p:nvPicPr>
        <p:blipFill rotWithShape="1">
          <a:blip r:embed="rId2" cstate="print">
            <a:extLst>
              <a:ext uri="{28A0092B-C50C-407E-A947-70E740481C1C}">
                <a14:useLocalDpi xmlns:a14="http://schemas.microsoft.com/office/drawing/2010/main" val="0"/>
              </a:ext>
            </a:extLst>
          </a:blip>
          <a:srcRect t="87742" b="-5052"/>
          <a:stretch/>
        </p:blipFill>
        <p:spPr>
          <a:xfrm>
            <a:off x="-1" y="6684596"/>
            <a:ext cx="12192001" cy="248992"/>
          </a:xfrm>
          <a:prstGeom prst="rect">
            <a:avLst/>
          </a:prstGeom>
        </p:spPr>
      </p:pic>
      <p:sp>
        <p:nvSpPr>
          <p:cNvPr id="6" name="Line 6"/>
          <p:cNvSpPr>
            <a:spLocks noChangeShapeType="1"/>
          </p:cNvSpPr>
          <p:nvPr userDrawn="1"/>
        </p:nvSpPr>
        <p:spPr bwMode="auto">
          <a:xfrm>
            <a:off x="609600" y="1479311"/>
            <a:ext cx="10972800" cy="0"/>
          </a:xfrm>
          <a:prstGeom prst="line">
            <a:avLst/>
          </a:prstGeom>
          <a:noFill/>
          <a:ln w="25400">
            <a:solidFill>
              <a:srgbClr val="0039A6"/>
            </a:solidFill>
            <a:round/>
            <a:headEnd/>
            <a:tailEnd/>
          </a:ln>
        </p:spPr>
        <p:txBody>
          <a:bodyPr wrap="none" anchor="ctr"/>
          <a:lstStyle/>
          <a:p>
            <a:pPr fontAlgn="base">
              <a:spcBef>
                <a:spcPct val="0"/>
              </a:spcBef>
              <a:spcAft>
                <a:spcPct val="0"/>
              </a:spcAft>
            </a:pPr>
            <a:endParaRPr lang="en-US" sz="1600">
              <a:ln>
                <a:solidFill>
                  <a:srgbClr val="002060">
                    <a:lumMod val="50000"/>
                    <a:lumOff val="50000"/>
                  </a:srgbClr>
                </a:solidFill>
              </a:ln>
              <a:solidFill>
                <a:srgbClr val="0F56DC"/>
              </a:solidFill>
              <a:latin typeface="Arial" charset="0"/>
            </a:endParaRPr>
          </a:p>
        </p:txBody>
      </p:sp>
      <p:pic>
        <p:nvPicPr>
          <p:cNvPr id="8" name="Picture 7"/>
          <p:cNvPicPr>
            <a:picLocks noChangeAspect="1"/>
          </p:cNvPicPr>
          <p:nvPr userDrawn="1"/>
        </p:nvPicPr>
        <p:blipFill rotWithShape="1">
          <a:blip r:embed="rId3"/>
          <a:srcRect l="10000" r="4917" b="-2800"/>
          <a:stretch/>
        </p:blipFill>
        <p:spPr>
          <a:xfrm>
            <a:off x="909320" y="6550359"/>
            <a:ext cx="10373360" cy="186509"/>
          </a:xfrm>
          <a:prstGeom prst="rect">
            <a:avLst/>
          </a:prstGeom>
        </p:spPr>
      </p:pic>
      <p:sp>
        <p:nvSpPr>
          <p:cNvPr id="9" name="TextBox 8"/>
          <p:cNvSpPr txBox="1"/>
          <p:nvPr userDrawn="1"/>
        </p:nvSpPr>
        <p:spPr>
          <a:xfrm>
            <a:off x="11818181" y="6326495"/>
            <a:ext cx="373821" cy="283796"/>
          </a:xfrm>
          <a:prstGeom prst="rect">
            <a:avLst/>
          </a:prstGeom>
          <a:noFill/>
        </p:spPr>
        <p:txBody>
          <a:bodyPr wrap="none" rtlCol="0">
            <a:spAutoFit/>
          </a:bodyPr>
          <a:lstStyle/>
          <a:p>
            <a:pPr algn="r"/>
            <a:fld id="{16C56A00-B67A-4726-B07D-3A7D659B2E50}" type="slidenum">
              <a:rPr lang="en-US" sz="1244" smtClean="0">
                <a:solidFill>
                  <a:srgbClr val="000000"/>
                </a:solidFill>
                <a:latin typeface="Calibri" panose="020F0502020204030204" pitchFamily="34" charset="0"/>
              </a:rPr>
              <a:pPr algn="r"/>
              <a:t>‹#›</a:t>
            </a:fld>
            <a:endParaRPr lang="en-US" sz="1244">
              <a:solidFill>
                <a:srgbClr val="000000"/>
              </a:solidFill>
              <a:latin typeface="Calibri" panose="020F0502020204030204" pitchFamily="34" charset="0"/>
            </a:endParaRPr>
          </a:p>
        </p:txBody>
      </p:sp>
      <p:sp>
        <p:nvSpPr>
          <p:cNvPr id="13" name="TextBox 12">
            <a:extLst>
              <a:ext uri="{FF2B5EF4-FFF2-40B4-BE49-F238E27FC236}">
                <a16:creationId xmlns:a16="http://schemas.microsoft.com/office/drawing/2014/main" id="{8D572417-480D-435D-97AE-A0029ADAF9A8}"/>
              </a:ext>
            </a:extLst>
          </p:cNvPr>
          <p:cNvSpPr txBox="1"/>
          <p:nvPr userDrawn="1"/>
        </p:nvSpPr>
        <p:spPr>
          <a:xfrm>
            <a:off x="618185" y="4"/>
            <a:ext cx="10972800" cy="215444"/>
          </a:xfrm>
          <a:prstGeom prst="rect">
            <a:avLst/>
          </a:prstGeom>
          <a:noFill/>
        </p:spPr>
        <p:txBody>
          <a:bodyPr wrap="square" rtlCol="0">
            <a:spAutoFit/>
          </a:bodyPr>
          <a:lstStyle/>
          <a:p>
            <a:pPr algn="ctr">
              <a:defRPr/>
            </a:pPr>
            <a:r>
              <a:rPr lang="en-US" sz="800">
                <a:solidFill>
                  <a:prstClr val="black"/>
                </a:solidFill>
              </a:rPr>
              <a:t>COVID-19 IM Meeting Slide Submission Template</a:t>
            </a:r>
          </a:p>
        </p:txBody>
      </p:sp>
      <p:pic>
        <p:nvPicPr>
          <p:cNvPr id="14" name="Picture 13">
            <a:extLst>
              <a:ext uri="{FF2B5EF4-FFF2-40B4-BE49-F238E27FC236}">
                <a16:creationId xmlns:a16="http://schemas.microsoft.com/office/drawing/2014/main" id="{0ED0A24B-D62E-4FB3-AF80-330CA1B4E4F1}"/>
              </a:ext>
            </a:extLst>
          </p:cNvPr>
          <p:cNvPicPr>
            <a:picLocks noChangeAspect="1"/>
          </p:cNvPicPr>
          <p:nvPr userDrawn="1"/>
        </p:nvPicPr>
        <p:blipFill>
          <a:blip r:embed="rId4"/>
          <a:stretch>
            <a:fillRect/>
          </a:stretch>
        </p:blipFill>
        <p:spPr>
          <a:xfrm>
            <a:off x="10311386" y="124312"/>
            <a:ext cx="1758692" cy="987552"/>
          </a:xfrm>
          <a:prstGeom prst="rect">
            <a:avLst/>
          </a:prstGeom>
        </p:spPr>
      </p:pic>
      <p:sp>
        <p:nvSpPr>
          <p:cNvPr id="15" name="Text Placeholder 7">
            <a:extLst>
              <a:ext uri="{FF2B5EF4-FFF2-40B4-BE49-F238E27FC236}">
                <a16:creationId xmlns:a16="http://schemas.microsoft.com/office/drawing/2014/main" id="{69B4A1E1-958B-453E-9FB2-17E3AF2C7EB1}"/>
              </a:ext>
            </a:extLst>
          </p:cNvPr>
          <p:cNvSpPr>
            <a:spLocks noGrp="1"/>
          </p:cNvSpPr>
          <p:nvPr>
            <p:ph type="body" sz="quarter" idx="10"/>
          </p:nvPr>
        </p:nvSpPr>
        <p:spPr>
          <a:xfrm>
            <a:off x="609600" y="1545171"/>
            <a:ext cx="10972800" cy="4943511"/>
          </a:xfrm>
        </p:spPr>
        <p:txBody>
          <a:bodyPr/>
          <a:lstStyle>
            <a:lvl1pPr marL="304800" indent="-304800">
              <a:spcBef>
                <a:spcPts val="0"/>
              </a:spcBef>
              <a:buClr>
                <a:srgbClr val="0039A6"/>
              </a:buClr>
              <a:buFont typeface="Wingdings" panose="05000000000000000000" pitchFamily="2" charset="2"/>
              <a:buChar char="§"/>
              <a:defRPr sz="1778">
                <a:solidFill>
                  <a:srgbClr val="000000"/>
                </a:solidFill>
              </a:defRPr>
            </a:lvl1pPr>
            <a:lvl2pPr marL="557388" indent="-253999">
              <a:spcBef>
                <a:spcPts val="0"/>
              </a:spcBef>
              <a:buClr>
                <a:srgbClr val="003CA5"/>
              </a:buClr>
              <a:defRPr sz="1600">
                <a:solidFill>
                  <a:srgbClr val="000000"/>
                </a:solidFill>
              </a:defRPr>
            </a:lvl2pPr>
            <a:lvl3pPr marL="759176" indent="-203199">
              <a:spcBef>
                <a:spcPts val="0"/>
              </a:spcBef>
              <a:buClr>
                <a:srgbClr val="003CA5"/>
              </a:buClr>
              <a:defRPr sz="1422">
                <a:solidFill>
                  <a:srgbClr val="000000"/>
                </a:solidFill>
              </a:defRPr>
            </a:lvl3pPr>
            <a:lvl4pPr>
              <a:defRPr sz="1778">
                <a:solidFill>
                  <a:schemeClr val="accent4">
                    <a:lumMod val="75000"/>
                  </a:schemeClr>
                </a:solidFill>
              </a:defRPr>
            </a:lvl4pPr>
            <a:lvl5pPr>
              <a:defRPr sz="1778">
                <a:solidFill>
                  <a:schemeClr val="accent4">
                    <a:lumMod val="75000"/>
                  </a:schemeClr>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96976721"/>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 name="Title 1"/>
          <p:cNvSpPr>
            <a:spLocks noGrp="1"/>
          </p:cNvSpPr>
          <p:nvPr>
            <p:ph type="title"/>
          </p:nvPr>
        </p:nvSpPr>
        <p:spPr>
          <a:xfrm>
            <a:off x="609600" y="1981200"/>
            <a:ext cx="10972800" cy="1676400"/>
          </a:xfrm>
          <a:prstGeom prst="rect">
            <a:avLst/>
          </a:prstGeom>
        </p:spPr>
        <p:txBody>
          <a:bodyPr/>
          <a:lstStyle>
            <a:lvl1pPr>
              <a:lnSpc>
                <a:spcPts val="3000"/>
              </a:lnSpc>
              <a:defRPr sz="2800" b="1" baseline="0">
                <a:effectLst/>
              </a:defRPr>
            </a:lvl1pPr>
          </a:lstStyle>
          <a:p>
            <a:r>
              <a:rPr lang="en-US"/>
              <a:t>Click to edit Master title style</a:t>
            </a:r>
            <a:endParaRPr lang="en-US" dirty="0"/>
          </a:p>
        </p:txBody>
      </p:sp>
      <p:sp>
        <p:nvSpPr>
          <p:cNvPr id="5" name="Subtitle 2"/>
          <p:cNvSpPr>
            <a:spLocks noGrp="1"/>
          </p:cNvSpPr>
          <p:nvPr>
            <p:ph type="subTitle" idx="1"/>
          </p:nvPr>
        </p:nvSpPr>
        <p:spPr>
          <a:xfrm>
            <a:off x="1828800" y="3886200"/>
            <a:ext cx="8534400" cy="457200"/>
          </a:xfrm>
          <a:prstGeom prst="rect">
            <a:avLst/>
          </a:prstGeom>
        </p:spPr>
        <p:txBody>
          <a:bodyPr/>
          <a:lstStyle>
            <a:lvl1pPr marL="0" indent="0" algn="ctr">
              <a:buNone/>
              <a:defRPr sz="2000" b="1" baseline="0">
                <a:solidFill>
                  <a:schemeClr val="bg2"/>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9" name="Text Placeholder 8"/>
          <p:cNvSpPr>
            <a:spLocks noGrp="1"/>
          </p:cNvSpPr>
          <p:nvPr>
            <p:ph type="body" sz="quarter" idx="10"/>
          </p:nvPr>
        </p:nvSpPr>
        <p:spPr>
          <a:xfrm>
            <a:off x="1828800" y="4267200"/>
            <a:ext cx="8534400" cy="1295400"/>
          </a:xfrm>
          <a:prstGeom prst="rect">
            <a:avLst/>
          </a:prstGeom>
        </p:spPr>
        <p:txBody>
          <a:bodyPr/>
          <a:lstStyle>
            <a:lvl1pPr algn="ctr">
              <a:lnSpc>
                <a:spcPts val="2000"/>
              </a:lnSpc>
              <a:buNone/>
              <a:defRPr sz="1800" baseline="0">
                <a:solidFill>
                  <a:schemeClr val="tx1"/>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Text Placeholder 5"/>
          <p:cNvSpPr>
            <a:spLocks noGrp="1"/>
          </p:cNvSpPr>
          <p:nvPr>
            <p:ph type="body" sz="quarter" idx="11"/>
          </p:nvPr>
        </p:nvSpPr>
        <p:spPr>
          <a:xfrm>
            <a:off x="2438400" y="6281928"/>
            <a:ext cx="6807200" cy="182880"/>
          </a:xfrm>
          <a:prstGeom prst="rect">
            <a:avLst/>
          </a:prstGeom>
        </p:spPr>
        <p:txBody>
          <a:bodyPr/>
          <a:lstStyle>
            <a:lvl1pPr>
              <a:buNone/>
              <a:defRPr sz="1000" baseline="0">
                <a:solidFill>
                  <a:schemeClr val="bg1"/>
                </a:solidFill>
              </a:defRPr>
            </a:lvl1pPr>
          </a:lstStyle>
          <a:p>
            <a:pPr lvl="0"/>
            <a:r>
              <a:rPr lang="en-US"/>
              <a:t>Click to edit Master text styles</a:t>
            </a:r>
          </a:p>
        </p:txBody>
      </p:sp>
      <p:sp>
        <p:nvSpPr>
          <p:cNvPr id="10" name="Text Placeholder 6"/>
          <p:cNvSpPr>
            <a:spLocks noGrp="1"/>
          </p:cNvSpPr>
          <p:nvPr>
            <p:ph type="body" sz="quarter" idx="12"/>
          </p:nvPr>
        </p:nvSpPr>
        <p:spPr>
          <a:xfrm>
            <a:off x="2438400" y="6473952"/>
            <a:ext cx="6807200" cy="228600"/>
          </a:xfrm>
          <a:prstGeom prst="rect">
            <a:avLst/>
          </a:prstGeom>
        </p:spPr>
        <p:txBody>
          <a:bodyPr/>
          <a:lstStyle>
            <a:lvl1pPr>
              <a:buNone/>
              <a:defRPr sz="1000" baseline="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2703629524"/>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Basic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nchor="b"/>
          <a:lstStyle>
            <a:lvl1pPr>
              <a:lnSpc>
                <a:spcPts val="3000"/>
              </a:lnSpc>
              <a:defRPr sz="2800" b="1" baseline="0">
                <a:effectLst/>
              </a:defRPr>
            </a:lvl1pPr>
          </a:lstStyle>
          <a:p>
            <a:r>
              <a:rPr lang="en-US"/>
              <a:t>Click to edit Master title style</a:t>
            </a:r>
            <a:endParaRPr lang="en-US" dirty="0"/>
          </a:p>
        </p:txBody>
      </p:sp>
      <p:sp>
        <p:nvSpPr>
          <p:cNvPr id="3" name="Content Placeholder 2"/>
          <p:cNvSpPr>
            <a:spLocks noGrp="1"/>
          </p:cNvSpPr>
          <p:nvPr>
            <p:ph idx="1"/>
          </p:nvPr>
        </p:nvSpPr>
        <p:spPr>
          <a:xfrm>
            <a:off x="609600" y="1600201"/>
            <a:ext cx="10972800" cy="4191000"/>
          </a:xfrm>
          <a:prstGeom prst="rect">
            <a:avLst/>
          </a:prstGeom>
        </p:spPr>
        <p:txBody>
          <a:bodyPr/>
          <a:lstStyle>
            <a:lvl1pPr>
              <a:buClr>
                <a:schemeClr val="tx1"/>
              </a:buClr>
              <a:buSzPct val="70000"/>
              <a:buFont typeface="Wingdings" pitchFamily="2" charset="2"/>
              <a:buChar char="q"/>
              <a:defRPr sz="2400" b="1" baseline="0">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baseline="0">
                <a:solidFill>
                  <a:schemeClr val="bg2"/>
                </a:solidFill>
              </a:defRPr>
            </a:lvl4pPr>
            <a:lvl5pPr>
              <a:buClr>
                <a:schemeClr val="tx1"/>
              </a:buClr>
              <a:buSzPct val="70000"/>
              <a:buFont typeface="Arial" pitchFamily="34" charset="0"/>
              <a:buChar char="•"/>
              <a:defRPr sz="1800">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5"/>
          <p:cNvSpPr>
            <a:spLocks noGrp="1"/>
          </p:cNvSpPr>
          <p:nvPr>
            <p:ph type="body" sz="quarter" idx="11"/>
          </p:nvPr>
        </p:nvSpPr>
        <p:spPr>
          <a:xfrm>
            <a:off x="609600" y="5791200"/>
            <a:ext cx="10972800" cy="609600"/>
          </a:xfrm>
          <a:prstGeom prst="rect">
            <a:avLst/>
          </a:prstGeom>
        </p:spPr>
        <p:txBody>
          <a:bodyPr anchor="b"/>
          <a:lstStyle>
            <a:lvl1pPr>
              <a:buNone/>
              <a:defRPr sz="1100">
                <a:solidFill>
                  <a:schemeClr val="tx1"/>
                </a:solidFill>
              </a:defRPr>
            </a:lvl1pPr>
          </a:lstStyle>
          <a:p>
            <a:pPr lvl="0"/>
            <a:r>
              <a:rPr lang="en-US"/>
              <a:t>Click to edit Master text styles</a:t>
            </a:r>
          </a:p>
        </p:txBody>
      </p:sp>
    </p:spTree>
    <p:extLst>
      <p:ext uri="{BB962C8B-B14F-4D97-AF65-F5344CB8AC3E}">
        <p14:creationId xmlns:p14="http://schemas.microsoft.com/office/powerpoint/2010/main" val="806574883"/>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Data Slide (For content heavy tables and charts)">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nchor="b"/>
          <a:lstStyle>
            <a:lvl1pPr>
              <a:lnSpc>
                <a:spcPts val="3000"/>
              </a:lnSpc>
              <a:defRPr sz="2800" b="1" baseline="0">
                <a:effectLst/>
              </a:defRPr>
            </a:lvl1pPr>
          </a:lstStyle>
          <a:p>
            <a:r>
              <a:rPr lang="en-US"/>
              <a:t>Click to edit Master title style</a:t>
            </a:r>
            <a:endParaRPr lang="en-US" dirty="0"/>
          </a:p>
        </p:txBody>
      </p:sp>
      <p:sp>
        <p:nvSpPr>
          <p:cNvPr id="3" name="Content Placeholder 2"/>
          <p:cNvSpPr>
            <a:spLocks noGrp="1"/>
          </p:cNvSpPr>
          <p:nvPr>
            <p:ph idx="1"/>
          </p:nvPr>
        </p:nvSpPr>
        <p:spPr>
          <a:xfrm>
            <a:off x="609600" y="1600201"/>
            <a:ext cx="10972800" cy="4191000"/>
          </a:xfrm>
          <a:prstGeom prst="rect">
            <a:avLst/>
          </a:prstGeom>
        </p:spPr>
        <p:txBody>
          <a:bodyPr/>
          <a:lstStyle>
            <a:lvl1pPr>
              <a:buClr>
                <a:schemeClr val="tx1"/>
              </a:buClr>
              <a:buSzPct val="70000"/>
              <a:buFont typeface="Wingdings" pitchFamily="2" charset="2"/>
              <a:buChar char="q"/>
              <a:defRPr sz="2400" b="1" baseline="0">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baseline="0">
                <a:solidFill>
                  <a:schemeClr val="bg2"/>
                </a:solidFill>
              </a:defRPr>
            </a:lvl4pPr>
            <a:lvl5pPr>
              <a:buClr>
                <a:schemeClr val="tx1"/>
              </a:buClr>
              <a:buSzPct val="70000"/>
              <a:buFont typeface="Arial" pitchFamily="34" charset="0"/>
              <a:buChar char="•"/>
              <a:defRPr sz="1800">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5"/>
          <p:cNvSpPr>
            <a:spLocks noGrp="1"/>
          </p:cNvSpPr>
          <p:nvPr>
            <p:ph type="body" sz="quarter" idx="11"/>
          </p:nvPr>
        </p:nvSpPr>
        <p:spPr>
          <a:xfrm>
            <a:off x="609600" y="5791200"/>
            <a:ext cx="10972800" cy="609600"/>
          </a:xfrm>
          <a:prstGeom prst="rect">
            <a:avLst/>
          </a:prstGeom>
        </p:spPr>
        <p:txBody>
          <a:bodyPr anchor="b"/>
          <a:lstStyle>
            <a:lvl1pPr>
              <a:buNone/>
              <a:defRPr sz="1100">
                <a:solidFill>
                  <a:schemeClr val="tx1"/>
                </a:solidFill>
              </a:defRPr>
            </a:lvl1pPr>
          </a:lstStyle>
          <a:p>
            <a:pPr lvl="0"/>
            <a:r>
              <a:rPr lang="en-US"/>
              <a:t>Click to edit Master text styles</a:t>
            </a:r>
          </a:p>
        </p:txBody>
      </p:sp>
    </p:spTree>
    <p:extLst>
      <p:ext uri="{BB962C8B-B14F-4D97-AF65-F5344CB8AC3E}">
        <p14:creationId xmlns:p14="http://schemas.microsoft.com/office/powerpoint/2010/main" val="3970155178"/>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itle Slide Badg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Subtitle 2"/>
          <p:cNvSpPr>
            <a:spLocks noGrp="1"/>
          </p:cNvSpPr>
          <p:nvPr>
            <p:ph type="subTitle" idx="1"/>
          </p:nvPr>
        </p:nvSpPr>
        <p:spPr>
          <a:xfrm>
            <a:off x="1828800" y="3886200"/>
            <a:ext cx="8534400" cy="457200"/>
          </a:xfrm>
          <a:prstGeom prst="rect">
            <a:avLst/>
          </a:prstGeom>
        </p:spPr>
        <p:txBody>
          <a:bodyPr/>
          <a:lstStyle>
            <a:lvl1pPr marL="0" indent="0" algn="ctr">
              <a:buNone/>
              <a:defRPr sz="2000" b="1" baseline="0">
                <a:solidFill>
                  <a:schemeClr val="bg2"/>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9" name="Text Placeholder 8"/>
          <p:cNvSpPr>
            <a:spLocks noGrp="1"/>
          </p:cNvSpPr>
          <p:nvPr>
            <p:ph type="body" sz="quarter" idx="10"/>
          </p:nvPr>
        </p:nvSpPr>
        <p:spPr>
          <a:xfrm>
            <a:off x="1828800" y="4267200"/>
            <a:ext cx="8534400" cy="1295400"/>
          </a:xfrm>
          <a:prstGeom prst="rect">
            <a:avLst/>
          </a:prstGeom>
        </p:spPr>
        <p:txBody>
          <a:bodyPr/>
          <a:lstStyle>
            <a:lvl1pPr algn="ctr">
              <a:lnSpc>
                <a:spcPts val="2000"/>
              </a:lnSpc>
              <a:buNone/>
              <a:defRPr sz="1800" baseline="0">
                <a:solidFill>
                  <a:schemeClr val="tx1"/>
                </a:solidFill>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Title 1"/>
          <p:cNvSpPr>
            <a:spLocks noGrp="1"/>
          </p:cNvSpPr>
          <p:nvPr>
            <p:ph type="title"/>
          </p:nvPr>
        </p:nvSpPr>
        <p:spPr>
          <a:xfrm>
            <a:off x="609600" y="1981200"/>
            <a:ext cx="10972800" cy="1676400"/>
          </a:xfrm>
          <a:prstGeom prst="rect">
            <a:avLst/>
          </a:prstGeom>
        </p:spPr>
        <p:txBody>
          <a:bodyPr/>
          <a:lstStyle>
            <a:lvl1pPr>
              <a:lnSpc>
                <a:spcPts val="3000"/>
              </a:lnSpc>
              <a:defRPr sz="2800" b="1" baseline="0">
                <a:effectLst/>
              </a:defRPr>
            </a:lvl1pPr>
          </a:lstStyle>
          <a:p>
            <a:r>
              <a:rPr lang="en-US"/>
              <a:t>Click to edit Master title style</a:t>
            </a:r>
            <a:endParaRPr lang="en-US" dirty="0"/>
          </a:p>
        </p:txBody>
      </p:sp>
    </p:spTree>
    <p:extLst>
      <p:ext uri="{BB962C8B-B14F-4D97-AF65-F5344CB8AC3E}">
        <p14:creationId xmlns:p14="http://schemas.microsoft.com/office/powerpoint/2010/main" val="2991379835"/>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Basic Content Badg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nchor="b"/>
          <a:lstStyle>
            <a:lvl1pPr>
              <a:lnSpc>
                <a:spcPts val="3000"/>
              </a:lnSpc>
              <a:defRPr sz="2800" b="1" baseline="0">
                <a:effectLst/>
              </a:defRPr>
            </a:lvl1pPr>
          </a:lstStyle>
          <a:p>
            <a:r>
              <a:rPr lang="en-US"/>
              <a:t>Click to edit Master title style</a:t>
            </a:r>
            <a:endParaRPr lang="en-US" dirty="0"/>
          </a:p>
        </p:txBody>
      </p:sp>
      <p:sp>
        <p:nvSpPr>
          <p:cNvPr id="3" name="Content Placeholder 2"/>
          <p:cNvSpPr>
            <a:spLocks noGrp="1"/>
          </p:cNvSpPr>
          <p:nvPr>
            <p:ph idx="1"/>
          </p:nvPr>
        </p:nvSpPr>
        <p:spPr>
          <a:xfrm>
            <a:off x="609600" y="1600201"/>
            <a:ext cx="10972800" cy="4191000"/>
          </a:xfrm>
          <a:prstGeom prst="rect">
            <a:avLst/>
          </a:prstGeom>
        </p:spPr>
        <p:txBody>
          <a:bodyPr/>
          <a:lstStyle>
            <a:lvl1pPr>
              <a:buClr>
                <a:schemeClr val="tx1"/>
              </a:buClr>
              <a:buSzPct val="70000"/>
              <a:buFont typeface="Wingdings" pitchFamily="2" charset="2"/>
              <a:buChar char="q"/>
              <a:defRPr sz="2400" b="1" baseline="0">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baseline="0">
                <a:solidFill>
                  <a:schemeClr val="bg2"/>
                </a:solidFill>
              </a:defRPr>
            </a:lvl4pPr>
            <a:lvl5pPr>
              <a:buClr>
                <a:schemeClr val="tx1"/>
              </a:buClr>
              <a:buSzPct val="70000"/>
              <a:buFont typeface="Arial" pitchFamily="34" charset="0"/>
              <a:buChar char="•"/>
              <a:defRPr sz="1800">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5"/>
          <p:cNvSpPr>
            <a:spLocks noGrp="1"/>
          </p:cNvSpPr>
          <p:nvPr>
            <p:ph type="body" sz="quarter" idx="11"/>
          </p:nvPr>
        </p:nvSpPr>
        <p:spPr>
          <a:xfrm>
            <a:off x="2540000" y="5791200"/>
            <a:ext cx="9042400" cy="609600"/>
          </a:xfrm>
          <a:prstGeom prst="rect">
            <a:avLst/>
          </a:prstGeom>
        </p:spPr>
        <p:txBody>
          <a:bodyPr anchor="b"/>
          <a:lstStyle>
            <a:lvl1pPr>
              <a:buNone/>
              <a:defRPr sz="1100">
                <a:solidFill>
                  <a:schemeClr val="tx1"/>
                </a:solidFill>
              </a:defRPr>
            </a:lvl1pPr>
          </a:lstStyle>
          <a:p>
            <a:pPr lvl="0"/>
            <a:r>
              <a:rPr lang="en-US"/>
              <a:t>Click to edit Master text styles</a:t>
            </a:r>
          </a:p>
        </p:txBody>
      </p:sp>
    </p:spTree>
    <p:extLst>
      <p:ext uri="{BB962C8B-B14F-4D97-AF65-F5344CB8AC3E}">
        <p14:creationId xmlns:p14="http://schemas.microsoft.com/office/powerpoint/2010/main" val="3747241156"/>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a:prstGeom prst="rect">
            <a:avLst/>
          </a:prstGeom>
        </p:spPr>
        <p:txBody>
          <a:bodyPr anchor="t"/>
          <a:lstStyle>
            <a:lvl1pPr algn="l">
              <a:lnSpc>
                <a:spcPts val="3800"/>
              </a:lnSpc>
              <a:defRPr sz="3600" b="1" cap="all" baseline="0">
                <a:effectLst/>
              </a:defRPr>
            </a:lvl1pPr>
          </a:lstStyle>
          <a:p>
            <a:r>
              <a:rPr lang="en-US"/>
              <a:t>Click to edit Master title style</a:t>
            </a:r>
            <a:endParaRPr lang="en-US" dirty="0"/>
          </a:p>
        </p:txBody>
      </p:sp>
      <p:sp>
        <p:nvSpPr>
          <p:cNvPr id="3" name="Text Placeholder 2"/>
          <p:cNvSpPr>
            <a:spLocks noGrp="1"/>
          </p:cNvSpPr>
          <p:nvPr>
            <p:ph type="body" idx="1"/>
          </p:nvPr>
        </p:nvSpPr>
        <p:spPr>
          <a:xfrm>
            <a:off x="963084" y="2906713"/>
            <a:ext cx="10363200" cy="1500187"/>
          </a:xfrm>
          <a:prstGeom prst="rect">
            <a:avLst/>
          </a:prstGeom>
        </p:spPr>
        <p:txBody>
          <a:bodyPr anchor="b"/>
          <a:lstStyle>
            <a:lvl1pPr marL="0" indent="0">
              <a:lnSpc>
                <a:spcPts val="2200"/>
              </a:lnSpc>
              <a:buNone/>
              <a:defRPr sz="2000" baseline="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102817060"/>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a:prstGeom prst="rect">
            <a:avLst/>
          </a:prstGeom>
        </p:spPr>
        <p:txBody>
          <a:bodyPr anchor="b"/>
          <a:lstStyle>
            <a:lvl1pPr algn="l">
              <a:defRPr sz="2000" b="1" baseline="0">
                <a:effectLst/>
              </a:defRPr>
            </a:lvl1pPr>
          </a:lstStyle>
          <a:p>
            <a:r>
              <a:rPr lang="en-US"/>
              <a:t>Click to edit Master title style</a:t>
            </a:r>
            <a:endParaRPr lang="en-US" dirty="0"/>
          </a:p>
        </p:txBody>
      </p:sp>
      <p:sp>
        <p:nvSpPr>
          <p:cNvPr id="3" name="Content Placeholder 2"/>
          <p:cNvSpPr>
            <a:spLocks noGrp="1"/>
          </p:cNvSpPr>
          <p:nvPr>
            <p:ph idx="1"/>
          </p:nvPr>
        </p:nvSpPr>
        <p:spPr>
          <a:xfrm>
            <a:off x="4766733" y="273051"/>
            <a:ext cx="6815667" cy="5518150"/>
          </a:xfrm>
          <a:prstGeom prst="rect">
            <a:avLst/>
          </a:prstGeom>
        </p:spPr>
        <p:txBody>
          <a:bodyPr anchor="ctr"/>
          <a:lstStyle>
            <a:lvl1pPr>
              <a:buClr>
                <a:schemeClr val="tx1"/>
              </a:buClr>
              <a:buSzPct val="70000"/>
              <a:buFont typeface="Wingdings" pitchFamily="2" charset="2"/>
              <a:buChar char="q"/>
              <a:defRPr sz="2400" b="1">
                <a:solidFill>
                  <a:schemeClr val="bg2"/>
                </a:solidFill>
              </a:defRPr>
            </a:lvl1pPr>
            <a:lvl2pPr>
              <a:buClr>
                <a:schemeClr val="tx1"/>
              </a:buClr>
              <a:buSzPct val="100000"/>
              <a:buFont typeface="Wingdings" pitchFamily="2" charset="2"/>
              <a:buChar char="§"/>
              <a:defRPr sz="2000">
                <a:solidFill>
                  <a:schemeClr val="bg2"/>
                </a:solidFill>
              </a:defRPr>
            </a:lvl2pPr>
            <a:lvl3pPr>
              <a:buClr>
                <a:schemeClr val="tx1"/>
              </a:buClr>
              <a:buSzPct val="100000"/>
              <a:buFont typeface="Arial" pitchFamily="34" charset="0"/>
              <a:buChar char="•"/>
              <a:defRPr sz="1800">
                <a:solidFill>
                  <a:schemeClr val="bg2"/>
                </a:solidFill>
              </a:defRPr>
            </a:lvl3pPr>
            <a:lvl4pPr>
              <a:buClr>
                <a:schemeClr val="tx1"/>
              </a:buClr>
              <a:buSzPct val="70000"/>
              <a:buFont typeface="Courier New" pitchFamily="49" charset="0"/>
              <a:buChar char="o"/>
              <a:defRPr sz="1800">
                <a:solidFill>
                  <a:schemeClr val="bg2"/>
                </a:solidFill>
              </a:defRPr>
            </a:lvl4pPr>
            <a:lvl5pPr>
              <a:buClr>
                <a:schemeClr val="tx1"/>
              </a:buClr>
              <a:buSzPct val="70000"/>
              <a:buFont typeface="Arial" pitchFamily="34" charset="0"/>
              <a:buChar char="•"/>
              <a:defRPr sz="1800">
                <a:solidFill>
                  <a:schemeClr val="bg2"/>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09601" y="1435102"/>
            <a:ext cx="4011084" cy="4356099"/>
          </a:xfrm>
          <a:prstGeom prst="rect">
            <a:avLst/>
          </a:prstGeom>
        </p:spPr>
        <p:txBody>
          <a:bodyPr/>
          <a:lstStyle>
            <a:lvl1pPr marL="0" indent="0">
              <a:buNone/>
              <a:defRPr sz="1400" baseline="0">
                <a:solidFill>
                  <a:schemeClr val="bg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a:p>
            <a:pPr lvl="1"/>
            <a:r>
              <a:rPr lang="en-US"/>
              <a:t>Second level</a:t>
            </a:r>
          </a:p>
        </p:txBody>
      </p:sp>
      <p:sp>
        <p:nvSpPr>
          <p:cNvPr id="7" name="Text Placeholder 5"/>
          <p:cNvSpPr>
            <a:spLocks noGrp="1"/>
          </p:cNvSpPr>
          <p:nvPr>
            <p:ph type="body" sz="quarter" idx="11"/>
          </p:nvPr>
        </p:nvSpPr>
        <p:spPr>
          <a:xfrm>
            <a:off x="609600" y="5791200"/>
            <a:ext cx="10972800" cy="609600"/>
          </a:xfrm>
          <a:prstGeom prst="rect">
            <a:avLst/>
          </a:prstGeom>
        </p:spPr>
        <p:txBody>
          <a:bodyPr anchor="b"/>
          <a:lstStyle>
            <a:lvl1pPr>
              <a:buNone/>
              <a:defRPr sz="1100">
                <a:solidFill>
                  <a:schemeClr val="tx1"/>
                </a:solidFill>
              </a:defRPr>
            </a:lvl1pPr>
          </a:lstStyle>
          <a:p>
            <a:pPr lvl="0"/>
            <a:r>
              <a:rPr lang="en-US"/>
              <a:t>Click to edit Master text styles</a:t>
            </a:r>
          </a:p>
        </p:txBody>
      </p:sp>
    </p:spTree>
    <p:extLst>
      <p:ext uri="{BB962C8B-B14F-4D97-AF65-F5344CB8AC3E}">
        <p14:creationId xmlns:p14="http://schemas.microsoft.com/office/powerpoint/2010/main" val="1811947469"/>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a:prstGeom prst="rect">
            <a:avLst/>
          </a:prstGeom>
        </p:spPr>
        <p:txBody>
          <a:bodyPr anchor="b"/>
          <a:lstStyle>
            <a:lvl1pPr algn="l">
              <a:defRPr sz="2000" b="1" baseline="0">
                <a:effectLst/>
              </a:defRPr>
            </a:lvl1pPr>
          </a:lstStyle>
          <a:p>
            <a:r>
              <a:rPr lang="en-US"/>
              <a:t>Click to edit Master title style</a:t>
            </a:r>
            <a:endParaRPr lang="en-US" dirty="0"/>
          </a:p>
        </p:txBody>
      </p:sp>
      <p:sp>
        <p:nvSpPr>
          <p:cNvPr id="3" name="Picture Placeholder 2"/>
          <p:cNvSpPr>
            <a:spLocks noGrp="1"/>
          </p:cNvSpPr>
          <p:nvPr>
            <p:ph type="pic" idx="1"/>
          </p:nvPr>
        </p:nvSpPr>
        <p:spPr>
          <a:xfrm>
            <a:off x="2389717" y="612775"/>
            <a:ext cx="7315200" cy="4114800"/>
          </a:xfrm>
          <a:prstGeom prst="rect">
            <a:avLst/>
          </a:prstGeom>
          <a:ln w="25400">
            <a:solidFill>
              <a:schemeClr val="bg1"/>
            </a:solidFill>
          </a:ln>
          <a:effectLst>
            <a:outerShdw blurRad="44450" dist="27940" dir="5400000" algn="ctr">
              <a:srgbClr val="000000">
                <a:alpha val="32000"/>
              </a:srgbClr>
            </a:outerShdw>
          </a:effectLst>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2389717" y="5367338"/>
            <a:ext cx="7315200" cy="804862"/>
          </a:xfrm>
          <a:prstGeom prst="rect">
            <a:avLst/>
          </a:prstGeom>
        </p:spPr>
        <p:txBody>
          <a:bodyPr/>
          <a:lstStyle>
            <a:lvl1pPr marL="0" indent="0">
              <a:buNone/>
              <a:defRPr sz="1400" baseline="0">
                <a:solidFill>
                  <a:schemeClr val="bg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837316782"/>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Custom Layou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Subtitle 2"/>
          <p:cNvSpPr>
            <a:spLocks noGrp="1"/>
          </p:cNvSpPr>
          <p:nvPr>
            <p:ph type="subTitle" idx="1"/>
          </p:nvPr>
        </p:nvSpPr>
        <p:spPr>
          <a:xfrm>
            <a:off x="1828800" y="1981200"/>
            <a:ext cx="8534400" cy="2057400"/>
          </a:xfrm>
          <a:prstGeom prst="rect">
            <a:avLst/>
          </a:prstGeom>
        </p:spPr>
        <p:txBody>
          <a:bodyPr/>
          <a:lstStyle>
            <a:lvl1pPr marL="0" indent="0" algn="ctr">
              <a:buNone/>
              <a:defRPr sz="2800" b="1" baseline="0">
                <a:solidFill>
                  <a:schemeClr val="bg2"/>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8" name="Text Placeholder 5"/>
          <p:cNvSpPr>
            <a:spLocks noGrp="1"/>
          </p:cNvSpPr>
          <p:nvPr>
            <p:ph type="body" sz="quarter" idx="11"/>
          </p:nvPr>
        </p:nvSpPr>
        <p:spPr>
          <a:xfrm>
            <a:off x="2438400" y="6281928"/>
            <a:ext cx="6807200" cy="182880"/>
          </a:xfrm>
          <a:prstGeom prst="rect">
            <a:avLst/>
          </a:prstGeom>
        </p:spPr>
        <p:txBody>
          <a:bodyPr/>
          <a:lstStyle>
            <a:lvl1pPr>
              <a:buNone/>
              <a:defRPr sz="1000" baseline="0">
                <a:solidFill>
                  <a:schemeClr val="bg1"/>
                </a:solidFill>
              </a:defRPr>
            </a:lvl1pPr>
          </a:lstStyle>
          <a:p>
            <a:pPr lvl="0"/>
            <a:r>
              <a:rPr lang="en-US"/>
              <a:t>Click to edit Master text styles</a:t>
            </a:r>
          </a:p>
        </p:txBody>
      </p:sp>
      <p:sp>
        <p:nvSpPr>
          <p:cNvPr id="9" name="Text Placeholder 6"/>
          <p:cNvSpPr>
            <a:spLocks noGrp="1"/>
          </p:cNvSpPr>
          <p:nvPr>
            <p:ph type="body" sz="quarter" idx="12"/>
          </p:nvPr>
        </p:nvSpPr>
        <p:spPr>
          <a:xfrm>
            <a:off x="2438400" y="6473952"/>
            <a:ext cx="6807200" cy="228600"/>
          </a:xfrm>
          <a:prstGeom prst="rect">
            <a:avLst/>
          </a:prstGeom>
        </p:spPr>
        <p:txBody>
          <a:bodyPr/>
          <a:lstStyle>
            <a:lvl1pPr>
              <a:buNone/>
              <a:defRPr sz="1000" baseline="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3659386847"/>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711EA7-E54C-43D3-9663-D762504DF4F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E73CE5C-74C9-44C3-9651-56416070D77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66A3E3A-9061-4915-BB4C-DA516591FD8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701A0C6-F576-466C-B876-639E7D8C315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5007B93-EE2D-4F77-816A-9B692FEB2FB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DD4BD61-80FC-44A2-B432-5A6BF7FE8876}"/>
              </a:ext>
            </a:extLst>
          </p:cNvPr>
          <p:cNvSpPr>
            <a:spLocks noGrp="1"/>
          </p:cNvSpPr>
          <p:nvPr>
            <p:ph type="dt" sz="half" idx="10"/>
          </p:nvPr>
        </p:nvSpPr>
        <p:spPr/>
        <p:txBody>
          <a:bodyPr/>
          <a:lstStyle/>
          <a:p>
            <a:fld id="{33B3A0D6-A7C4-4F08-AD1F-6E0EE2E9440E}" type="datetimeFigureOut">
              <a:rPr lang="en-US" smtClean="0"/>
              <a:t>4/20/2022</a:t>
            </a:fld>
            <a:endParaRPr lang="en-US"/>
          </a:p>
        </p:txBody>
      </p:sp>
      <p:sp>
        <p:nvSpPr>
          <p:cNvPr id="8" name="Footer Placeholder 7">
            <a:extLst>
              <a:ext uri="{FF2B5EF4-FFF2-40B4-BE49-F238E27FC236}">
                <a16:creationId xmlns:a16="http://schemas.microsoft.com/office/drawing/2014/main" id="{279C28F9-C2C4-4EDF-897D-C9187EC81A6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1B9BD84-87A5-417B-A82B-96CADFA71530}"/>
              </a:ext>
            </a:extLst>
          </p:cNvPr>
          <p:cNvSpPr>
            <a:spLocks noGrp="1"/>
          </p:cNvSpPr>
          <p:nvPr>
            <p:ph type="sldNum" sz="quarter" idx="12"/>
          </p:nvPr>
        </p:nvSpPr>
        <p:spPr/>
        <p:txBody>
          <a:bodyPr/>
          <a:lstStyle/>
          <a:p>
            <a:fld id="{50AE2EE3-B0A7-4A32-AA0C-51D839CC0FD7}" type="slidenum">
              <a:rPr lang="en-US" smtClean="0"/>
              <a:t>‹#›</a:t>
            </a:fld>
            <a:endParaRPr lang="en-US"/>
          </a:p>
        </p:txBody>
      </p:sp>
    </p:spTree>
    <p:extLst>
      <p:ext uri="{BB962C8B-B14F-4D97-AF65-F5344CB8AC3E}">
        <p14:creationId xmlns:p14="http://schemas.microsoft.com/office/powerpoint/2010/main" val="276063878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12192000" cy="8382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914400" y="1524000"/>
            <a:ext cx="10363200" cy="48768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0"/>
          </p:nvPr>
        </p:nvSpPr>
        <p:spPr>
          <a:xfrm>
            <a:off x="9118600" y="6381750"/>
            <a:ext cx="2844800" cy="476250"/>
          </a:xfrm>
        </p:spPr>
        <p:txBody>
          <a:bodyPr/>
          <a:lstStyle>
            <a:lvl1pPr>
              <a:defRPr/>
            </a:lvl1pPr>
          </a:lstStyle>
          <a:p>
            <a:pPr>
              <a:defRPr/>
            </a:pPr>
            <a:fld id="{A023A2F0-AC15-41EF-BA2E-EABF9D98A774}" type="slidenum">
              <a:rPr lang="en-US"/>
              <a:pPr>
                <a:defRPr/>
              </a:pPr>
              <a:t>‹#›</a:t>
            </a:fld>
            <a:endParaRPr lang="en-US"/>
          </a:p>
        </p:txBody>
      </p:sp>
    </p:spTree>
    <p:extLst>
      <p:ext uri="{BB962C8B-B14F-4D97-AF65-F5344CB8AC3E}">
        <p14:creationId xmlns:p14="http://schemas.microsoft.com/office/powerpoint/2010/main" val="188118759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2336800" y="457200"/>
            <a:ext cx="8128000" cy="1143000"/>
          </a:xfrm>
          <a:prstGeom prst="rect">
            <a:avLst/>
          </a:prstGeom>
        </p:spPr>
        <p:txBody>
          <a:bodyPr/>
          <a:lstStyle/>
          <a:p>
            <a:r>
              <a:rPr lang="en-US"/>
              <a:t>Click to edit Master title style</a:t>
            </a:r>
          </a:p>
        </p:txBody>
      </p:sp>
      <p:sp>
        <p:nvSpPr>
          <p:cNvPr id="3" name="Text Placeholder 2"/>
          <p:cNvSpPr>
            <a:spLocks noGrp="1"/>
          </p:cNvSpPr>
          <p:nvPr>
            <p:ph type="body" sz="half" idx="1"/>
          </p:nvPr>
        </p:nvSpPr>
        <p:spPr>
          <a:xfrm>
            <a:off x="2336800" y="1828800"/>
            <a:ext cx="3962400" cy="41148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6502400" y="1828800"/>
            <a:ext cx="3962400" cy="4114800"/>
          </a:xfrm>
          <a:prstGeom prst="rect">
            <a:avLst/>
          </a:prstGeom>
        </p:spPr>
        <p:txBody>
          <a:bodyPr rtlCol="0">
            <a:normAutofit/>
          </a:bodyPr>
          <a:lstStyle/>
          <a:p>
            <a:pPr lvl="0"/>
            <a:r>
              <a:rPr lang="en-US" noProof="0"/>
              <a:t>Click icon to add clip art</a:t>
            </a:r>
          </a:p>
        </p:txBody>
      </p:sp>
    </p:spTree>
    <p:extLst>
      <p:ext uri="{BB962C8B-B14F-4D97-AF65-F5344CB8AC3E}">
        <p14:creationId xmlns:p14="http://schemas.microsoft.com/office/powerpoint/2010/main" val="247845026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noChangeArrowheads="1"/>
          </p:cNvSpPr>
          <p:nvPr>
            <p:ph type="dt" sz="half" idx="10"/>
          </p:nvPr>
        </p:nvSpPr>
        <p:spPr>
          <a:xfrm>
            <a:off x="609600" y="6245225"/>
            <a:ext cx="2844800" cy="476250"/>
          </a:xfrm>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5225"/>
            <a:ext cx="3860800" cy="476250"/>
          </a:xfrm>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5225"/>
            <a:ext cx="2844800" cy="476250"/>
          </a:xfrm>
        </p:spPr>
        <p:txBody>
          <a:bodyPr/>
          <a:lstStyle>
            <a:lvl1pPr>
              <a:defRPr/>
            </a:lvl1pPr>
          </a:lstStyle>
          <a:p>
            <a:pPr>
              <a:defRPr/>
            </a:pPr>
            <a:fld id="{42651952-90A2-47BE-8802-7657E82627E9}" type="slidenum">
              <a:rPr lang="en-US"/>
              <a:pPr>
                <a:defRPr/>
              </a:pPr>
              <a:t>‹#›</a:t>
            </a:fld>
            <a:endParaRPr lang="en-US"/>
          </a:p>
        </p:txBody>
      </p:sp>
    </p:spTree>
    <p:extLst>
      <p:ext uri="{BB962C8B-B14F-4D97-AF65-F5344CB8AC3E}">
        <p14:creationId xmlns:p14="http://schemas.microsoft.com/office/powerpoint/2010/main" val="133178254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46082" name="Rectangle 2"/>
          <p:cNvSpPr>
            <a:spLocks noGrp="1" noChangeArrowheads="1"/>
          </p:cNvSpPr>
          <p:nvPr>
            <p:ph type="ctrTitle" sz="quarter"/>
          </p:nvPr>
        </p:nvSpPr>
        <p:spPr>
          <a:xfrm>
            <a:off x="914400" y="1676400"/>
            <a:ext cx="10363200" cy="1828800"/>
          </a:xfrm>
        </p:spPr>
        <p:txBody>
          <a:bodyPr/>
          <a:lstStyle>
            <a:lvl1pPr>
              <a:defRPr/>
            </a:lvl1pPr>
          </a:lstStyle>
          <a:p>
            <a:r>
              <a:rPr lang="en-US"/>
              <a:t>Click to edit Master title style</a:t>
            </a:r>
          </a:p>
        </p:txBody>
      </p:sp>
      <p:sp>
        <p:nvSpPr>
          <p:cNvPr id="46083" name="Rectangle 3"/>
          <p:cNvSpPr>
            <a:spLocks noGrp="1" noChangeArrowheads="1"/>
          </p:cNvSpPr>
          <p:nvPr>
            <p:ph type="subTitle" sz="quarter" idx="1"/>
          </p:nvPr>
        </p:nvSpPr>
        <p:spPr>
          <a:xfrm>
            <a:off x="1828800" y="3886200"/>
            <a:ext cx="8534400" cy="1752600"/>
          </a:xfrm>
        </p:spPr>
        <p:txBody>
          <a:bodyPr/>
          <a:lstStyle>
            <a:lvl1pPr marL="0" indent="0" algn="ctr">
              <a:buFont typeface="Wingdings" pitchFamily="2" charset="2"/>
              <a:buNone/>
              <a:defRPr/>
            </a:lvl1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7FE1EE7-A960-412E-B058-2D8C677E22C5}" type="slidenum">
              <a:rPr lang="en-US"/>
              <a:pPr>
                <a:defRPr/>
              </a:pPr>
              <a:t>‹#›</a:t>
            </a:fld>
            <a:endParaRPr lang="en-US"/>
          </a:p>
        </p:txBody>
      </p:sp>
    </p:spTree>
    <p:extLst>
      <p:ext uri="{BB962C8B-B14F-4D97-AF65-F5344CB8AC3E}">
        <p14:creationId xmlns:p14="http://schemas.microsoft.com/office/powerpoint/2010/main" val="262690330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22D8DFB8-DC93-44BC-B2D5-0C046FBFAE56}" type="slidenum">
              <a:rPr lang="en-US"/>
              <a:pPr>
                <a:defRPr/>
              </a:pPr>
              <a:t>‹#›</a:t>
            </a:fld>
            <a:endParaRPr lang="en-US"/>
          </a:p>
        </p:txBody>
      </p:sp>
    </p:spTree>
    <p:extLst>
      <p:ext uri="{BB962C8B-B14F-4D97-AF65-F5344CB8AC3E}">
        <p14:creationId xmlns:p14="http://schemas.microsoft.com/office/powerpoint/2010/main" val="18207942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341EB3-C3B5-4451-8BF5-938CB92B811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64DA03E-297F-459E-A0F8-B3090DE5A77A}"/>
              </a:ext>
            </a:extLst>
          </p:cNvPr>
          <p:cNvSpPr>
            <a:spLocks noGrp="1"/>
          </p:cNvSpPr>
          <p:nvPr>
            <p:ph type="dt" sz="half" idx="10"/>
          </p:nvPr>
        </p:nvSpPr>
        <p:spPr/>
        <p:txBody>
          <a:bodyPr/>
          <a:lstStyle/>
          <a:p>
            <a:fld id="{33B3A0D6-A7C4-4F08-AD1F-6E0EE2E9440E}" type="datetimeFigureOut">
              <a:rPr lang="en-US" smtClean="0"/>
              <a:t>4/20/2022</a:t>
            </a:fld>
            <a:endParaRPr lang="en-US"/>
          </a:p>
        </p:txBody>
      </p:sp>
      <p:sp>
        <p:nvSpPr>
          <p:cNvPr id="4" name="Footer Placeholder 3">
            <a:extLst>
              <a:ext uri="{FF2B5EF4-FFF2-40B4-BE49-F238E27FC236}">
                <a16:creationId xmlns:a16="http://schemas.microsoft.com/office/drawing/2014/main" id="{2329FA84-02B6-4107-8C79-A4228B4D144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36A5CD5-5711-44C2-B936-68A42972B6D6}"/>
              </a:ext>
            </a:extLst>
          </p:cNvPr>
          <p:cNvSpPr>
            <a:spLocks noGrp="1"/>
          </p:cNvSpPr>
          <p:nvPr>
            <p:ph type="sldNum" sz="quarter" idx="12"/>
          </p:nvPr>
        </p:nvSpPr>
        <p:spPr/>
        <p:txBody>
          <a:bodyPr/>
          <a:lstStyle/>
          <a:p>
            <a:fld id="{50AE2EE3-B0A7-4A32-AA0C-51D839CC0FD7}" type="slidenum">
              <a:rPr lang="en-US" smtClean="0"/>
              <a:t>‹#›</a:t>
            </a:fld>
            <a:endParaRPr lang="en-US"/>
          </a:p>
        </p:txBody>
      </p:sp>
    </p:spTree>
    <p:extLst>
      <p:ext uri="{BB962C8B-B14F-4D97-AF65-F5344CB8AC3E}">
        <p14:creationId xmlns:p14="http://schemas.microsoft.com/office/powerpoint/2010/main" val="42011493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64B0341-93AE-445C-87A9-F5CE8126AE39}"/>
              </a:ext>
            </a:extLst>
          </p:cNvPr>
          <p:cNvSpPr>
            <a:spLocks noGrp="1"/>
          </p:cNvSpPr>
          <p:nvPr>
            <p:ph type="dt" sz="half" idx="10"/>
          </p:nvPr>
        </p:nvSpPr>
        <p:spPr/>
        <p:txBody>
          <a:bodyPr/>
          <a:lstStyle/>
          <a:p>
            <a:fld id="{33B3A0D6-A7C4-4F08-AD1F-6E0EE2E9440E}" type="datetimeFigureOut">
              <a:rPr lang="en-US" smtClean="0"/>
              <a:t>4/20/2022</a:t>
            </a:fld>
            <a:endParaRPr lang="en-US"/>
          </a:p>
        </p:txBody>
      </p:sp>
      <p:sp>
        <p:nvSpPr>
          <p:cNvPr id="3" name="Footer Placeholder 2">
            <a:extLst>
              <a:ext uri="{FF2B5EF4-FFF2-40B4-BE49-F238E27FC236}">
                <a16:creationId xmlns:a16="http://schemas.microsoft.com/office/drawing/2014/main" id="{AF4434BD-EB35-400E-9E52-A65D9C84C4E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CDEBACD-3F68-43AB-8358-4952A353BE1F}"/>
              </a:ext>
            </a:extLst>
          </p:cNvPr>
          <p:cNvSpPr>
            <a:spLocks noGrp="1"/>
          </p:cNvSpPr>
          <p:nvPr>
            <p:ph type="sldNum" sz="quarter" idx="12"/>
          </p:nvPr>
        </p:nvSpPr>
        <p:spPr/>
        <p:txBody>
          <a:bodyPr/>
          <a:lstStyle/>
          <a:p>
            <a:fld id="{50AE2EE3-B0A7-4A32-AA0C-51D839CC0FD7}" type="slidenum">
              <a:rPr lang="en-US" smtClean="0"/>
              <a:t>‹#›</a:t>
            </a:fld>
            <a:endParaRPr lang="en-US"/>
          </a:p>
        </p:txBody>
      </p:sp>
    </p:spTree>
    <p:extLst>
      <p:ext uri="{BB962C8B-B14F-4D97-AF65-F5344CB8AC3E}">
        <p14:creationId xmlns:p14="http://schemas.microsoft.com/office/powerpoint/2010/main" val="36153333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1F30F4-BAE9-448C-A442-A4CAFD08043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2CEAADF-0ADA-43A3-9AB3-0BB57069865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CD6D23D-C1C6-4457-89E1-8DC8A24B34B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7CD1B9A-E6C1-4F92-9351-D91010CE98C8}"/>
              </a:ext>
            </a:extLst>
          </p:cNvPr>
          <p:cNvSpPr>
            <a:spLocks noGrp="1"/>
          </p:cNvSpPr>
          <p:nvPr>
            <p:ph type="dt" sz="half" idx="10"/>
          </p:nvPr>
        </p:nvSpPr>
        <p:spPr/>
        <p:txBody>
          <a:bodyPr/>
          <a:lstStyle/>
          <a:p>
            <a:fld id="{33B3A0D6-A7C4-4F08-AD1F-6E0EE2E9440E}" type="datetimeFigureOut">
              <a:rPr lang="en-US" smtClean="0"/>
              <a:t>4/20/2022</a:t>
            </a:fld>
            <a:endParaRPr lang="en-US"/>
          </a:p>
        </p:txBody>
      </p:sp>
      <p:sp>
        <p:nvSpPr>
          <p:cNvPr id="6" name="Footer Placeholder 5">
            <a:extLst>
              <a:ext uri="{FF2B5EF4-FFF2-40B4-BE49-F238E27FC236}">
                <a16:creationId xmlns:a16="http://schemas.microsoft.com/office/drawing/2014/main" id="{E1664425-E592-4168-ABF0-75848863AC2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BBC31AD-ADC4-472B-83F8-8CAEBBCB9A8A}"/>
              </a:ext>
            </a:extLst>
          </p:cNvPr>
          <p:cNvSpPr>
            <a:spLocks noGrp="1"/>
          </p:cNvSpPr>
          <p:nvPr>
            <p:ph type="sldNum" sz="quarter" idx="12"/>
          </p:nvPr>
        </p:nvSpPr>
        <p:spPr/>
        <p:txBody>
          <a:bodyPr/>
          <a:lstStyle/>
          <a:p>
            <a:fld id="{50AE2EE3-B0A7-4A32-AA0C-51D839CC0FD7}" type="slidenum">
              <a:rPr lang="en-US" smtClean="0"/>
              <a:t>‹#›</a:t>
            </a:fld>
            <a:endParaRPr lang="en-US"/>
          </a:p>
        </p:txBody>
      </p:sp>
    </p:spTree>
    <p:extLst>
      <p:ext uri="{BB962C8B-B14F-4D97-AF65-F5344CB8AC3E}">
        <p14:creationId xmlns:p14="http://schemas.microsoft.com/office/powerpoint/2010/main" val="33206273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6B603F-DBEA-4F8C-B70C-38E6FA41BF3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7590719-43E2-4BFA-9B62-2B2244EE779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3C5BC40-2794-4003-BFB7-D31B3569F17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E25E961-6D41-4727-B6B6-3D5A123C87FD}"/>
              </a:ext>
            </a:extLst>
          </p:cNvPr>
          <p:cNvSpPr>
            <a:spLocks noGrp="1"/>
          </p:cNvSpPr>
          <p:nvPr>
            <p:ph type="dt" sz="half" idx="10"/>
          </p:nvPr>
        </p:nvSpPr>
        <p:spPr/>
        <p:txBody>
          <a:bodyPr/>
          <a:lstStyle/>
          <a:p>
            <a:fld id="{33B3A0D6-A7C4-4F08-AD1F-6E0EE2E9440E}" type="datetimeFigureOut">
              <a:rPr lang="en-US" smtClean="0"/>
              <a:t>4/20/2022</a:t>
            </a:fld>
            <a:endParaRPr lang="en-US"/>
          </a:p>
        </p:txBody>
      </p:sp>
      <p:sp>
        <p:nvSpPr>
          <p:cNvPr id="6" name="Footer Placeholder 5">
            <a:extLst>
              <a:ext uri="{FF2B5EF4-FFF2-40B4-BE49-F238E27FC236}">
                <a16:creationId xmlns:a16="http://schemas.microsoft.com/office/drawing/2014/main" id="{9D44F917-EFF5-4AF4-A8EC-EDF07E5BD1D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EE6B0AF-9897-4A88-B1A7-D87A872D00EF}"/>
              </a:ext>
            </a:extLst>
          </p:cNvPr>
          <p:cNvSpPr>
            <a:spLocks noGrp="1"/>
          </p:cNvSpPr>
          <p:nvPr>
            <p:ph type="sldNum" sz="quarter" idx="12"/>
          </p:nvPr>
        </p:nvSpPr>
        <p:spPr/>
        <p:txBody>
          <a:bodyPr/>
          <a:lstStyle/>
          <a:p>
            <a:fld id="{50AE2EE3-B0A7-4A32-AA0C-51D839CC0FD7}" type="slidenum">
              <a:rPr lang="en-US" smtClean="0"/>
              <a:t>‹#›</a:t>
            </a:fld>
            <a:endParaRPr lang="en-US"/>
          </a:p>
        </p:txBody>
      </p:sp>
    </p:spTree>
    <p:extLst>
      <p:ext uri="{BB962C8B-B14F-4D97-AF65-F5344CB8AC3E}">
        <p14:creationId xmlns:p14="http://schemas.microsoft.com/office/powerpoint/2010/main" val="168796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theme" Target="../theme/theme3.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slideLayout" Target="../slideLayouts/slideLayout53.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2" Type="http://schemas.openxmlformats.org/officeDocument/2006/relationships/slideLayout" Target="../slideLayouts/slideLayout42.xml"/><Relationship Id="rId16" Type="http://schemas.openxmlformats.org/officeDocument/2006/relationships/image" Target="../media/image12.png"/><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5" Type="http://schemas.openxmlformats.org/officeDocument/2006/relationships/theme" Target="../theme/theme4.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0CA8E42-95C3-436E-8E7C-C2216E20359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9BBA9E8-410E-49CB-9534-78F430465F4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8907C0-D1C1-4AEE-A8D4-F07250BE606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B3A0D6-A7C4-4F08-AD1F-6E0EE2E9440E}" type="datetimeFigureOut">
              <a:rPr lang="en-US" smtClean="0"/>
              <a:t>4/20/2022</a:t>
            </a:fld>
            <a:endParaRPr lang="en-US"/>
          </a:p>
        </p:txBody>
      </p:sp>
      <p:sp>
        <p:nvSpPr>
          <p:cNvPr id="5" name="Footer Placeholder 4">
            <a:extLst>
              <a:ext uri="{FF2B5EF4-FFF2-40B4-BE49-F238E27FC236}">
                <a16:creationId xmlns:a16="http://schemas.microsoft.com/office/drawing/2014/main" id="{DCE0CC1C-CDB0-4E4D-A76C-B4E252935A5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9ABB3F1-D98A-4F34-90BE-52E2654CE46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AE2EE3-B0A7-4A32-AA0C-51D839CC0FD7}" type="slidenum">
              <a:rPr lang="en-US" smtClean="0"/>
              <a:t>‹#›</a:t>
            </a:fld>
            <a:endParaRPr lang="en-US"/>
          </a:p>
        </p:txBody>
      </p:sp>
    </p:spTree>
    <p:extLst>
      <p:ext uri="{BB962C8B-B14F-4D97-AF65-F5344CB8AC3E}">
        <p14:creationId xmlns:p14="http://schemas.microsoft.com/office/powerpoint/2010/main" val="26625911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027" name="Text Placeholder 2"/>
          <p:cNvSpPr>
            <a:spLocks noGrp="1"/>
          </p:cNvSpPr>
          <p:nvPr>
            <p:ph type="body" idx="1"/>
          </p:nvPr>
        </p:nvSpPr>
        <p:spPr bwMode="auto">
          <a:xfrm>
            <a:off x="838200" y="1826684"/>
            <a:ext cx="10515600" cy="4349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extLst>
      <p:ext uri="{BB962C8B-B14F-4D97-AF65-F5344CB8AC3E}">
        <p14:creationId xmlns:p14="http://schemas.microsoft.com/office/powerpoint/2010/main" val="336772355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 id="2147483674" r:id="rId13"/>
    <p:sldLayoutId id="2147483675" r:id="rId14"/>
    <p:sldLayoutId id="2147483706" r:id="rId15"/>
  </p:sldLayoutIdLst>
  <p:transition>
    <p:fade/>
  </p:transition>
  <p:hf hdr="0" ftr="0" dt="0"/>
  <p:txStyles>
    <p:titleStyle>
      <a:lvl1pPr algn="ctr" rtl="0" eaLnBrk="0" fontAlgn="base" hangingPunct="0">
        <a:spcBef>
          <a:spcPct val="0"/>
        </a:spcBef>
        <a:spcAft>
          <a:spcPct val="0"/>
        </a:spcAft>
        <a:defRPr sz="5867" kern="1200">
          <a:solidFill>
            <a:schemeClr val="tx1"/>
          </a:solidFill>
          <a:latin typeface="+mj-lt"/>
          <a:ea typeface="+mj-ea"/>
          <a:cs typeface="+mj-cs"/>
        </a:defRPr>
      </a:lvl1pPr>
      <a:lvl2pPr algn="ctr" rtl="0" eaLnBrk="0" fontAlgn="base" hangingPunct="0">
        <a:spcBef>
          <a:spcPct val="0"/>
        </a:spcBef>
        <a:spcAft>
          <a:spcPct val="0"/>
        </a:spcAft>
        <a:defRPr sz="5867">
          <a:solidFill>
            <a:schemeClr val="tx1"/>
          </a:solidFill>
          <a:latin typeface="Myriad Web Pro" panose="020B0503030403020204" pitchFamily="34" charset="0"/>
        </a:defRPr>
      </a:lvl2pPr>
      <a:lvl3pPr algn="ctr" rtl="0" eaLnBrk="0" fontAlgn="base" hangingPunct="0">
        <a:spcBef>
          <a:spcPct val="0"/>
        </a:spcBef>
        <a:spcAft>
          <a:spcPct val="0"/>
        </a:spcAft>
        <a:defRPr sz="5867">
          <a:solidFill>
            <a:schemeClr val="tx1"/>
          </a:solidFill>
          <a:latin typeface="Myriad Web Pro" panose="020B0503030403020204" pitchFamily="34" charset="0"/>
        </a:defRPr>
      </a:lvl3pPr>
      <a:lvl4pPr algn="ctr" rtl="0" eaLnBrk="0" fontAlgn="base" hangingPunct="0">
        <a:spcBef>
          <a:spcPct val="0"/>
        </a:spcBef>
        <a:spcAft>
          <a:spcPct val="0"/>
        </a:spcAft>
        <a:defRPr sz="5867">
          <a:solidFill>
            <a:schemeClr val="tx1"/>
          </a:solidFill>
          <a:latin typeface="Myriad Web Pro" panose="020B0503030403020204" pitchFamily="34" charset="0"/>
        </a:defRPr>
      </a:lvl4pPr>
      <a:lvl5pPr algn="ctr" rtl="0" eaLnBrk="0" fontAlgn="base" hangingPunct="0">
        <a:spcBef>
          <a:spcPct val="0"/>
        </a:spcBef>
        <a:spcAft>
          <a:spcPct val="0"/>
        </a:spcAft>
        <a:defRPr sz="5867">
          <a:solidFill>
            <a:schemeClr val="tx1"/>
          </a:solidFill>
          <a:latin typeface="Myriad Web Pro" panose="020B0503030403020204" pitchFamily="34" charset="0"/>
        </a:defRPr>
      </a:lvl5pPr>
      <a:lvl6pPr marL="609585" algn="ctr" rtl="0" fontAlgn="base">
        <a:spcBef>
          <a:spcPct val="0"/>
        </a:spcBef>
        <a:spcAft>
          <a:spcPct val="0"/>
        </a:spcAft>
        <a:defRPr sz="5867">
          <a:solidFill>
            <a:schemeClr val="tx1"/>
          </a:solidFill>
          <a:latin typeface="Myriad Web Pro" panose="020B0503030403020204" pitchFamily="34" charset="0"/>
        </a:defRPr>
      </a:lvl6pPr>
      <a:lvl7pPr marL="1219170" algn="ctr" rtl="0" fontAlgn="base">
        <a:spcBef>
          <a:spcPct val="0"/>
        </a:spcBef>
        <a:spcAft>
          <a:spcPct val="0"/>
        </a:spcAft>
        <a:defRPr sz="5867">
          <a:solidFill>
            <a:schemeClr val="tx1"/>
          </a:solidFill>
          <a:latin typeface="Myriad Web Pro" panose="020B0503030403020204" pitchFamily="34" charset="0"/>
        </a:defRPr>
      </a:lvl7pPr>
      <a:lvl8pPr marL="1828754" algn="ctr" rtl="0" fontAlgn="base">
        <a:spcBef>
          <a:spcPct val="0"/>
        </a:spcBef>
        <a:spcAft>
          <a:spcPct val="0"/>
        </a:spcAft>
        <a:defRPr sz="5867">
          <a:solidFill>
            <a:schemeClr val="tx1"/>
          </a:solidFill>
          <a:latin typeface="Myriad Web Pro" panose="020B0503030403020204" pitchFamily="34" charset="0"/>
        </a:defRPr>
      </a:lvl8pPr>
      <a:lvl9pPr marL="2438339" algn="ctr" rtl="0" fontAlgn="base">
        <a:spcBef>
          <a:spcPct val="0"/>
        </a:spcBef>
        <a:spcAft>
          <a:spcPct val="0"/>
        </a:spcAft>
        <a:defRPr sz="5867">
          <a:solidFill>
            <a:schemeClr val="tx1"/>
          </a:solidFill>
          <a:latin typeface="Myriad Web Pro" panose="020B0503030403020204" pitchFamily="34" charset="0"/>
        </a:defRPr>
      </a:lvl9pPr>
    </p:titleStyle>
    <p:bodyStyle>
      <a:lvl1pPr marL="457189" indent="-457189" algn="l" rtl="0" eaLnBrk="0" fontAlgn="base" hangingPunct="0">
        <a:spcBef>
          <a:spcPct val="20000"/>
        </a:spcBef>
        <a:spcAft>
          <a:spcPct val="0"/>
        </a:spcAft>
        <a:buFont typeface="Arial" panose="020B0604020202020204" pitchFamily="34" charset="0"/>
        <a:buChar char="•"/>
        <a:defRPr sz="4267" kern="1200">
          <a:solidFill>
            <a:srgbClr val="2D2D2D"/>
          </a:solidFill>
          <a:latin typeface="Calibri" panose="020F0502020204030204" pitchFamily="34" charset="0"/>
          <a:ea typeface="+mn-ea"/>
          <a:cs typeface="+mn-cs"/>
        </a:defRPr>
      </a:lvl1pPr>
      <a:lvl2pPr marL="990575" indent="-380990" algn="l" rtl="0" eaLnBrk="0" fontAlgn="base" hangingPunct="0">
        <a:spcBef>
          <a:spcPct val="20000"/>
        </a:spcBef>
        <a:spcAft>
          <a:spcPct val="0"/>
        </a:spcAft>
        <a:buFont typeface="Arial" panose="020B0604020202020204" pitchFamily="34" charset="0"/>
        <a:buChar char="–"/>
        <a:defRPr sz="3733" kern="1200">
          <a:solidFill>
            <a:srgbClr val="2D2D2D"/>
          </a:solidFill>
          <a:latin typeface="Calibri" panose="020F0502020204030204" pitchFamily="34" charset="0"/>
          <a:ea typeface="+mn-ea"/>
          <a:cs typeface="+mn-cs"/>
        </a:defRPr>
      </a:lvl2pPr>
      <a:lvl3pPr marL="1523962" indent="-304792" algn="l" rtl="0" eaLnBrk="0" fontAlgn="base" hangingPunct="0">
        <a:spcBef>
          <a:spcPct val="20000"/>
        </a:spcBef>
        <a:spcAft>
          <a:spcPct val="0"/>
        </a:spcAft>
        <a:buFont typeface="Arial" panose="020B0604020202020204" pitchFamily="34" charset="0"/>
        <a:buChar char="•"/>
        <a:defRPr sz="3200" kern="1200">
          <a:solidFill>
            <a:srgbClr val="2D2D2D"/>
          </a:solidFill>
          <a:latin typeface="Calibri" panose="020F0502020204030204" pitchFamily="34" charset="0"/>
          <a:ea typeface="+mn-ea"/>
          <a:cs typeface="+mn-cs"/>
        </a:defRPr>
      </a:lvl3pPr>
      <a:lvl4pPr marL="2133547" indent="-304792" algn="l" rtl="0" eaLnBrk="0" fontAlgn="base" hangingPunct="0">
        <a:spcBef>
          <a:spcPct val="20000"/>
        </a:spcBef>
        <a:spcAft>
          <a:spcPct val="0"/>
        </a:spcAft>
        <a:buFont typeface="Arial" panose="020B0604020202020204" pitchFamily="34" charset="0"/>
        <a:buChar char="–"/>
        <a:defRPr sz="2667" kern="1200">
          <a:solidFill>
            <a:srgbClr val="2D2D2D"/>
          </a:solidFill>
          <a:latin typeface="Calibri" panose="020F0502020204030204" pitchFamily="34" charset="0"/>
          <a:ea typeface="+mn-ea"/>
          <a:cs typeface="+mn-cs"/>
        </a:defRPr>
      </a:lvl4pPr>
      <a:lvl5pPr marL="2743131" indent="-304792" algn="l" rtl="0" eaLnBrk="0" fontAlgn="base" hangingPunct="0">
        <a:spcBef>
          <a:spcPct val="20000"/>
        </a:spcBef>
        <a:spcAft>
          <a:spcPct val="0"/>
        </a:spcAft>
        <a:buFont typeface="Arial" panose="020B0604020202020204" pitchFamily="34" charset="0"/>
        <a:buChar char="»"/>
        <a:defRPr sz="2667" kern="1200">
          <a:solidFill>
            <a:srgbClr val="2D2D2D"/>
          </a:solidFill>
          <a:latin typeface="Calibri" panose="020F0502020204030204" pitchFamily="34"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027" name="Text Placeholder 2"/>
          <p:cNvSpPr>
            <a:spLocks noGrp="1"/>
          </p:cNvSpPr>
          <p:nvPr>
            <p:ph type="body" idx="1"/>
          </p:nvPr>
        </p:nvSpPr>
        <p:spPr bwMode="auto">
          <a:xfrm>
            <a:off x="838200" y="1826685"/>
            <a:ext cx="10515600" cy="4349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extLst>
      <p:ext uri="{BB962C8B-B14F-4D97-AF65-F5344CB8AC3E}">
        <p14:creationId xmlns:p14="http://schemas.microsoft.com/office/powerpoint/2010/main" val="391591042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 id="2147483690" r:id="rId14"/>
  </p:sldLayoutIdLst>
  <p:transition>
    <p:fade/>
  </p:transition>
  <p:hf hdr="0" ftr="0" dt="0"/>
  <p:txStyles>
    <p:titleStyle>
      <a:lvl1pPr algn="ctr" rtl="0" eaLnBrk="0" fontAlgn="base" hangingPunct="0">
        <a:spcBef>
          <a:spcPct val="0"/>
        </a:spcBef>
        <a:spcAft>
          <a:spcPct val="0"/>
        </a:spcAft>
        <a:defRPr sz="3911" kern="1200">
          <a:solidFill>
            <a:schemeClr val="tx1"/>
          </a:solidFill>
          <a:latin typeface="+mj-lt"/>
          <a:ea typeface="+mj-ea"/>
          <a:cs typeface="+mj-cs"/>
        </a:defRPr>
      </a:lvl1pPr>
      <a:lvl2pPr algn="ctr" rtl="0" eaLnBrk="0" fontAlgn="base" hangingPunct="0">
        <a:spcBef>
          <a:spcPct val="0"/>
        </a:spcBef>
        <a:spcAft>
          <a:spcPct val="0"/>
        </a:spcAft>
        <a:defRPr sz="3911">
          <a:solidFill>
            <a:schemeClr val="tx1"/>
          </a:solidFill>
          <a:latin typeface="Myriad Web Pro" panose="020B0503030403020204" pitchFamily="34" charset="0"/>
        </a:defRPr>
      </a:lvl2pPr>
      <a:lvl3pPr algn="ctr" rtl="0" eaLnBrk="0" fontAlgn="base" hangingPunct="0">
        <a:spcBef>
          <a:spcPct val="0"/>
        </a:spcBef>
        <a:spcAft>
          <a:spcPct val="0"/>
        </a:spcAft>
        <a:defRPr sz="3911">
          <a:solidFill>
            <a:schemeClr val="tx1"/>
          </a:solidFill>
          <a:latin typeface="Myriad Web Pro" panose="020B0503030403020204" pitchFamily="34" charset="0"/>
        </a:defRPr>
      </a:lvl3pPr>
      <a:lvl4pPr algn="ctr" rtl="0" eaLnBrk="0" fontAlgn="base" hangingPunct="0">
        <a:spcBef>
          <a:spcPct val="0"/>
        </a:spcBef>
        <a:spcAft>
          <a:spcPct val="0"/>
        </a:spcAft>
        <a:defRPr sz="3911">
          <a:solidFill>
            <a:schemeClr val="tx1"/>
          </a:solidFill>
          <a:latin typeface="Myriad Web Pro" panose="020B0503030403020204" pitchFamily="34" charset="0"/>
        </a:defRPr>
      </a:lvl4pPr>
      <a:lvl5pPr algn="ctr" rtl="0" eaLnBrk="0" fontAlgn="base" hangingPunct="0">
        <a:spcBef>
          <a:spcPct val="0"/>
        </a:spcBef>
        <a:spcAft>
          <a:spcPct val="0"/>
        </a:spcAft>
        <a:defRPr sz="3911">
          <a:solidFill>
            <a:schemeClr val="tx1"/>
          </a:solidFill>
          <a:latin typeface="Myriad Web Pro" panose="020B0503030403020204" pitchFamily="34" charset="0"/>
        </a:defRPr>
      </a:lvl5pPr>
      <a:lvl6pPr marL="406399" algn="ctr" rtl="0" fontAlgn="base">
        <a:spcBef>
          <a:spcPct val="0"/>
        </a:spcBef>
        <a:spcAft>
          <a:spcPct val="0"/>
        </a:spcAft>
        <a:defRPr sz="3911">
          <a:solidFill>
            <a:schemeClr val="tx1"/>
          </a:solidFill>
          <a:latin typeface="Myriad Web Pro" panose="020B0503030403020204" pitchFamily="34" charset="0"/>
        </a:defRPr>
      </a:lvl6pPr>
      <a:lvl7pPr marL="812799" algn="ctr" rtl="0" fontAlgn="base">
        <a:spcBef>
          <a:spcPct val="0"/>
        </a:spcBef>
        <a:spcAft>
          <a:spcPct val="0"/>
        </a:spcAft>
        <a:defRPr sz="3911">
          <a:solidFill>
            <a:schemeClr val="tx1"/>
          </a:solidFill>
          <a:latin typeface="Myriad Web Pro" panose="020B0503030403020204" pitchFamily="34" charset="0"/>
        </a:defRPr>
      </a:lvl7pPr>
      <a:lvl8pPr marL="1219197" algn="ctr" rtl="0" fontAlgn="base">
        <a:spcBef>
          <a:spcPct val="0"/>
        </a:spcBef>
        <a:spcAft>
          <a:spcPct val="0"/>
        </a:spcAft>
        <a:defRPr sz="3911">
          <a:solidFill>
            <a:schemeClr val="tx1"/>
          </a:solidFill>
          <a:latin typeface="Myriad Web Pro" panose="020B0503030403020204" pitchFamily="34" charset="0"/>
        </a:defRPr>
      </a:lvl8pPr>
      <a:lvl9pPr marL="1625597" algn="ctr" rtl="0" fontAlgn="base">
        <a:spcBef>
          <a:spcPct val="0"/>
        </a:spcBef>
        <a:spcAft>
          <a:spcPct val="0"/>
        </a:spcAft>
        <a:defRPr sz="3911">
          <a:solidFill>
            <a:schemeClr val="tx1"/>
          </a:solidFill>
          <a:latin typeface="Myriad Web Pro" panose="020B0503030403020204" pitchFamily="34" charset="0"/>
        </a:defRPr>
      </a:lvl9pPr>
    </p:titleStyle>
    <p:bodyStyle>
      <a:lvl1pPr marL="304800" indent="-304800" algn="l" rtl="0" eaLnBrk="0" fontAlgn="base" hangingPunct="0">
        <a:spcBef>
          <a:spcPct val="20000"/>
        </a:spcBef>
        <a:spcAft>
          <a:spcPct val="0"/>
        </a:spcAft>
        <a:buFont typeface="Arial" panose="020B0604020202020204" pitchFamily="34" charset="0"/>
        <a:buChar char="•"/>
        <a:defRPr sz="2844" kern="1200">
          <a:solidFill>
            <a:srgbClr val="2D2D2D"/>
          </a:solidFill>
          <a:latin typeface="Calibri" panose="020F0502020204030204" pitchFamily="34" charset="0"/>
          <a:ea typeface="+mn-ea"/>
          <a:cs typeface="+mn-cs"/>
        </a:defRPr>
      </a:lvl1pPr>
      <a:lvl2pPr marL="660398" indent="-253999" algn="l" rtl="0" eaLnBrk="0" fontAlgn="base" hangingPunct="0">
        <a:spcBef>
          <a:spcPct val="20000"/>
        </a:spcBef>
        <a:spcAft>
          <a:spcPct val="0"/>
        </a:spcAft>
        <a:buFont typeface="Arial" panose="020B0604020202020204" pitchFamily="34" charset="0"/>
        <a:buChar char="–"/>
        <a:defRPr sz="2489" kern="1200">
          <a:solidFill>
            <a:srgbClr val="2D2D2D"/>
          </a:solidFill>
          <a:latin typeface="Calibri" panose="020F0502020204030204" pitchFamily="34" charset="0"/>
          <a:ea typeface="+mn-ea"/>
          <a:cs typeface="+mn-cs"/>
        </a:defRPr>
      </a:lvl2pPr>
      <a:lvl3pPr marL="1015997" indent="-203199" algn="l" rtl="0" eaLnBrk="0" fontAlgn="base" hangingPunct="0">
        <a:spcBef>
          <a:spcPct val="20000"/>
        </a:spcBef>
        <a:spcAft>
          <a:spcPct val="0"/>
        </a:spcAft>
        <a:buFont typeface="Arial" panose="020B0604020202020204" pitchFamily="34" charset="0"/>
        <a:buChar char="•"/>
        <a:defRPr sz="2133" kern="1200">
          <a:solidFill>
            <a:srgbClr val="2D2D2D"/>
          </a:solidFill>
          <a:latin typeface="Calibri" panose="020F0502020204030204" pitchFamily="34" charset="0"/>
          <a:ea typeface="+mn-ea"/>
          <a:cs typeface="+mn-cs"/>
        </a:defRPr>
      </a:lvl3pPr>
      <a:lvl4pPr marL="1422397" indent="-203199" algn="l" rtl="0" eaLnBrk="0" fontAlgn="base" hangingPunct="0">
        <a:spcBef>
          <a:spcPct val="20000"/>
        </a:spcBef>
        <a:spcAft>
          <a:spcPct val="0"/>
        </a:spcAft>
        <a:buFont typeface="Arial" panose="020B0604020202020204" pitchFamily="34" charset="0"/>
        <a:buChar char="–"/>
        <a:defRPr sz="1778" kern="1200">
          <a:solidFill>
            <a:srgbClr val="2D2D2D"/>
          </a:solidFill>
          <a:latin typeface="Calibri" panose="020F0502020204030204" pitchFamily="34" charset="0"/>
          <a:ea typeface="+mn-ea"/>
          <a:cs typeface="+mn-cs"/>
        </a:defRPr>
      </a:lvl4pPr>
      <a:lvl5pPr marL="1828796" indent="-203199" algn="l" rtl="0" eaLnBrk="0" fontAlgn="base" hangingPunct="0">
        <a:spcBef>
          <a:spcPct val="20000"/>
        </a:spcBef>
        <a:spcAft>
          <a:spcPct val="0"/>
        </a:spcAft>
        <a:buFont typeface="Arial" panose="020B0604020202020204" pitchFamily="34" charset="0"/>
        <a:buChar char="»"/>
        <a:defRPr sz="1778" kern="1200">
          <a:solidFill>
            <a:srgbClr val="2D2D2D"/>
          </a:solidFill>
          <a:latin typeface="Calibri" panose="020F0502020204030204" pitchFamily="34" charset="0"/>
          <a:ea typeface="+mn-ea"/>
          <a:cs typeface="+mn-cs"/>
        </a:defRPr>
      </a:lvl5pPr>
      <a:lvl6pPr marL="2235194" indent="-203199" algn="l" defTabSz="812799" rtl="0" eaLnBrk="1" latinLnBrk="0" hangingPunct="1">
        <a:spcBef>
          <a:spcPct val="20000"/>
        </a:spcBef>
        <a:buFont typeface="Arial" pitchFamily="34" charset="0"/>
        <a:buChar char="•"/>
        <a:defRPr sz="1778" kern="1200">
          <a:solidFill>
            <a:schemeClr val="tx1"/>
          </a:solidFill>
          <a:latin typeface="+mn-lt"/>
          <a:ea typeface="+mn-ea"/>
          <a:cs typeface="+mn-cs"/>
        </a:defRPr>
      </a:lvl6pPr>
      <a:lvl7pPr marL="2641594" indent="-203199" algn="l" defTabSz="812799" rtl="0" eaLnBrk="1" latinLnBrk="0" hangingPunct="1">
        <a:spcBef>
          <a:spcPct val="20000"/>
        </a:spcBef>
        <a:buFont typeface="Arial" pitchFamily="34" charset="0"/>
        <a:buChar char="•"/>
        <a:defRPr sz="1778" kern="1200">
          <a:solidFill>
            <a:schemeClr val="tx1"/>
          </a:solidFill>
          <a:latin typeface="+mn-lt"/>
          <a:ea typeface="+mn-ea"/>
          <a:cs typeface="+mn-cs"/>
        </a:defRPr>
      </a:lvl7pPr>
      <a:lvl8pPr marL="3047993" indent="-203199" algn="l" defTabSz="812799" rtl="0" eaLnBrk="1" latinLnBrk="0" hangingPunct="1">
        <a:spcBef>
          <a:spcPct val="20000"/>
        </a:spcBef>
        <a:buFont typeface="Arial" pitchFamily="34" charset="0"/>
        <a:buChar char="•"/>
        <a:defRPr sz="1778" kern="1200">
          <a:solidFill>
            <a:schemeClr val="tx1"/>
          </a:solidFill>
          <a:latin typeface="+mn-lt"/>
          <a:ea typeface="+mn-ea"/>
          <a:cs typeface="+mn-cs"/>
        </a:defRPr>
      </a:lvl8pPr>
      <a:lvl9pPr marL="3454392" indent="-203199" algn="l" defTabSz="812799" rtl="0" eaLnBrk="1" latinLnBrk="0" hangingPunct="1">
        <a:spcBef>
          <a:spcPct val="20000"/>
        </a:spcBef>
        <a:buFont typeface="Arial" pitchFamily="34" charset="0"/>
        <a:buChar char="•"/>
        <a:defRPr sz="1778" kern="1200">
          <a:solidFill>
            <a:schemeClr val="tx1"/>
          </a:solidFill>
          <a:latin typeface="+mn-lt"/>
          <a:ea typeface="+mn-ea"/>
          <a:cs typeface="+mn-cs"/>
        </a:defRPr>
      </a:lvl9pPr>
    </p:bodyStyle>
    <p:otherStyle>
      <a:defPPr>
        <a:defRPr lang="en-US"/>
      </a:defPPr>
      <a:lvl1pPr marL="0" algn="l" defTabSz="812799" rtl="0" eaLnBrk="1" latinLnBrk="0" hangingPunct="1">
        <a:defRPr sz="1600" kern="1200">
          <a:solidFill>
            <a:schemeClr val="tx1"/>
          </a:solidFill>
          <a:latin typeface="+mn-lt"/>
          <a:ea typeface="+mn-ea"/>
          <a:cs typeface="+mn-cs"/>
        </a:defRPr>
      </a:lvl1pPr>
      <a:lvl2pPr marL="406399" algn="l" defTabSz="812799" rtl="0" eaLnBrk="1" latinLnBrk="0" hangingPunct="1">
        <a:defRPr sz="1600" kern="1200">
          <a:solidFill>
            <a:schemeClr val="tx1"/>
          </a:solidFill>
          <a:latin typeface="+mn-lt"/>
          <a:ea typeface="+mn-ea"/>
          <a:cs typeface="+mn-cs"/>
        </a:defRPr>
      </a:lvl2pPr>
      <a:lvl3pPr marL="812799" algn="l" defTabSz="812799" rtl="0" eaLnBrk="1" latinLnBrk="0" hangingPunct="1">
        <a:defRPr sz="1600" kern="1200">
          <a:solidFill>
            <a:schemeClr val="tx1"/>
          </a:solidFill>
          <a:latin typeface="+mn-lt"/>
          <a:ea typeface="+mn-ea"/>
          <a:cs typeface="+mn-cs"/>
        </a:defRPr>
      </a:lvl3pPr>
      <a:lvl4pPr marL="1219197" algn="l" defTabSz="812799" rtl="0" eaLnBrk="1" latinLnBrk="0" hangingPunct="1">
        <a:defRPr sz="1600" kern="1200">
          <a:solidFill>
            <a:schemeClr val="tx1"/>
          </a:solidFill>
          <a:latin typeface="+mn-lt"/>
          <a:ea typeface="+mn-ea"/>
          <a:cs typeface="+mn-cs"/>
        </a:defRPr>
      </a:lvl4pPr>
      <a:lvl5pPr marL="1625597" algn="l" defTabSz="812799" rtl="0" eaLnBrk="1" latinLnBrk="0" hangingPunct="1">
        <a:defRPr sz="1600" kern="1200">
          <a:solidFill>
            <a:schemeClr val="tx1"/>
          </a:solidFill>
          <a:latin typeface="+mn-lt"/>
          <a:ea typeface="+mn-ea"/>
          <a:cs typeface="+mn-cs"/>
        </a:defRPr>
      </a:lvl5pPr>
      <a:lvl6pPr marL="2031996" algn="l" defTabSz="812799" rtl="0" eaLnBrk="1" latinLnBrk="0" hangingPunct="1">
        <a:defRPr sz="1600" kern="1200">
          <a:solidFill>
            <a:schemeClr val="tx1"/>
          </a:solidFill>
          <a:latin typeface="+mn-lt"/>
          <a:ea typeface="+mn-ea"/>
          <a:cs typeface="+mn-cs"/>
        </a:defRPr>
      </a:lvl6pPr>
      <a:lvl7pPr marL="2438396" algn="l" defTabSz="812799" rtl="0" eaLnBrk="1" latinLnBrk="0" hangingPunct="1">
        <a:defRPr sz="1600" kern="1200">
          <a:solidFill>
            <a:schemeClr val="tx1"/>
          </a:solidFill>
          <a:latin typeface="+mn-lt"/>
          <a:ea typeface="+mn-ea"/>
          <a:cs typeface="+mn-cs"/>
        </a:defRPr>
      </a:lvl7pPr>
      <a:lvl8pPr marL="2844794" algn="l" defTabSz="812799" rtl="0" eaLnBrk="1" latinLnBrk="0" hangingPunct="1">
        <a:defRPr sz="1600" kern="1200">
          <a:solidFill>
            <a:schemeClr val="tx1"/>
          </a:solidFill>
          <a:latin typeface="+mn-lt"/>
          <a:ea typeface="+mn-ea"/>
          <a:cs typeface="+mn-cs"/>
        </a:defRPr>
      </a:lvl8pPr>
      <a:lvl9pPr marL="3251192" algn="l" defTabSz="812799" rtl="0" eaLnBrk="1" latinLnBrk="0" hangingPunct="1">
        <a:defRPr sz="16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6"/>
          <a:srcRect/>
          <a:stretch>
            <a:fillRect/>
          </a:stretch>
        </a:blip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7D59F5E9-B07E-42DD-83CB-C91CE7CD9DB3}" type="slidenum">
              <a:rPr lang="en-US"/>
              <a:pPr>
                <a:defRPr/>
              </a:pPr>
              <a:t>‹#›</a:t>
            </a:fld>
            <a:endParaRPr lang="en-US"/>
          </a:p>
        </p:txBody>
      </p:sp>
    </p:spTree>
    <p:extLst>
      <p:ext uri="{BB962C8B-B14F-4D97-AF65-F5344CB8AC3E}">
        <p14:creationId xmlns:p14="http://schemas.microsoft.com/office/powerpoint/2010/main" val="4141292690"/>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 id="2147483705" r:id="rId14"/>
  </p:sldLayoutIdLst>
  <p:transition>
    <p:fade/>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Myriad Web Pro"/>
        </a:defRPr>
      </a:lvl2pPr>
      <a:lvl3pPr algn="ctr" rtl="0" eaLnBrk="0" fontAlgn="base" hangingPunct="0">
        <a:spcBef>
          <a:spcPct val="0"/>
        </a:spcBef>
        <a:spcAft>
          <a:spcPct val="0"/>
        </a:spcAft>
        <a:defRPr sz="4400">
          <a:solidFill>
            <a:schemeClr val="tx1"/>
          </a:solidFill>
          <a:latin typeface="Myriad Web Pro"/>
        </a:defRPr>
      </a:lvl3pPr>
      <a:lvl4pPr algn="ctr" rtl="0" eaLnBrk="0" fontAlgn="base" hangingPunct="0">
        <a:spcBef>
          <a:spcPct val="0"/>
        </a:spcBef>
        <a:spcAft>
          <a:spcPct val="0"/>
        </a:spcAft>
        <a:defRPr sz="4400">
          <a:solidFill>
            <a:schemeClr val="tx1"/>
          </a:solidFill>
          <a:latin typeface="Myriad Web Pro"/>
        </a:defRPr>
      </a:lvl4pPr>
      <a:lvl5pPr algn="ctr" rtl="0" eaLnBrk="0" fontAlgn="base" hangingPunct="0">
        <a:spcBef>
          <a:spcPct val="0"/>
        </a:spcBef>
        <a:spcAft>
          <a:spcPct val="0"/>
        </a:spcAft>
        <a:defRPr sz="4400">
          <a:solidFill>
            <a:schemeClr val="tx1"/>
          </a:solidFill>
          <a:latin typeface="Myriad Web Pro"/>
        </a:defRPr>
      </a:lvl5pPr>
      <a:lvl6pPr marL="457200" algn="ctr" rtl="0" fontAlgn="base">
        <a:spcBef>
          <a:spcPct val="0"/>
        </a:spcBef>
        <a:spcAft>
          <a:spcPct val="0"/>
        </a:spcAft>
        <a:defRPr sz="4400">
          <a:solidFill>
            <a:schemeClr val="tx1"/>
          </a:solidFill>
          <a:latin typeface="Myriad Web Pro"/>
        </a:defRPr>
      </a:lvl6pPr>
      <a:lvl7pPr marL="914400" algn="ctr" rtl="0" fontAlgn="base">
        <a:spcBef>
          <a:spcPct val="0"/>
        </a:spcBef>
        <a:spcAft>
          <a:spcPct val="0"/>
        </a:spcAft>
        <a:defRPr sz="4400">
          <a:solidFill>
            <a:schemeClr val="tx1"/>
          </a:solidFill>
          <a:latin typeface="Myriad Web Pro"/>
        </a:defRPr>
      </a:lvl7pPr>
      <a:lvl8pPr marL="1371600" algn="ctr" rtl="0" fontAlgn="base">
        <a:spcBef>
          <a:spcPct val="0"/>
        </a:spcBef>
        <a:spcAft>
          <a:spcPct val="0"/>
        </a:spcAft>
        <a:defRPr sz="4400">
          <a:solidFill>
            <a:schemeClr val="tx1"/>
          </a:solidFill>
          <a:latin typeface="Myriad Web Pro"/>
        </a:defRPr>
      </a:lvl8pPr>
      <a:lvl9pPr marL="1828800" algn="ctr" rtl="0" fontAlgn="base">
        <a:spcBef>
          <a:spcPct val="0"/>
        </a:spcBef>
        <a:spcAft>
          <a:spcPct val="0"/>
        </a:spcAft>
        <a:defRPr sz="4400">
          <a:solidFill>
            <a:schemeClr val="tx1"/>
          </a:solidFill>
          <a:latin typeface="Myriad Web Pro"/>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1.jpg"/></Relationships>
</file>

<file path=ppt/slides/_rels/slide1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cdc.gov/coronavirus/2019-ncov/science/community-levels.html" TargetMode="External"/><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8.jfif"/><Relationship Id="rId2" Type="http://schemas.openxmlformats.org/officeDocument/2006/relationships/notesSlide" Target="../notesSlides/notesSlide3.xml"/><Relationship Id="rId1" Type="http://schemas.openxmlformats.org/officeDocument/2006/relationships/slideLayout" Target="../slideLayouts/slideLayout42.xml"/></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xml"/><Relationship Id="rId1" Type="http://schemas.openxmlformats.org/officeDocument/2006/relationships/slideLayout" Target="../slideLayouts/slideLayout42.xml"/></Relationships>
</file>

<file path=ppt/slides/_rels/slide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A8AA5BC-4F7A-4226-8F99-6D824B226A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911DBBF1-3229-4BD9-B3D1-B4CA571E743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bwMode="white">
          <a:xfrm>
            <a:off x="0" y="843625"/>
            <a:ext cx="12188824" cy="0"/>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5BC87C3E-1040-4EE4-9BDB-9537F7A1B3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6" y="968282"/>
            <a:ext cx="12188824" cy="49469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27F53F5-4AFE-4B64-935F-6AFD33792AF8}"/>
              </a:ext>
            </a:extLst>
          </p:cNvPr>
          <p:cNvSpPr>
            <a:spLocks noGrp="1"/>
          </p:cNvSpPr>
          <p:nvPr>
            <p:ph type="ctrTitle"/>
          </p:nvPr>
        </p:nvSpPr>
        <p:spPr>
          <a:xfrm>
            <a:off x="795338" y="1566473"/>
            <a:ext cx="10601325" cy="2166723"/>
          </a:xfrm>
        </p:spPr>
        <p:txBody>
          <a:bodyPr>
            <a:normAutofit/>
          </a:bodyPr>
          <a:lstStyle/>
          <a:p>
            <a:r>
              <a:rPr lang="en-US" sz="4000" b="1" dirty="0"/>
              <a:t>FETN One Health Risk Assessment Workshop</a:t>
            </a:r>
            <a:br>
              <a:rPr lang="en-US" sz="4000" b="1" dirty="0"/>
            </a:br>
            <a:r>
              <a:rPr lang="en-US" sz="4000" b="1" dirty="0"/>
              <a:t>Risk Assessment Training and </a:t>
            </a:r>
            <a:br>
              <a:rPr lang="en-US" sz="4000" b="1" dirty="0"/>
            </a:br>
            <a:r>
              <a:rPr lang="en-US" sz="4000" b="1" dirty="0"/>
              <a:t>Examples of Risk Assessment at CDC</a:t>
            </a:r>
            <a:r>
              <a:rPr lang="en-US" sz="2800" b="1" dirty="0"/>
              <a:t> </a:t>
            </a:r>
            <a:br>
              <a:rPr lang="en-US" sz="2600" dirty="0"/>
            </a:br>
            <a:endParaRPr lang="en-US" sz="2600" dirty="0"/>
          </a:p>
        </p:txBody>
      </p:sp>
      <p:sp>
        <p:nvSpPr>
          <p:cNvPr id="3" name="Subtitle 2">
            <a:extLst>
              <a:ext uri="{FF2B5EF4-FFF2-40B4-BE49-F238E27FC236}">
                <a16:creationId xmlns:a16="http://schemas.microsoft.com/office/drawing/2014/main" id="{11E7F3B3-E6F7-4C38-B3F8-CD7D9A62509C}"/>
              </a:ext>
            </a:extLst>
          </p:cNvPr>
          <p:cNvSpPr>
            <a:spLocks noGrp="1"/>
          </p:cNvSpPr>
          <p:nvPr>
            <p:ph type="subTitle" idx="1"/>
          </p:nvPr>
        </p:nvSpPr>
        <p:spPr>
          <a:xfrm>
            <a:off x="795338" y="3733195"/>
            <a:ext cx="10601325" cy="2048479"/>
          </a:xfrm>
        </p:spPr>
        <p:txBody>
          <a:bodyPr>
            <a:normAutofit/>
          </a:bodyPr>
          <a:lstStyle/>
          <a:p>
            <a:endParaRPr lang="en-US" sz="600" dirty="0"/>
          </a:p>
          <a:p>
            <a:endParaRPr lang="en-US" sz="600" dirty="0"/>
          </a:p>
          <a:p>
            <a:endParaRPr lang="en-US" sz="600" dirty="0"/>
          </a:p>
          <a:p>
            <a:r>
              <a:rPr lang="en-US" sz="4000" dirty="0">
                <a:latin typeface="+mj-lt"/>
              </a:rPr>
              <a:t>Alden Henderson</a:t>
            </a:r>
          </a:p>
          <a:p>
            <a:r>
              <a:rPr lang="en-US" sz="4000" dirty="0">
                <a:latin typeface="+mj-lt"/>
              </a:rPr>
              <a:t>April 21, 2022</a:t>
            </a:r>
          </a:p>
        </p:txBody>
      </p:sp>
      <p:cxnSp>
        <p:nvCxnSpPr>
          <p:cNvPr id="15" name="Straight Connector 14">
            <a:extLst>
              <a:ext uri="{FF2B5EF4-FFF2-40B4-BE49-F238E27FC236}">
                <a16:creationId xmlns:a16="http://schemas.microsoft.com/office/drawing/2014/main" id="{42CDBECE-872A-4C73-9DC1-BB4E805E2CF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724400" y="3894594"/>
            <a:ext cx="274320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F5CD5A0B-CDD7-427C-AA42-2EECFDFA181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bwMode="white">
          <a:xfrm>
            <a:off x="0" y="6028863"/>
            <a:ext cx="12188824" cy="0"/>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itle 1">
            <a:extLst>
              <a:ext uri="{FF2B5EF4-FFF2-40B4-BE49-F238E27FC236}">
                <a16:creationId xmlns:a16="http://schemas.microsoft.com/office/drawing/2014/main" id="{06C5383E-BB1B-43B5-926C-66C8DB2AA996}"/>
              </a:ext>
            </a:extLst>
          </p:cNvPr>
          <p:cNvSpPr txBox="1">
            <a:spLocks/>
          </p:cNvSpPr>
          <p:nvPr/>
        </p:nvSpPr>
        <p:spPr>
          <a:xfrm>
            <a:off x="418011" y="2004219"/>
            <a:ext cx="11355977" cy="23876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dirty="0"/>
          </a:p>
        </p:txBody>
      </p:sp>
    </p:spTree>
    <p:extLst>
      <p:ext uri="{BB962C8B-B14F-4D97-AF65-F5344CB8AC3E}">
        <p14:creationId xmlns:p14="http://schemas.microsoft.com/office/powerpoint/2010/main" val="15469058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321732"/>
            <a:ext cx="7058307" cy="1964266"/>
          </a:xfrm>
          <a:prstGeom prst="rect">
            <a:avLst/>
          </a:prstGeom>
          <a:solidFill>
            <a:srgbClr val="28585D">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B997AD2C-6C0E-4E4D-B499-126232A55116}"/>
              </a:ext>
            </a:extLst>
          </p:cNvPr>
          <p:cNvSpPr>
            <a:spLocks noGrp="1"/>
          </p:cNvSpPr>
          <p:nvPr>
            <p:ph type="title"/>
          </p:nvPr>
        </p:nvSpPr>
        <p:spPr>
          <a:xfrm>
            <a:off x="524256" y="491260"/>
            <a:ext cx="6594189" cy="1625210"/>
          </a:xfrm>
        </p:spPr>
        <p:txBody>
          <a:bodyPr>
            <a:normAutofit/>
          </a:bodyPr>
          <a:lstStyle/>
          <a:p>
            <a:r>
              <a:rPr lang="en-US">
                <a:solidFill>
                  <a:srgbClr val="FFFFFF"/>
                </a:solidFill>
              </a:rPr>
              <a:t>PHEM – Skills Develop</a:t>
            </a:r>
          </a:p>
        </p:txBody>
      </p:sp>
      <p:pic>
        <p:nvPicPr>
          <p:cNvPr id="5" name="Picture 4" descr="A person giving a presentation to a group of people&#10;&#10;Description automatically generated with medium confidence">
            <a:extLst>
              <a:ext uri="{FF2B5EF4-FFF2-40B4-BE49-F238E27FC236}">
                <a16:creationId xmlns:a16="http://schemas.microsoft.com/office/drawing/2014/main" id="{C58DA1E4-E8CC-47AF-A323-F3CE44F97F6B}"/>
              </a:ext>
            </a:extLst>
          </p:cNvPr>
          <p:cNvPicPr>
            <a:picLocks noChangeAspect="1"/>
          </p:cNvPicPr>
          <p:nvPr/>
        </p:nvPicPr>
        <p:blipFill rotWithShape="1">
          <a:blip r:embed="rId2">
            <a:extLst>
              <a:ext uri="{28A0092B-C50C-407E-A947-70E740481C1C}">
                <a14:useLocalDpi xmlns:a14="http://schemas.microsoft.com/office/drawing/2010/main" val="0"/>
              </a:ext>
            </a:extLst>
          </a:blip>
          <a:srcRect t="4452" r="1" b="7629"/>
          <a:stretch/>
        </p:blipFill>
        <p:spPr>
          <a:xfrm>
            <a:off x="327547" y="2454903"/>
            <a:ext cx="7058306" cy="4080254"/>
          </a:xfrm>
          <a:prstGeom prst="rect">
            <a:avLst/>
          </a:prstGeom>
        </p:spPr>
      </p:pic>
      <p:sp>
        <p:nvSpPr>
          <p:cNvPr id="12" name="Rectangle 11">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6975" y="321732"/>
            <a:ext cx="4313293" cy="6214534"/>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BABB2D5A-5B9D-4BC0-BF4F-0BFD7CFF0D24}"/>
              </a:ext>
            </a:extLst>
          </p:cNvPr>
          <p:cNvSpPr>
            <a:spLocks noGrp="1"/>
          </p:cNvSpPr>
          <p:nvPr>
            <p:ph idx="1"/>
          </p:nvPr>
        </p:nvSpPr>
        <p:spPr>
          <a:xfrm>
            <a:off x="7582563" y="917725"/>
            <a:ext cx="4171287" cy="4852362"/>
          </a:xfrm>
        </p:spPr>
        <p:txBody>
          <a:bodyPr anchor="ctr">
            <a:normAutofit fontScale="92500"/>
          </a:bodyPr>
          <a:lstStyle/>
          <a:p>
            <a:pPr marL="0" indent="0">
              <a:buNone/>
            </a:pPr>
            <a:endParaRPr lang="en-US" sz="2200" dirty="0">
              <a:solidFill>
                <a:srgbClr val="FFFFFF"/>
              </a:solidFill>
            </a:endParaRPr>
          </a:p>
          <a:p>
            <a:pPr lvl="1"/>
            <a:r>
              <a:rPr lang="en-US" sz="2200" dirty="0">
                <a:solidFill>
                  <a:srgbClr val="FFFFFF"/>
                </a:solidFill>
              </a:rPr>
              <a:t>Collect, analyze, and disseminate critical public health information</a:t>
            </a:r>
          </a:p>
          <a:p>
            <a:pPr lvl="1"/>
            <a:r>
              <a:rPr lang="en-US" sz="2200" dirty="0">
                <a:solidFill>
                  <a:srgbClr val="FFFFFF"/>
                </a:solidFill>
              </a:rPr>
              <a:t>Manage an emergency situation effectively</a:t>
            </a:r>
          </a:p>
          <a:p>
            <a:pPr lvl="1"/>
            <a:r>
              <a:rPr lang="en-US" sz="2200" dirty="0">
                <a:solidFill>
                  <a:srgbClr val="FFFFFF"/>
                </a:solidFill>
              </a:rPr>
              <a:t>Have an understanding of emergency operation centers operations, organizational structure, staffing, and schedules</a:t>
            </a:r>
          </a:p>
          <a:p>
            <a:pPr lvl="1"/>
            <a:r>
              <a:rPr lang="en-US" sz="2200" dirty="0">
                <a:solidFill>
                  <a:srgbClr val="FFFFFF"/>
                </a:solidFill>
              </a:rPr>
              <a:t>Interact with staff responsible for carrying out emergency management</a:t>
            </a:r>
          </a:p>
          <a:p>
            <a:pPr lvl="1"/>
            <a:r>
              <a:rPr lang="en-US" sz="2200" dirty="0">
                <a:solidFill>
                  <a:srgbClr val="FFFFFF"/>
                </a:solidFill>
              </a:rPr>
              <a:t>Train relevant professional staff members in their home country</a:t>
            </a:r>
          </a:p>
          <a:p>
            <a:pPr marL="0" indent="0">
              <a:buNone/>
            </a:pPr>
            <a:endParaRPr lang="en-US" sz="1700" dirty="0">
              <a:solidFill>
                <a:srgbClr val="FFFFFF"/>
              </a:solidFill>
            </a:endParaRPr>
          </a:p>
        </p:txBody>
      </p:sp>
    </p:spTree>
    <p:extLst>
      <p:ext uri="{BB962C8B-B14F-4D97-AF65-F5344CB8AC3E}">
        <p14:creationId xmlns:p14="http://schemas.microsoft.com/office/powerpoint/2010/main" val="34882841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97AD2C-6C0E-4E4D-B499-126232A55116}"/>
              </a:ext>
            </a:extLst>
          </p:cNvPr>
          <p:cNvSpPr>
            <a:spLocks noGrp="1"/>
          </p:cNvSpPr>
          <p:nvPr>
            <p:ph type="title"/>
          </p:nvPr>
        </p:nvSpPr>
        <p:spPr/>
        <p:txBody>
          <a:bodyPr/>
          <a:lstStyle/>
          <a:p>
            <a:r>
              <a:rPr lang="en-US" dirty="0"/>
              <a:t>Risk Assessment Training at CDC</a:t>
            </a:r>
          </a:p>
        </p:txBody>
      </p:sp>
      <p:pic>
        <p:nvPicPr>
          <p:cNvPr id="5" name="Content Placeholder 4" descr="Graphical user interface, text, application&#10;&#10;Description automatically generated">
            <a:extLst>
              <a:ext uri="{FF2B5EF4-FFF2-40B4-BE49-F238E27FC236}">
                <a16:creationId xmlns:a16="http://schemas.microsoft.com/office/drawing/2014/main" id="{25D30AE4-609F-4800-8C4F-E2BCBC3698D4}"/>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59227" y="1997505"/>
            <a:ext cx="10273546" cy="4176871"/>
          </a:xfrm>
        </p:spPr>
      </p:pic>
    </p:spTree>
    <p:extLst>
      <p:ext uri="{BB962C8B-B14F-4D97-AF65-F5344CB8AC3E}">
        <p14:creationId xmlns:p14="http://schemas.microsoft.com/office/powerpoint/2010/main" val="39683015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8857" y="0"/>
            <a:ext cx="4063143"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07777" y="-5307778"/>
            <a:ext cx="1576446" cy="12192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997AD2C-6C0E-4E4D-B499-126232A55116}"/>
              </a:ext>
            </a:extLst>
          </p:cNvPr>
          <p:cNvSpPr>
            <a:spLocks noGrp="1"/>
          </p:cNvSpPr>
          <p:nvPr>
            <p:ph type="title"/>
          </p:nvPr>
        </p:nvSpPr>
        <p:spPr>
          <a:xfrm>
            <a:off x="1371597" y="348865"/>
            <a:ext cx="10044023" cy="877729"/>
          </a:xfrm>
        </p:spPr>
        <p:txBody>
          <a:bodyPr anchor="ctr">
            <a:normAutofit/>
          </a:bodyPr>
          <a:lstStyle/>
          <a:p>
            <a:r>
              <a:rPr lang="en-US" sz="4000">
                <a:solidFill>
                  <a:srgbClr val="FFFFFF"/>
                </a:solidFill>
              </a:rPr>
              <a:t>Use of Risk Assessment at CDC – Internal </a:t>
            </a:r>
          </a:p>
        </p:txBody>
      </p:sp>
      <p:graphicFrame>
        <p:nvGraphicFramePr>
          <p:cNvPr id="5" name="Content Placeholder 2">
            <a:extLst>
              <a:ext uri="{FF2B5EF4-FFF2-40B4-BE49-F238E27FC236}">
                <a16:creationId xmlns:a16="http://schemas.microsoft.com/office/drawing/2014/main" id="{5617EA81-E19A-10B4-2363-46CBD12F57FE}"/>
              </a:ext>
            </a:extLst>
          </p:cNvPr>
          <p:cNvGraphicFramePr>
            <a:graphicFrameLocks noGrp="1"/>
          </p:cNvGraphicFramePr>
          <p:nvPr>
            <p:ph idx="1"/>
            <p:extLst>
              <p:ext uri="{D42A27DB-BD31-4B8C-83A1-F6EECF244321}">
                <p14:modId xmlns:p14="http://schemas.microsoft.com/office/powerpoint/2010/main" val="694289296"/>
              </p:ext>
            </p:extLst>
          </p:nvPr>
        </p:nvGraphicFramePr>
        <p:xfrm>
          <a:off x="644056" y="2112579"/>
          <a:ext cx="10927829" cy="41928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336052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819A166-7571-4003-A6B8-B62034C3ED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09320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997AD2C-6C0E-4E4D-B499-126232A55116}"/>
              </a:ext>
            </a:extLst>
          </p:cNvPr>
          <p:cNvSpPr>
            <a:spLocks noGrp="1"/>
          </p:cNvSpPr>
          <p:nvPr>
            <p:ph type="title"/>
          </p:nvPr>
        </p:nvSpPr>
        <p:spPr>
          <a:xfrm>
            <a:off x="524741" y="620392"/>
            <a:ext cx="3808268" cy="5504688"/>
          </a:xfrm>
        </p:spPr>
        <p:txBody>
          <a:bodyPr>
            <a:normAutofit/>
          </a:bodyPr>
          <a:lstStyle/>
          <a:p>
            <a:r>
              <a:rPr lang="en-US" sz="6000" dirty="0">
                <a:solidFill>
                  <a:schemeClr val="bg1"/>
                </a:solidFill>
              </a:rPr>
              <a:t>Use of Risk Assessment at CDC – External Influenza</a:t>
            </a:r>
          </a:p>
        </p:txBody>
      </p:sp>
      <p:graphicFrame>
        <p:nvGraphicFramePr>
          <p:cNvPr id="5" name="Content Placeholder 2">
            <a:extLst>
              <a:ext uri="{FF2B5EF4-FFF2-40B4-BE49-F238E27FC236}">
                <a16:creationId xmlns:a16="http://schemas.microsoft.com/office/drawing/2014/main" id="{4DE45754-FA4D-F765-3D2B-54FEE20ABAD4}"/>
              </a:ext>
            </a:extLst>
          </p:cNvPr>
          <p:cNvGraphicFramePr>
            <a:graphicFrameLocks noGrp="1"/>
          </p:cNvGraphicFramePr>
          <p:nvPr>
            <p:ph idx="1"/>
            <p:extLst>
              <p:ext uri="{D42A27DB-BD31-4B8C-83A1-F6EECF244321}">
                <p14:modId xmlns:p14="http://schemas.microsoft.com/office/powerpoint/2010/main" val="3402397083"/>
              </p:ext>
            </p:extLst>
          </p:nvPr>
        </p:nvGraphicFramePr>
        <p:xfrm>
          <a:off x="5468389" y="620392"/>
          <a:ext cx="6263640" cy="55046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279496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97AD2C-6C0E-4E4D-B499-126232A55116}"/>
              </a:ext>
            </a:extLst>
          </p:cNvPr>
          <p:cNvSpPr>
            <a:spLocks noGrp="1"/>
          </p:cNvSpPr>
          <p:nvPr>
            <p:ph type="title"/>
          </p:nvPr>
        </p:nvSpPr>
        <p:spPr/>
        <p:txBody>
          <a:bodyPr>
            <a:normAutofit/>
          </a:bodyPr>
          <a:lstStyle/>
          <a:p>
            <a:r>
              <a:rPr lang="en-US" dirty="0"/>
              <a:t>Use of Risk Assessment at CDC – External </a:t>
            </a:r>
            <a:br>
              <a:rPr lang="en-US" dirty="0"/>
            </a:br>
            <a:endParaRPr lang="en-US" dirty="0"/>
          </a:p>
        </p:txBody>
      </p:sp>
      <p:pic>
        <p:nvPicPr>
          <p:cNvPr id="5" name="Picture 4" descr="Graphical user interface, website&#10;&#10;Description automatically generated">
            <a:extLst>
              <a:ext uri="{FF2B5EF4-FFF2-40B4-BE49-F238E27FC236}">
                <a16:creationId xmlns:a16="http://schemas.microsoft.com/office/drawing/2014/main" id="{088D2D42-9FE0-4F44-B871-6FE4033EC8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16131" y="1285874"/>
            <a:ext cx="4292600" cy="5207000"/>
          </a:xfrm>
          <a:prstGeom prst="rect">
            <a:avLst/>
          </a:prstGeom>
        </p:spPr>
      </p:pic>
      <p:pic>
        <p:nvPicPr>
          <p:cNvPr id="7" name="Picture 6" descr="Graphical user interface&#10;&#10;Description automatically generated">
            <a:extLst>
              <a:ext uri="{FF2B5EF4-FFF2-40B4-BE49-F238E27FC236}">
                <a16:creationId xmlns:a16="http://schemas.microsoft.com/office/drawing/2014/main" id="{6D419202-7090-4D1A-9866-2056CE5ACF1B}"/>
              </a:ext>
            </a:extLst>
          </p:cNvPr>
          <p:cNvPicPr>
            <a:picLocks noChangeAspect="1"/>
          </p:cNvPicPr>
          <p:nvPr/>
        </p:nvPicPr>
        <p:blipFill rotWithShape="1">
          <a:blip r:embed="rId4">
            <a:extLst>
              <a:ext uri="{28A0092B-C50C-407E-A947-70E740481C1C}">
                <a14:useLocalDpi xmlns:a14="http://schemas.microsoft.com/office/drawing/2010/main" val="0"/>
              </a:ext>
            </a:extLst>
          </a:blip>
          <a:srcRect t="12393"/>
          <a:stretch/>
        </p:blipFill>
        <p:spPr>
          <a:xfrm>
            <a:off x="1103812" y="1285874"/>
            <a:ext cx="4667250" cy="5207001"/>
          </a:xfrm>
          <a:prstGeom prst="rect">
            <a:avLst/>
          </a:prstGeom>
        </p:spPr>
      </p:pic>
    </p:spTree>
    <p:extLst>
      <p:ext uri="{BB962C8B-B14F-4D97-AF65-F5344CB8AC3E}">
        <p14:creationId xmlns:p14="http://schemas.microsoft.com/office/powerpoint/2010/main" val="35098753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97AD2C-6C0E-4E4D-B499-126232A55116}"/>
              </a:ext>
            </a:extLst>
          </p:cNvPr>
          <p:cNvSpPr>
            <a:spLocks noGrp="1"/>
          </p:cNvSpPr>
          <p:nvPr>
            <p:ph type="title"/>
          </p:nvPr>
        </p:nvSpPr>
        <p:spPr>
          <a:xfrm>
            <a:off x="838200" y="208724"/>
            <a:ext cx="10515600" cy="1325563"/>
          </a:xfrm>
        </p:spPr>
        <p:txBody>
          <a:bodyPr/>
          <a:lstStyle/>
          <a:p>
            <a:r>
              <a:rPr lang="en-US" dirty="0"/>
              <a:t>Risk Assessment at CDC – Calcasieu, Alabama</a:t>
            </a:r>
          </a:p>
        </p:txBody>
      </p:sp>
      <p:sp>
        <p:nvSpPr>
          <p:cNvPr id="3" name="Content Placeholder 2">
            <a:extLst>
              <a:ext uri="{FF2B5EF4-FFF2-40B4-BE49-F238E27FC236}">
                <a16:creationId xmlns:a16="http://schemas.microsoft.com/office/drawing/2014/main" id="{BABB2D5A-5B9D-4BC0-BF4F-0BFD7CFF0D24}"/>
              </a:ext>
            </a:extLst>
          </p:cNvPr>
          <p:cNvSpPr>
            <a:spLocks noGrp="1"/>
          </p:cNvSpPr>
          <p:nvPr>
            <p:ph idx="1"/>
          </p:nvPr>
        </p:nvSpPr>
        <p:spPr>
          <a:xfrm>
            <a:off x="391886" y="1825625"/>
            <a:ext cx="4868091" cy="4351338"/>
          </a:xfrm>
        </p:spPr>
        <p:txBody>
          <a:bodyPr>
            <a:normAutofit fontScale="92500" lnSpcReduction="20000"/>
          </a:bodyPr>
          <a:lstStyle/>
          <a:p>
            <a:r>
              <a:rPr lang="en-US" dirty="0"/>
              <a:t>Contains many companies that produce organic chemicals</a:t>
            </a:r>
          </a:p>
          <a:p>
            <a:r>
              <a:rPr lang="en-US" dirty="0"/>
              <a:t>People felt pollution from these companies were affecting their health</a:t>
            </a:r>
          </a:p>
          <a:p>
            <a:r>
              <a:rPr lang="en-US" dirty="0"/>
              <a:t>Exposure assessment reported that residents were exposed to high levels of dioxins, volatile organic compounds and polychlorinated biphenyls (PCBs). Blood levels of people living in Calcasieu were similar to people not living near these chemical companies.</a:t>
            </a:r>
          </a:p>
        </p:txBody>
      </p:sp>
      <p:pic>
        <p:nvPicPr>
          <p:cNvPr id="6" name="Picture 5" descr="A picture containing sky, outdoor, way, road&#10;&#10;Description automatically generated">
            <a:extLst>
              <a:ext uri="{FF2B5EF4-FFF2-40B4-BE49-F238E27FC236}">
                <a16:creationId xmlns:a16="http://schemas.microsoft.com/office/drawing/2014/main" id="{A169B54D-3710-41B7-9468-EA59A78DF0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9977" y="1448562"/>
            <a:ext cx="6768077" cy="4280444"/>
          </a:xfrm>
          <a:prstGeom prst="rect">
            <a:avLst/>
          </a:prstGeom>
        </p:spPr>
      </p:pic>
    </p:spTree>
    <p:extLst>
      <p:ext uri="{BB962C8B-B14F-4D97-AF65-F5344CB8AC3E}">
        <p14:creationId xmlns:p14="http://schemas.microsoft.com/office/powerpoint/2010/main" val="3013830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AAB78F-AEEF-4588-A441-CF8E432D5C26}"/>
              </a:ext>
            </a:extLst>
          </p:cNvPr>
          <p:cNvSpPr>
            <a:spLocks noGrp="1"/>
          </p:cNvSpPr>
          <p:nvPr>
            <p:ph type="title"/>
          </p:nvPr>
        </p:nvSpPr>
        <p:spPr/>
        <p:txBody>
          <a:bodyPr/>
          <a:lstStyle/>
          <a:p>
            <a:pPr>
              <a:lnSpc>
                <a:spcPts val="3100"/>
              </a:lnSpc>
            </a:pPr>
            <a:r>
              <a:rPr lang="en-US" sz="2800"/>
              <a:t>Indicators for Monitoring COVID-19 Community Levels and COVID-19 and Implementing COVID-19 Prevention Strategies</a:t>
            </a:r>
            <a:endParaRPr lang="en-US" sz="2800" dirty="0"/>
          </a:p>
        </p:txBody>
      </p:sp>
      <p:sp>
        <p:nvSpPr>
          <p:cNvPr id="3" name="Subtitle 2">
            <a:extLst>
              <a:ext uri="{FF2B5EF4-FFF2-40B4-BE49-F238E27FC236}">
                <a16:creationId xmlns:a16="http://schemas.microsoft.com/office/drawing/2014/main" id="{797FF330-935F-4575-9B57-588E0AE60192}"/>
              </a:ext>
            </a:extLst>
          </p:cNvPr>
          <p:cNvSpPr>
            <a:spLocks noGrp="1"/>
          </p:cNvSpPr>
          <p:nvPr>
            <p:ph type="subTitle" idx="1"/>
          </p:nvPr>
        </p:nvSpPr>
        <p:spPr>
          <a:xfrm>
            <a:off x="696687" y="2264268"/>
            <a:ext cx="10156192" cy="457200"/>
          </a:xfrm>
        </p:spPr>
        <p:txBody>
          <a:bodyPr/>
          <a:lstStyle/>
          <a:p>
            <a:r>
              <a:rPr lang="en-US">
                <a:solidFill>
                  <a:schemeClr val="accent4">
                    <a:lumMod val="50000"/>
                  </a:schemeClr>
                </a:solidFill>
              </a:rPr>
              <a:t>Overview and Scientific Rationale</a:t>
            </a:r>
            <a:endParaRPr lang="en-US" dirty="0">
              <a:solidFill>
                <a:schemeClr val="accent4">
                  <a:lumMod val="50000"/>
                </a:schemeClr>
              </a:solidFill>
            </a:endParaRPr>
          </a:p>
        </p:txBody>
      </p:sp>
      <p:sp>
        <p:nvSpPr>
          <p:cNvPr id="6" name="TextBox 5">
            <a:extLst>
              <a:ext uri="{FF2B5EF4-FFF2-40B4-BE49-F238E27FC236}">
                <a16:creationId xmlns:a16="http://schemas.microsoft.com/office/drawing/2014/main" id="{074D072C-3661-4B0B-BE6C-9F0280408F04}"/>
              </a:ext>
            </a:extLst>
          </p:cNvPr>
          <p:cNvSpPr txBox="1"/>
          <p:nvPr/>
        </p:nvSpPr>
        <p:spPr>
          <a:xfrm>
            <a:off x="775854" y="1392922"/>
            <a:ext cx="6345381"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srgbClr val="0F56DC"/>
                </a:solidFill>
                <a:effectLst/>
                <a:uLnTx/>
                <a:uFillTx/>
                <a:latin typeface="Myriad Web Pro"/>
                <a:ea typeface="+mn-ea"/>
                <a:cs typeface="+mn-cs"/>
              </a:rPr>
              <a:t>Accessible Version: </a:t>
            </a:r>
            <a:r>
              <a:rPr kumimoji="0" lang="fr-FR" sz="1200" b="0" i="0" u="none" strike="noStrike" kern="1200" cap="none" spc="0" normalizeH="0" baseline="0" noProof="0" dirty="0">
                <a:ln>
                  <a:noFill/>
                </a:ln>
                <a:solidFill>
                  <a:srgbClr val="0F56DC"/>
                </a:solidFill>
                <a:effectLst/>
                <a:uLnTx/>
                <a:uFillTx/>
                <a:latin typeface="Myriad Web Pro"/>
                <a:ea typeface="+mn-ea"/>
                <a:cs typeface="+mn-cs"/>
                <a:hlinkClick r:id="rId3"/>
              </a:rPr>
              <a:t>https://www.cdc.gov/coronavirus/2019-ncov/science/community-levels.html</a:t>
            </a:r>
            <a:endParaRPr kumimoji="0" lang="en-US" sz="1200" b="0" i="0" u="none" strike="noStrike" kern="1200" cap="none" spc="0" normalizeH="0" baseline="0" noProof="0" dirty="0">
              <a:ln>
                <a:noFill/>
              </a:ln>
              <a:solidFill>
                <a:srgbClr val="0F56DC"/>
              </a:solidFill>
              <a:effectLst/>
              <a:uLnTx/>
              <a:uFillTx/>
              <a:latin typeface="Myriad Web Pro"/>
              <a:ea typeface="+mn-ea"/>
              <a:cs typeface="+mn-cs"/>
            </a:endParaRPr>
          </a:p>
        </p:txBody>
      </p:sp>
    </p:spTree>
    <p:extLst>
      <p:ext uri="{BB962C8B-B14F-4D97-AF65-F5344CB8AC3E}">
        <p14:creationId xmlns:p14="http://schemas.microsoft.com/office/powerpoint/2010/main" val="1783859290"/>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srcRect t="6758" b="6758"/>
          <a:stretch>
            <a:fillRect/>
          </a:stretch>
        </p:blipFill>
        <p:spPr>
          <a:prstGeom prst="rect">
            <a:avLst/>
          </a:prstGeom>
        </p:spPr>
      </p:pic>
      <p:pic>
        <p:nvPicPr>
          <p:cNvPr id="19" name="Picture Placeholder 6"/>
          <p:cNvPicPr>
            <a:picLocks noGrp="1" noChangeAspect="1"/>
          </p:cNvPicPr>
          <p:nvPr>
            <p:ph type="pic" sz="quarter" idx="11"/>
          </p:nvPr>
        </p:nvPicPr>
        <p:blipFill>
          <a:blip r:embed="rId3"/>
          <a:srcRect t="7749" b="7749"/>
          <a:stretch>
            <a:fillRect/>
          </a:stretch>
        </p:blipFill>
        <p:spPr>
          <a:prstGeom prst="rect">
            <a:avLst/>
          </a:prstGeom>
        </p:spPr>
      </p:pic>
      <p:sp>
        <p:nvSpPr>
          <p:cNvPr id="28" name="Title 1">
            <a:extLst>
              <a:ext uri="{FF2B5EF4-FFF2-40B4-BE49-F238E27FC236}">
                <a16:creationId xmlns:a16="http://schemas.microsoft.com/office/drawing/2014/main" id="{3850B606-5630-43E2-9932-6DABA1466584}"/>
              </a:ext>
            </a:extLst>
          </p:cNvPr>
          <p:cNvSpPr>
            <a:spLocks noGrp="1"/>
          </p:cNvSpPr>
          <p:nvPr>
            <p:ph type="title"/>
          </p:nvPr>
        </p:nvSpPr>
        <p:spPr/>
        <p:txBody>
          <a:bodyPr/>
          <a:lstStyle/>
          <a:p>
            <a:r>
              <a:rPr lang="en-US" dirty="0"/>
              <a:t>COVID-19 Community Levels on March 30, 2021</a:t>
            </a:r>
          </a:p>
        </p:txBody>
      </p:sp>
      <p:sp>
        <p:nvSpPr>
          <p:cNvPr id="5" name="Slide Number Placeholder 4">
            <a:extLst>
              <a:ext uri="{FF2B5EF4-FFF2-40B4-BE49-F238E27FC236}">
                <a16:creationId xmlns:a16="http://schemas.microsoft.com/office/drawing/2014/main" id="{907C2D11-22B0-4E21-BD92-D67C84DBFBB1}"/>
              </a:ext>
            </a:extLst>
          </p:cNvPr>
          <p:cNvSpPr>
            <a:spLocks noGrp="1"/>
          </p:cNvSpPr>
          <p:nvPr>
            <p:ph type="sldNum" sz="quarter" idx="4294967295"/>
          </p:nvPr>
        </p:nvSpPr>
        <p:spPr>
          <a:xfrm>
            <a:off x="11811000" y="6500813"/>
            <a:ext cx="381000" cy="357187"/>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EBCDCBD-78E1-0D41-A999-31B5EBF8E02C}" type="slidenum">
              <a:rPr kumimoji="0" lang="en-US" sz="1000" b="1" i="0" u="none" strike="noStrike" kern="1200" cap="none" spc="0" normalizeH="0" baseline="0" noProof="0" smtClean="0">
                <a:ln>
                  <a:noFill/>
                </a:ln>
                <a:solidFill>
                  <a:srgbClr val="3E8EDE"/>
                </a:solidFill>
                <a:effectLst/>
                <a:uLnTx/>
                <a:uFillTx/>
                <a:latin typeface="Arial" panose="020B0604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17</a:t>
            </a:fld>
            <a:endParaRPr kumimoji="0" lang="en-US" sz="1000" b="1" i="0" u="none" strike="noStrike" kern="1200" cap="none" spc="0" normalizeH="0" baseline="0" noProof="0">
              <a:ln>
                <a:noFill/>
              </a:ln>
              <a:solidFill>
                <a:srgbClr val="3E8EDE"/>
              </a:solidFill>
              <a:effectLst/>
              <a:uLnTx/>
              <a:uFillTx/>
              <a:latin typeface="Arial" panose="020B0604020202020204"/>
              <a:ea typeface="+mn-ea"/>
              <a:cs typeface="+mn-cs"/>
            </a:endParaRPr>
          </a:p>
        </p:txBody>
      </p:sp>
      <p:graphicFrame>
        <p:nvGraphicFramePr>
          <p:cNvPr id="26" name="Table 25"/>
          <p:cNvGraphicFramePr>
            <a:graphicFrameLocks noGrp="1"/>
          </p:cNvGraphicFramePr>
          <p:nvPr/>
        </p:nvGraphicFramePr>
        <p:xfrm>
          <a:off x="7240031" y="4398195"/>
          <a:ext cx="4114800" cy="2057398"/>
        </p:xfrm>
        <a:graphic>
          <a:graphicData uri="http://schemas.openxmlformats.org/drawingml/2006/table">
            <a:tbl>
              <a:tblPr firstRow="1" bandRow="1">
                <a:tableStyleId>{5C22544A-7EE6-4342-B048-85BDC9FD1C3A}</a:tableStyleId>
              </a:tblPr>
              <a:tblGrid>
                <a:gridCol w="1371600">
                  <a:extLst>
                    <a:ext uri="{9D8B030D-6E8A-4147-A177-3AD203B41FA5}">
                      <a16:colId xmlns:a16="http://schemas.microsoft.com/office/drawing/2014/main" val="1757661929"/>
                    </a:ext>
                  </a:extLst>
                </a:gridCol>
                <a:gridCol w="1371600">
                  <a:extLst>
                    <a:ext uri="{9D8B030D-6E8A-4147-A177-3AD203B41FA5}">
                      <a16:colId xmlns:a16="http://schemas.microsoft.com/office/drawing/2014/main" val="1661503959"/>
                    </a:ext>
                  </a:extLst>
                </a:gridCol>
                <a:gridCol w="1371600">
                  <a:extLst>
                    <a:ext uri="{9D8B030D-6E8A-4147-A177-3AD203B41FA5}">
                      <a16:colId xmlns:a16="http://schemas.microsoft.com/office/drawing/2014/main" val="1792801844"/>
                    </a:ext>
                  </a:extLst>
                </a:gridCol>
              </a:tblGrid>
              <a:tr h="392578">
                <a:tc>
                  <a:txBody>
                    <a:bodyPr/>
                    <a:lstStyle/>
                    <a:p>
                      <a:pPr algn="ctr" rtl="0" fontAlgn="ctr"/>
                      <a:r>
                        <a:rPr lang="en-US" sz="1400" b="1" i="0" u="none" strike="noStrike">
                          <a:solidFill>
                            <a:srgbClr val="000000"/>
                          </a:solidFill>
                          <a:effectLst/>
                          <a:latin typeface="Source Sans Pro" panose="020B0503030403020204" pitchFamily="34" charset="0"/>
                        </a:rPr>
                        <a:t> </a:t>
                      </a:r>
                    </a:p>
                  </a:txBody>
                  <a:tcPr marL="9525" marR="9525" marT="9525"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rtl="0" fontAlgn="ctr"/>
                      <a:r>
                        <a:rPr lang="en-US" sz="1400" b="1" i="0" u="none" strike="noStrike">
                          <a:solidFill>
                            <a:srgbClr val="000000"/>
                          </a:solidFill>
                          <a:effectLst/>
                          <a:latin typeface="Source Sans Pro" panose="020B0503030403020204" pitchFamily="34" charset="0"/>
                        </a:rPr>
                        <a:t>% of Counties</a:t>
                      </a:r>
                    </a:p>
                  </a:txBody>
                  <a:tcPr marL="9525" marR="9525" marT="9525"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rtl="0" fontAlgn="ctr"/>
                      <a:r>
                        <a:rPr lang="en-US" sz="1400" b="1" i="0" u="none" strike="noStrike">
                          <a:solidFill>
                            <a:srgbClr val="000000"/>
                          </a:solidFill>
                          <a:effectLst/>
                          <a:latin typeface="Source Sans Pro" panose="020B0503030403020204" pitchFamily="34" charset="0"/>
                        </a:rPr>
                        <a:t>% of Pop.</a:t>
                      </a:r>
                    </a:p>
                  </a:txBody>
                  <a:tcPr marL="9525" marR="9525" marT="9525"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80666024"/>
                  </a:ext>
                </a:extLst>
              </a:tr>
              <a:tr h="416205">
                <a:tc>
                  <a:txBody>
                    <a:bodyPr/>
                    <a:lstStyle/>
                    <a:p>
                      <a:pPr algn="ctr" rtl="0" fontAlgn="ctr"/>
                      <a:r>
                        <a:rPr lang="en-US" sz="1400" b="1" i="0" u="none" strike="noStrike">
                          <a:solidFill>
                            <a:srgbClr val="000000"/>
                          </a:solidFill>
                          <a:effectLst/>
                          <a:latin typeface="Source Sans Pro" panose="020B0503030403020204" pitchFamily="34" charset="0"/>
                        </a:rPr>
                        <a:t>Low</a:t>
                      </a:r>
                    </a:p>
                  </a:txBody>
                  <a:tcPr marL="9525" marR="9525" marT="9525" marB="0"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1D8AFF"/>
                    </a:solidFill>
                  </a:tcPr>
                </a:tc>
                <a:tc>
                  <a:txBody>
                    <a:bodyPr/>
                    <a:lstStyle/>
                    <a:p>
                      <a:pPr algn="ctr" rtl="0" fontAlgn="ctr"/>
                      <a:r>
                        <a:rPr lang="en-US" sz="1400" b="1" i="0" u="none" strike="noStrike">
                          <a:solidFill>
                            <a:srgbClr val="000000"/>
                          </a:solidFill>
                          <a:effectLst/>
                          <a:latin typeface="Source Sans Pro" panose="020B0503030403020204" pitchFamily="34" charset="0"/>
                        </a:rPr>
                        <a:t>9.3%</a:t>
                      </a:r>
                    </a:p>
                  </a:txBody>
                  <a:tcPr marL="9525" marR="9525" marT="9525" marB="0"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1D8AFF"/>
                    </a:solidFill>
                  </a:tcPr>
                </a:tc>
                <a:tc>
                  <a:txBody>
                    <a:bodyPr/>
                    <a:lstStyle/>
                    <a:p>
                      <a:pPr algn="ctr" rtl="0" fontAlgn="ctr"/>
                      <a:r>
                        <a:rPr lang="en-US" sz="1400" b="1" i="0" u="none" strike="noStrike">
                          <a:solidFill>
                            <a:srgbClr val="000000"/>
                          </a:solidFill>
                          <a:effectLst/>
                          <a:latin typeface="Source Sans Pro" panose="020B0503030403020204" pitchFamily="34" charset="0"/>
                        </a:rPr>
                        <a:t>1.4%</a:t>
                      </a:r>
                    </a:p>
                  </a:txBody>
                  <a:tcPr marL="9525" marR="9525" marT="9525" marB="0"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1D8AFF"/>
                    </a:solidFill>
                  </a:tcPr>
                </a:tc>
                <a:extLst>
                  <a:ext uri="{0D108BD9-81ED-4DB2-BD59-A6C34878D82A}">
                    <a16:rowId xmlns:a16="http://schemas.microsoft.com/office/drawing/2014/main" val="267262826"/>
                  </a:ext>
                </a:extLst>
              </a:tr>
              <a:tr h="416205">
                <a:tc>
                  <a:txBody>
                    <a:bodyPr/>
                    <a:lstStyle/>
                    <a:p>
                      <a:pPr algn="ctr" rtl="0" fontAlgn="ctr"/>
                      <a:r>
                        <a:rPr lang="en-US" sz="1400" b="1" i="0" u="none" strike="noStrike" dirty="0">
                          <a:solidFill>
                            <a:srgbClr val="000000"/>
                          </a:solidFill>
                          <a:effectLst/>
                          <a:latin typeface="Source Sans Pro" panose="020B0503030403020204" pitchFamily="34" charset="0"/>
                        </a:rPr>
                        <a:t>Moderate</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70D"/>
                    </a:solidFill>
                  </a:tcPr>
                </a:tc>
                <a:tc>
                  <a:txBody>
                    <a:bodyPr/>
                    <a:lstStyle/>
                    <a:p>
                      <a:pPr algn="ctr" rtl="0" fontAlgn="ctr"/>
                      <a:r>
                        <a:rPr lang="en-US" sz="1400" b="1" i="0" u="none" strike="noStrike">
                          <a:solidFill>
                            <a:srgbClr val="000000"/>
                          </a:solidFill>
                          <a:effectLst/>
                          <a:latin typeface="Source Sans Pro" panose="020B0503030403020204" pitchFamily="34" charset="0"/>
                        </a:rPr>
                        <a:t>22.0%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70D"/>
                    </a:solidFill>
                  </a:tcPr>
                </a:tc>
                <a:tc>
                  <a:txBody>
                    <a:bodyPr/>
                    <a:lstStyle/>
                    <a:p>
                      <a:pPr algn="ctr" rtl="0" fontAlgn="ctr"/>
                      <a:r>
                        <a:rPr lang="en-US" sz="1400" b="1" i="0" u="none" strike="noStrike">
                          <a:solidFill>
                            <a:srgbClr val="000000"/>
                          </a:solidFill>
                          <a:effectLst/>
                          <a:latin typeface="Source Sans Pro" panose="020B0503030403020204" pitchFamily="34" charset="0"/>
                        </a:rPr>
                        <a:t>17.3%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70D"/>
                    </a:solidFill>
                  </a:tcPr>
                </a:tc>
                <a:extLst>
                  <a:ext uri="{0D108BD9-81ED-4DB2-BD59-A6C34878D82A}">
                    <a16:rowId xmlns:a16="http://schemas.microsoft.com/office/drawing/2014/main" val="2886492037"/>
                  </a:ext>
                </a:extLst>
              </a:tr>
              <a:tr h="416205">
                <a:tc>
                  <a:txBody>
                    <a:bodyPr/>
                    <a:lstStyle/>
                    <a:p>
                      <a:pPr algn="ctr" rtl="0" fontAlgn="ctr"/>
                      <a:r>
                        <a:rPr lang="en-US" sz="1400" b="1" i="0" u="none" strike="noStrike">
                          <a:solidFill>
                            <a:srgbClr val="000000"/>
                          </a:solidFill>
                          <a:effectLst/>
                          <a:latin typeface="Source Sans Pro" panose="020B0503030403020204" pitchFamily="34" charset="0"/>
                        </a:rPr>
                        <a:t>Subst.</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7134"/>
                    </a:solidFill>
                  </a:tcPr>
                </a:tc>
                <a:tc>
                  <a:txBody>
                    <a:bodyPr/>
                    <a:lstStyle/>
                    <a:p>
                      <a:pPr algn="ctr" rtl="0" fontAlgn="ctr"/>
                      <a:r>
                        <a:rPr lang="en-US" sz="1400" b="1" i="0" u="none" strike="noStrike">
                          <a:solidFill>
                            <a:srgbClr val="000000"/>
                          </a:solidFill>
                          <a:effectLst/>
                          <a:latin typeface="Source Sans Pro" panose="020B0503030403020204" pitchFamily="34" charset="0"/>
                        </a:rPr>
                        <a:t>28.3%</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7134"/>
                    </a:solidFill>
                  </a:tcPr>
                </a:tc>
                <a:tc>
                  <a:txBody>
                    <a:bodyPr/>
                    <a:lstStyle/>
                    <a:p>
                      <a:pPr algn="ctr" rtl="0" fontAlgn="ctr"/>
                      <a:r>
                        <a:rPr lang="en-US" sz="1400" b="1" i="0" u="none" strike="noStrike">
                          <a:solidFill>
                            <a:srgbClr val="000000"/>
                          </a:solidFill>
                          <a:effectLst/>
                          <a:latin typeface="Source Sans Pro" panose="020B0503030403020204" pitchFamily="34" charset="0"/>
                        </a:rPr>
                        <a:t>26.4%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7134"/>
                    </a:solidFill>
                  </a:tcPr>
                </a:tc>
                <a:extLst>
                  <a:ext uri="{0D108BD9-81ED-4DB2-BD59-A6C34878D82A}">
                    <a16:rowId xmlns:a16="http://schemas.microsoft.com/office/drawing/2014/main" val="2097357462"/>
                  </a:ext>
                </a:extLst>
              </a:tr>
              <a:tr h="416205">
                <a:tc>
                  <a:txBody>
                    <a:bodyPr/>
                    <a:lstStyle/>
                    <a:p>
                      <a:pPr algn="ctr" rtl="0" fontAlgn="ctr"/>
                      <a:r>
                        <a:rPr lang="en-US" sz="1400" b="1" i="0" u="none" strike="noStrike">
                          <a:solidFill>
                            <a:srgbClr val="FFFFFF"/>
                          </a:solidFill>
                          <a:effectLst/>
                          <a:latin typeface="Source Sans Pro" panose="020B0503030403020204" pitchFamily="34" charset="0"/>
                        </a:rPr>
                        <a:t>High</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0000"/>
                    </a:solidFill>
                  </a:tcPr>
                </a:tc>
                <a:tc>
                  <a:txBody>
                    <a:bodyPr/>
                    <a:lstStyle/>
                    <a:p>
                      <a:pPr algn="ctr" rtl="0" fontAlgn="ctr"/>
                      <a:r>
                        <a:rPr lang="en-US" sz="1400" b="1" i="0" u="none" strike="noStrike">
                          <a:solidFill>
                            <a:srgbClr val="FFFFFF"/>
                          </a:solidFill>
                          <a:effectLst/>
                          <a:latin typeface="Source Sans Pro" panose="020B0503030403020204" pitchFamily="34" charset="0"/>
                        </a:rPr>
                        <a:t>40.5%</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0000"/>
                    </a:solidFill>
                  </a:tcPr>
                </a:tc>
                <a:tc>
                  <a:txBody>
                    <a:bodyPr/>
                    <a:lstStyle/>
                    <a:p>
                      <a:pPr algn="ctr" rtl="0" fontAlgn="ctr"/>
                      <a:r>
                        <a:rPr lang="en-US" sz="1400" b="1" i="0" u="none" strike="noStrike" dirty="0">
                          <a:solidFill>
                            <a:srgbClr val="FFFFFF"/>
                          </a:solidFill>
                          <a:effectLst/>
                          <a:latin typeface="Source Sans Pro" panose="020B0503030403020204" pitchFamily="34" charset="0"/>
                        </a:rPr>
                        <a:t>54.9%</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0000"/>
                    </a:solidFill>
                  </a:tcPr>
                </a:tc>
                <a:extLst>
                  <a:ext uri="{0D108BD9-81ED-4DB2-BD59-A6C34878D82A}">
                    <a16:rowId xmlns:a16="http://schemas.microsoft.com/office/drawing/2014/main" val="871549985"/>
                  </a:ext>
                </a:extLst>
              </a:tr>
            </a:tbl>
          </a:graphicData>
        </a:graphic>
      </p:graphicFrame>
      <p:sp>
        <p:nvSpPr>
          <p:cNvPr id="20" name="TextBox 19">
            <a:extLst>
              <a:ext uri="{FF2B5EF4-FFF2-40B4-BE49-F238E27FC236}">
                <a16:creationId xmlns:a16="http://schemas.microsoft.com/office/drawing/2014/main" id="{37A62822-2FC0-449F-A2CE-0B22858A8044}"/>
              </a:ext>
            </a:extLst>
          </p:cNvPr>
          <p:cNvSpPr txBox="1"/>
          <p:nvPr/>
        </p:nvSpPr>
        <p:spPr>
          <a:xfrm>
            <a:off x="1576262" y="1127992"/>
            <a:ext cx="3143784" cy="369332"/>
          </a:xfrm>
          <a:prstGeom prst="rect">
            <a:avLst/>
          </a:prstGeom>
          <a:solidFill>
            <a:schemeClr val="bg2"/>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COVID-19 Community Level</a:t>
            </a:r>
          </a:p>
        </p:txBody>
      </p:sp>
      <p:sp>
        <p:nvSpPr>
          <p:cNvPr id="29" name="TextBox 28">
            <a:extLst>
              <a:ext uri="{FF2B5EF4-FFF2-40B4-BE49-F238E27FC236}">
                <a16:creationId xmlns:a16="http://schemas.microsoft.com/office/drawing/2014/main" id="{ACB29DE5-46CA-4A77-9A20-B650ACEB5556}"/>
              </a:ext>
            </a:extLst>
          </p:cNvPr>
          <p:cNvSpPr txBox="1"/>
          <p:nvPr/>
        </p:nvSpPr>
        <p:spPr>
          <a:xfrm>
            <a:off x="8046040" y="1161043"/>
            <a:ext cx="2586670" cy="369332"/>
          </a:xfrm>
          <a:prstGeom prst="rect">
            <a:avLst/>
          </a:prstGeom>
          <a:solidFill>
            <a:schemeClr val="bg2"/>
          </a:solid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Calibri" panose="020F0502020204030204" pitchFamily="34" charset="0"/>
                <a:ea typeface="+mn-ea"/>
                <a:cs typeface="+mn-cs"/>
              </a:rPr>
              <a:t>Community Transmission</a:t>
            </a:r>
          </a:p>
        </p:txBody>
      </p:sp>
      <p:graphicFrame>
        <p:nvGraphicFramePr>
          <p:cNvPr id="13" name="Table 12"/>
          <p:cNvGraphicFramePr>
            <a:graphicFrameLocks noGrp="1"/>
          </p:cNvGraphicFramePr>
          <p:nvPr>
            <p:extLst>
              <p:ext uri="{D42A27DB-BD31-4B8C-83A1-F6EECF244321}">
                <p14:modId xmlns:p14="http://schemas.microsoft.com/office/powerpoint/2010/main" val="1351480211"/>
              </p:ext>
            </p:extLst>
          </p:nvPr>
        </p:nvGraphicFramePr>
        <p:xfrm>
          <a:off x="1085330" y="4809673"/>
          <a:ext cx="4125648" cy="1645920"/>
        </p:xfrm>
        <a:graphic>
          <a:graphicData uri="http://schemas.openxmlformats.org/drawingml/2006/table">
            <a:tbl>
              <a:tblPr firstRow="1" bandRow="1">
                <a:tableStyleId>{5C22544A-7EE6-4342-B048-85BDC9FD1C3A}</a:tableStyleId>
              </a:tblPr>
              <a:tblGrid>
                <a:gridCol w="1375216">
                  <a:extLst>
                    <a:ext uri="{9D8B030D-6E8A-4147-A177-3AD203B41FA5}">
                      <a16:colId xmlns:a16="http://schemas.microsoft.com/office/drawing/2014/main" val="1757661929"/>
                    </a:ext>
                  </a:extLst>
                </a:gridCol>
                <a:gridCol w="1375216">
                  <a:extLst>
                    <a:ext uri="{9D8B030D-6E8A-4147-A177-3AD203B41FA5}">
                      <a16:colId xmlns:a16="http://schemas.microsoft.com/office/drawing/2014/main" val="1661503959"/>
                    </a:ext>
                  </a:extLst>
                </a:gridCol>
                <a:gridCol w="1375216">
                  <a:extLst>
                    <a:ext uri="{9D8B030D-6E8A-4147-A177-3AD203B41FA5}">
                      <a16:colId xmlns:a16="http://schemas.microsoft.com/office/drawing/2014/main" val="1792801844"/>
                    </a:ext>
                  </a:extLst>
                </a:gridCol>
              </a:tblGrid>
              <a:tr h="411480">
                <a:tc>
                  <a:txBody>
                    <a:bodyPr/>
                    <a:lstStyle/>
                    <a:p>
                      <a:pPr algn="ctr" rtl="0" fontAlgn="ctr"/>
                      <a:r>
                        <a:rPr lang="en-US" sz="1400" b="1" i="0" u="none" strike="noStrike" dirty="0">
                          <a:solidFill>
                            <a:srgbClr val="000000"/>
                          </a:solidFill>
                          <a:effectLst/>
                          <a:latin typeface="Source Sans Pro" panose="020B0503030403020204" pitchFamily="34" charset="0"/>
                        </a:rPr>
                        <a:t> </a:t>
                      </a:r>
                    </a:p>
                  </a:txBody>
                  <a:tcPr marL="9525" marR="9525" marT="9525"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rtl="0" fontAlgn="ctr"/>
                      <a:r>
                        <a:rPr lang="en-US" sz="1400" b="1" i="0" u="none" strike="noStrike" dirty="0">
                          <a:solidFill>
                            <a:srgbClr val="000000"/>
                          </a:solidFill>
                          <a:effectLst/>
                          <a:latin typeface="Source Sans Pro" panose="020B0503030403020204" pitchFamily="34" charset="0"/>
                        </a:rPr>
                        <a:t>% of Counties</a:t>
                      </a:r>
                    </a:p>
                  </a:txBody>
                  <a:tcPr marL="9525" marR="9525" marT="9525"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rtl="0" fontAlgn="ctr"/>
                      <a:r>
                        <a:rPr lang="en-US" sz="1400" b="1" i="0" u="none" strike="noStrike" dirty="0">
                          <a:solidFill>
                            <a:srgbClr val="000000"/>
                          </a:solidFill>
                          <a:effectLst/>
                          <a:latin typeface="Source Sans Pro" panose="020B0503030403020204" pitchFamily="34" charset="0"/>
                        </a:rPr>
                        <a:t>% of Pop.</a:t>
                      </a:r>
                    </a:p>
                  </a:txBody>
                  <a:tcPr marL="9525" marR="9525" marT="9525"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80666024"/>
                  </a:ext>
                </a:extLst>
              </a:tr>
              <a:tr h="411480">
                <a:tc>
                  <a:txBody>
                    <a:bodyPr/>
                    <a:lstStyle/>
                    <a:p>
                      <a:pPr marL="0" algn="ctr" defTabSz="1219170" rtl="0" eaLnBrk="1" fontAlgn="ctr" latinLnBrk="0" hangingPunct="1"/>
                      <a:r>
                        <a:rPr lang="en-US" sz="1400" b="1" i="0" u="none" strike="noStrike" kern="1200" dirty="0">
                          <a:solidFill>
                            <a:srgbClr val="000000"/>
                          </a:solidFill>
                          <a:effectLst/>
                          <a:latin typeface="Source Sans Pro" panose="020B0503030403020204" pitchFamily="34" charset="0"/>
                          <a:ea typeface="+mn-ea"/>
                          <a:cs typeface="+mn-cs"/>
                        </a:rPr>
                        <a:t>Low</a:t>
                      </a:r>
                    </a:p>
                  </a:txBody>
                  <a:tcPr marL="9525" marR="9525" marT="9525" marB="0"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CC99"/>
                    </a:solidFill>
                  </a:tcPr>
                </a:tc>
                <a:tc>
                  <a:txBody>
                    <a:bodyPr/>
                    <a:lstStyle/>
                    <a:p>
                      <a:pPr algn="ctr" rtl="0" fontAlgn="ctr"/>
                      <a:r>
                        <a:rPr lang="en-US" sz="1400" b="1" i="0" u="none" strike="noStrike">
                          <a:solidFill>
                            <a:srgbClr val="000000"/>
                          </a:solidFill>
                          <a:effectLst/>
                          <a:latin typeface="Source Sans Pro" panose="020B0503030403020204" pitchFamily="34" charset="0"/>
                        </a:rPr>
                        <a:t>67.3%</a:t>
                      </a:r>
                    </a:p>
                  </a:txBody>
                  <a:tcPr marL="9525" marR="9525" marT="9525" marB="0"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CC99"/>
                    </a:solidFill>
                  </a:tcPr>
                </a:tc>
                <a:tc>
                  <a:txBody>
                    <a:bodyPr/>
                    <a:lstStyle/>
                    <a:p>
                      <a:pPr algn="ctr" rtl="0" fontAlgn="ctr"/>
                      <a:r>
                        <a:rPr lang="en-US" sz="1400" b="1" i="0" u="none" strike="noStrike">
                          <a:solidFill>
                            <a:srgbClr val="000000"/>
                          </a:solidFill>
                          <a:effectLst/>
                          <a:latin typeface="Source Sans Pro" panose="020B0503030403020204" pitchFamily="34" charset="0"/>
                        </a:rPr>
                        <a:t>56.9%</a:t>
                      </a:r>
                    </a:p>
                  </a:txBody>
                  <a:tcPr marL="9525" marR="9525" marT="9525" marB="0"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CC99"/>
                    </a:solidFill>
                  </a:tcPr>
                </a:tc>
                <a:extLst>
                  <a:ext uri="{0D108BD9-81ED-4DB2-BD59-A6C34878D82A}">
                    <a16:rowId xmlns:a16="http://schemas.microsoft.com/office/drawing/2014/main" val="267262826"/>
                  </a:ext>
                </a:extLst>
              </a:tr>
              <a:tr h="411480">
                <a:tc>
                  <a:txBody>
                    <a:bodyPr/>
                    <a:lstStyle/>
                    <a:p>
                      <a:pPr marL="0" algn="ctr" defTabSz="1219170" rtl="0" eaLnBrk="1" fontAlgn="ctr" latinLnBrk="0" hangingPunct="1"/>
                      <a:r>
                        <a:rPr lang="en-US" sz="1400" b="1" i="0" u="none" strike="noStrike" kern="1200" dirty="0">
                          <a:solidFill>
                            <a:srgbClr val="000000"/>
                          </a:solidFill>
                          <a:effectLst/>
                          <a:latin typeface="Source Sans Pro" panose="020B0503030403020204" pitchFamily="34" charset="0"/>
                          <a:ea typeface="+mn-ea"/>
                          <a:cs typeface="+mn-cs"/>
                        </a:rPr>
                        <a:t>Medium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F99"/>
                    </a:solidFill>
                  </a:tcPr>
                </a:tc>
                <a:tc>
                  <a:txBody>
                    <a:bodyPr/>
                    <a:lstStyle/>
                    <a:p>
                      <a:pPr algn="ctr" rtl="0" fontAlgn="ctr"/>
                      <a:r>
                        <a:rPr lang="en-US" sz="1400" b="1" i="0" u="none" strike="noStrike">
                          <a:solidFill>
                            <a:srgbClr val="000000"/>
                          </a:solidFill>
                          <a:effectLst/>
                          <a:latin typeface="Source Sans Pro" panose="020B0503030403020204" pitchFamily="34" charset="0"/>
                        </a:rPr>
                        <a:t>22.0%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F99"/>
                    </a:solidFill>
                  </a:tcPr>
                </a:tc>
                <a:tc>
                  <a:txBody>
                    <a:bodyPr/>
                    <a:lstStyle/>
                    <a:p>
                      <a:pPr algn="ctr" rtl="0" fontAlgn="ctr"/>
                      <a:r>
                        <a:rPr lang="en-US" sz="1400" b="1" i="0" u="none" strike="noStrike">
                          <a:solidFill>
                            <a:srgbClr val="000000"/>
                          </a:solidFill>
                          <a:effectLst/>
                          <a:latin typeface="Source Sans Pro" panose="020B0503030403020204" pitchFamily="34" charset="0"/>
                        </a:rPr>
                        <a:t>23.4%</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F99"/>
                    </a:solidFill>
                  </a:tcPr>
                </a:tc>
                <a:extLst>
                  <a:ext uri="{0D108BD9-81ED-4DB2-BD59-A6C34878D82A}">
                    <a16:rowId xmlns:a16="http://schemas.microsoft.com/office/drawing/2014/main" val="2886492037"/>
                  </a:ext>
                </a:extLst>
              </a:tr>
              <a:tr h="411480">
                <a:tc>
                  <a:txBody>
                    <a:bodyPr/>
                    <a:lstStyle/>
                    <a:p>
                      <a:pPr marL="0" algn="ctr" defTabSz="1219170" rtl="0" eaLnBrk="1" fontAlgn="ctr" latinLnBrk="0" hangingPunct="1"/>
                      <a:r>
                        <a:rPr lang="en-US" sz="1400" b="1" i="0" u="none" strike="noStrike" kern="1200" dirty="0">
                          <a:solidFill>
                            <a:srgbClr val="000000"/>
                          </a:solidFill>
                          <a:effectLst/>
                          <a:latin typeface="Source Sans Pro" panose="020B0503030403020204" pitchFamily="34" charset="0"/>
                          <a:ea typeface="+mn-ea"/>
                          <a:cs typeface="+mn-cs"/>
                        </a:rPr>
                        <a:t>High</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C8D59"/>
                    </a:solidFill>
                  </a:tcPr>
                </a:tc>
                <a:tc>
                  <a:txBody>
                    <a:bodyPr/>
                    <a:lstStyle/>
                    <a:p>
                      <a:pPr algn="ctr" rtl="0" fontAlgn="ctr"/>
                      <a:r>
                        <a:rPr lang="en-US" sz="1400" b="1" i="0" u="none" strike="noStrike">
                          <a:solidFill>
                            <a:srgbClr val="000000"/>
                          </a:solidFill>
                          <a:effectLst/>
                          <a:latin typeface="Source Sans Pro" panose="020B0503030403020204" pitchFamily="34" charset="0"/>
                        </a:rPr>
                        <a:t>10.6%</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C8D59"/>
                    </a:solidFill>
                  </a:tcPr>
                </a:tc>
                <a:tc>
                  <a:txBody>
                    <a:bodyPr/>
                    <a:lstStyle/>
                    <a:p>
                      <a:pPr algn="ctr" rtl="0" fontAlgn="ctr"/>
                      <a:r>
                        <a:rPr lang="en-US" sz="1400" b="1" i="0" u="none" strike="noStrike" dirty="0">
                          <a:solidFill>
                            <a:srgbClr val="000000"/>
                          </a:solidFill>
                          <a:effectLst/>
                          <a:latin typeface="Source Sans Pro" panose="020B0503030403020204" pitchFamily="34" charset="0"/>
                        </a:rPr>
                        <a:t>19.7%</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C8D59"/>
                    </a:solidFill>
                  </a:tcPr>
                </a:tc>
                <a:extLst>
                  <a:ext uri="{0D108BD9-81ED-4DB2-BD59-A6C34878D82A}">
                    <a16:rowId xmlns:a16="http://schemas.microsoft.com/office/drawing/2014/main" val="2097357462"/>
                  </a:ext>
                </a:extLst>
              </a:tr>
            </a:tbl>
          </a:graphicData>
        </a:graphic>
      </p:graphicFrame>
    </p:spTree>
    <p:extLst>
      <p:ext uri="{BB962C8B-B14F-4D97-AF65-F5344CB8AC3E}">
        <p14:creationId xmlns:p14="http://schemas.microsoft.com/office/powerpoint/2010/main" val="1099027817"/>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person and two children walking on a sidewalk&#10;&#10;Description automatically generated with low confidence">
            <a:extLst>
              <a:ext uri="{FF2B5EF4-FFF2-40B4-BE49-F238E27FC236}">
                <a16:creationId xmlns:a16="http://schemas.microsoft.com/office/drawing/2014/main" id="{383ED86B-4827-4462-AD65-84BFDE4C9D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21210" y="303590"/>
            <a:ext cx="8244860" cy="5896743"/>
          </a:xfrm>
          <a:prstGeom prst="rect">
            <a:avLst/>
          </a:prstGeom>
        </p:spPr>
      </p:pic>
      <p:sp>
        <p:nvSpPr>
          <p:cNvPr id="12" name="Rectangle 11">
            <a:extLst>
              <a:ext uri="{FF2B5EF4-FFF2-40B4-BE49-F238E27FC236}">
                <a16:creationId xmlns:a16="http://schemas.microsoft.com/office/drawing/2014/main" id="{CEB41C5C-0F34-4DDA-9D7C-5E717F35F6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384" y="303591"/>
            <a:ext cx="4334256" cy="5896743"/>
          </a:xfrm>
          <a:prstGeom prst="rect">
            <a:avLst/>
          </a:prstGeom>
          <a:solidFill>
            <a:schemeClr val="tx1">
              <a:lumMod val="75000"/>
              <a:lumOff val="25000"/>
            </a:schemeClr>
          </a:solidFill>
          <a:ln w="127000" cap="sq" cmpd="thinThick">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Title 4">
            <a:extLst>
              <a:ext uri="{FF2B5EF4-FFF2-40B4-BE49-F238E27FC236}">
                <a16:creationId xmlns:a16="http://schemas.microsoft.com/office/drawing/2014/main" id="{1046FA80-3B06-40FC-BAAF-122FC08874FA}"/>
              </a:ext>
            </a:extLst>
          </p:cNvPr>
          <p:cNvSpPr>
            <a:spLocks noGrp="1"/>
          </p:cNvSpPr>
          <p:nvPr>
            <p:ph type="title"/>
          </p:nvPr>
        </p:nvSpPr>
        <p:spPr>
          <a:xfrm>
            <a:off x="594360" y="640263"/>
            <a:ext cx="3822192" cy="1344975"/>
          </a:xfrm>
        </p:spPr>
        <p:txBody>
          <a:bodyPr vert="horz" lIns="91440" tIns="45720" rIns="91440" bIns="45720" rtlCol="0" anchor="ctr">
            <a:normAutofit/>
          </a:bodyPr>
          <a:lstStyle/>
          <a:p>
            <a:r>
              <a:rPr lang="en-US" sz="3600" kern="1200" dirty="0">
                <a:solidFill>
                  <a:schemeClr val="bg1"/>
                </a:solidFill>
                <a:latin typeface="+mj-lt"/>
                <a:ea typeface="+mj-ea"/>
                <a:cs typeface="+mj-cs"/>
              </a:rPr>
              <a:t>Risk Assessment at CDC</a:t>
            </a:r>
          </a:p>
        </p:txBody>
      </p:sp>
      <p:cxnSp>
        <p:nvCxnSpPr>
          <p:cNvPr id="14" name="Straight Connector 13">
            <a:extLst>
              <a:ext uri="{FF2B5EF4-FFF2-40B4-BE49-F238E27FC236}">
                <a16:creationId xmlns:a16="http://schemas.microsoft.com/office/drawing/2014/main" id="{57E1E5E6-F385-4E9C-B201-BA5BDE5CAD5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04088" y="2050687"/>
            <a:ext cx="3685032" cy="0"/>
          </a:xfrm>
          <a:prstGeom prst="line">
            <a:avLst/>
          </a:prstGeom>
          <a:ln w="22225">
            <a:solidFill>
              <a:srgbClr val="E7E6E6"/>
            </a:solidFill>
          </a:ln>
        </p:spPr>
        <p:style>
          <a:lnRef idx="1">
            <a:schemeClr val="accent1"/>
          </a:lnRef>
          <a:fillRef idx="0">
            <a:schemeClr val="accent1"/>
          </a:fillRef>
          <a:effectRef idx="0">
            <a:schemeClr val="accent1"/>
          </a:effectRef>
          <a:fontRef idx="minor">
            <a:schemeClr val="tx1"/>
          </a:fontRef>
        </p:style>
      </p:cxnSp>
      <p:sp>
        <p:nvSpPr>
          <p:cNvPr id="6" name="Content Placeholder 5">
            <a:extLst>
              <a:ext uri="{FF2B5EF4-FFF2-40B4-BE49-F238E27FC236}">
                <a16:creationId xmlns:a16="http://schemas.microsoft.com/office/drawing/2014/main" id="{D2EE51F9-3315-478C-BAAB-701A631406DD}"/>
              </a:ext>
            </a:extLst>
          </p:cNvPr>
          <p:cNvSpPr>
            <a:spLocks noGrp="1"/>
          </p:cNvSpPr>
          <p:nvPr>
            <p:ph sz="half" idx="2"/>
          </p:nvPr>
        </p:nvSpPr>
        <p:spPr>
          <a:xfrm>
            <a:off x="593610" y="2121763"/>
            <a:ext cx="3822192" cy="3773010"/>
          </a:xfrm>
        </p:spPr>
        <p:txBody>
          <a:bodyPr vert="horz" lIns="91440" tIns="45720" rIns="91440" bIns="45720" rtlCol="0">
            <a:normAutofit/>
          </a:bodyPr>
          <a:lstStyle/>
          <a:p>
            <a:r>
              <a:rPr lang="en-US" sz="2000" dirty="0">
                <a:solidFill>
                  <a:schemeClr val="bg1"/>
                </a:solidFill>
              </a:rPr>
              <a:t>Training</a:t>
            </a:r>
          </a:p>
          <a:p>
            <a:pPr lvl="1"/>
            <a:r>
              <a:rPr lang="en-US" sz="2000" dirty="0">
                <a:solidFill>
                  <a:schemeClr val="bg1"/>
                </a:solidFill>
              </a:rPr>
              <a:t>Not part of EIS curriculum</a:t>
            </a:r>
          </a:p>
          <a:p>
            <a:pPr lvl="1"/>
            <a:r>
              <a:rPr lang="en-US" sz="2000" dirty="0">
                <a:solidFill>
                  <a:schemeClr val="bg1"/>
                </a:solidFill>
              </a:rPr>
              <a:t>Many opportunities</a:t>
            </a:r>
          </a:p>
          <a:p>
            <a:pPr lvl="1"/>
            <a:r>
              <a:rPr lang="en-US" sz="2000" dirty="0">
                <a:solidFill>
                  <a:schemeClr val="bg1"/>
                </a:solidFill>
              </a:rPr>
              <a:t>CDC employees</a:t>
            </a:r>
          </a:p>
          <a:p>
            <a:pPr lvl="1"/>
            <a:r>
              <a:rPr lang="en-US" sz="2000" dirty="0">
                <a:solidFill>
                  <a:schemeClr val="bg1"/>
                </a:solidFill>
              </a:rPr>
              <a:t>International health professionals</a:t>
            </a:r>
          </a:p>
          <a:p>
            <a:r>
              <a:rPr lang="en-US" sz="2000" dirty="0">
                <a:solidFill>
                  <a:schemeClr val="bg1"/>
                </a:solidFill>
              </a:rPr>
              <a:t>Wide use of RA</a:t>
            </a:r>
          </a:p>
          <a:p>
            <a:pPr lvl="1"/>
            <a:r>
              <a:rPr lang="en-US" sz="2000" dirty="0">
                <a:solidFill>
                  <a:schemeClr val="bg1"/>
                </a:solidFill>
              </a:rPr>
              <a:t>Personal to countries</a:t>
            </a:r>
          </a:p>
          <a:p>
            <a:pPr lvl="1"/>
            <a:r>
              <a:rPr lang="en-US" sz="2000" dirty="0">
                <a:solidFill>
                  <a:schemeClr val="bg1"/>
                </a:solidFill>
              </a:rPr>
              <a:t>Occupational to public</a:t>
            </a:r>
          </a:p>
          <a:p>
            <a:pPr lvl="1"/>
            <a:r>
              <a:rPr lang="en-US" sz="2000" dirty="0">
                <a:solidFill>
                  <a:schemeClr val="bg1"/>
                </a:solidFill>
              </a:rPr>
              <a:t>Infectious to chemicals</a:t>
            </a:r>
          </a:p>
        </p:txBody>
      </p:sp>
      <p:pic>
        <p:nvPicPr>
          <p:cNvPr id="4" name="Picture 3" descr="A picture containing traffic light&#10;&#10;Description automatically generated">
            <a:extLst>
              <a:ext uri="{FF2B5EF4-FFF2-40B4-BE49-F238E27FC236}">
                <a16:creationId xmlns:a16="http://schemas.microsoft.com/office/drawing/2014/main" id="{3DCAE223-08B3-487C-A1BD-860AB613D8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06912" y="398350"/>
            <a:ext cx="762000" cy="1828800"/>
          </a:xfrm>
          <a:prstGeom prst="rect">
            <a:avLst/>
          </a:prstGeom>
        </p:spPr>
      </p:pic>
    </p:spTree>
    <p:extLst>
      <p:ext uri="{BB962C8B-B14F-4D97-AF65-F5344CB8AC3E}">
        <p14:creationId xmlns:p14="http://schemas.microsoft.com/office/powerpoint/2010/main" val="37442832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4E69259-0DFA-4810-8010-662B7A064952}"/>
              </a:ext>
            </a:extLst>
          </p:cNvPr>
          <p:cNvSpPr>
            <a:spLocks noGrp="1"/>
          </p:cNvSpPr>
          <p:nvPr>
            <p:ph idx="1"/>
          </p:nvPr>
        </p:nvSpPr>
        <p:spPr>
          <a:xfrm>
            <a:off x="838200" y="2295888"/>
            <a:ext cx="10515600" cy="4351338"/>
          </a:xfrm>
        </p:spPr>
        <p:txBody>
          <a:bodyPr/>
          <a:lstStyle/>
          <a:p>
            <a:pPr marL="0" indent="0">
              <a:buNone/>
            </a:pPr>
            <a:r>
              <a:rPr lang="en-US" dirty="0"/>
              <a:t>The findings and conclusions in this presentation are those of the author and do not necessarily represent the official position of the Centers for Disease Control and Prevention.</a:t>
            </a:r>
          </a:p>
        </p:txBody>
      </p:sp>
    </p:spTree>
    <p:extLst>
      <p:ext uri="{BB962C8B-B14F-4D97-AF65-F5344CB8AC3E}">
        <p14:creationId xmlns:p14="http://schemas.microsoft.com/office/powerpoint/2010/main" val="25167084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97AD2C-6C0E-4E4D-B499-126232A55116}"/>
              </a:ext>
            </a:extLst>
          </p:cNvPr>
          <p:cNvSpPr>
            <a:spLocks noGrp="1"/>
          </p:cNvSpPr>
          <p:nvPr>
            <p:ph type="title"/>
          </p:nvPr>
        </p:nvSpPr>
        <p:spPr>
          <a:xfrm>
            <a:off x="838200" y="450158"/>
            <a:ext cx="10515600" cy="1325563"/>
          </a:xfrm>
        </p:spPr>
        <p:txBody>
          <a:bodyPr/>
          <a:lstStyle/>
          <a:p>
            <a:r>
              <a:rPr lang="en-US" dirty="0"/>
              <a:t>Risk Assessment Training at CDC - EIS</a:t>
            </a:r>
          </a:p>
        </p:txBody>
      </p:sp>
      <p:pic>
        <p:nvPicPr>
          <p:cNvPr id="5" name="Picture 4" descr="Diagram&#10;&#10;Description automatically generated">
            <a:extLst>
              <a:ext uri="{FF2B5EF4-FFF2-40B4-BE49-F238E27FC236}">
                <a16:creationId xmlns:a16="http://schemas.microsoft.com/office/drawing/2014/main" id="{6A4EB909-3608-4506-90EE-470C11C79F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3670" y="1614883"/>
            <a:ext cx="7185025" cy="4792959"/>
          </a:xfrm>
          <a:prstGeom prst="rect">
            <a:avLst/>
          </a:prstGeom>
        </p:spPr>
      </p:pic>
    </p:spTree>
    <p:extLst>
      <p:ext uri="{BB962C8B-B14F-4D97-AF65-F5344CB8AC3E}">
        <p14:creationId xmlns:p14="http://schemas.microsoft.com/office/powerpoint/2010/main" val="28657080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EE2AD96-B495-4E06-9291-B71706F728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53CF6D67-C5A8-4ADD-9E8E-1E38CA1D31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638515" y="639280"/>
            <a:ext cx="6858000" cy="5579440"/>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6909FA0-B515-4681-B7A8-FA281D133B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393206" y="395206"/>
            <a:ext cx="6346209" cy="5576080"/>
          </a:xfrm>
          <a:prstGeom prst="rect">
            <a:avLst/>
          </a:prstGeom>
          <a:gradFill>
            <a:gsLst>
              <a:gs pos="0">
                <a:srgbClr val="000000">
                  <a:alpha val="0"/>
                </a:srgbClr>
              </a:gs>
              <a:gs pos="99000">
                <a:schemeClr val="accent1">
                  <a:alpha val="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1C9FE86-FCC3-4A31-AA1C-C882262B7F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528907" y="2818967"/>
            <a:ext cx="2501979" cy="5576080"/>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7D96243B-ECED-4B71-8E06-AE9A285EAD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425002" y="852793"/>
            <a:ext cx="6858001" cy="5152412"/>
          </a:xfrm>
          <a:prstGeom prst="rect">
            <a:avLst/>
          </a:prstGeom>
          <a:gradFill>
            <a:gsLst>
              <a:gs pos="0">
                <a:srgbClr val="000000">
                  <a:alpha val="0"/>
                </a:srgbClr>
              </a:gs>
              <a:gs pos="99000">
                <a:schemeClr val="accent1">
                  <a:alpha val="1100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A09989E4-EFDC-4A90-A633-E0525FB413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818753" y="1128497"/>
            <a:ext cx="4318303" cy="4318303"/>
          </a:xfrm>
          <a:prstGeom prst="ellipse">
            <a:avLst/>
          </a:prstGeom>
          <a:gradFill>
            <a:gsLst>
              <a:gs pos="39000">
                <a:schemeClr val="accent1">
                  <a:alpha val="0"/>
                </a:schemeClr>
              </a:gs>
              <a:gs pos="100000">
                <a:schemeClr val="accent1">
                  <a:lumMod val="60000"/>
                  <a:lumOff val="40000"/>
                  <a:alpha val="1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997AD2C-6C0E-4E4D-B499-126232A55116}"/>
              </a:ext>
            </a:extLst>
          </p:cNvPr>
          <p:cNvSpPr>
            <a:spLocks noGrp="1"/>
          </p:cNvSpPr>
          <p:nvPr>
            <p:ph type="title"/>
          </p:nvPr>
        </p:nvSpPr>
        <p:spPr>
          <a:xfrm>
            <a:off x="664846" y="1839092"/>
            <a:ext cx="4230100" cy="3387497"/>
          </a:xfrm>
        </p:spPr>
        <p:txBody>
          <a:bodyPr anchor="b">
            <a:normAutofit fontScale="90000"/>
          </a:bodyPr>
          <a:lstStyle/>
          <a:p>
            <a:pPr algn="r"/>
            <a:r>
              <a:rPr lang="en-US" sz="4000" dirty="0">
                <a:solidFill>
                  <a:srgbClr val="FFFFFF"/>
                </a:solidFill>
              </a:rPr>
              <a:t>Risk Assessment Training at CDC</a:t>
            </a:r>
            <a:br>
              <a:rPr lang="en-US" sz="4000" dirty="0">
                <a:solidFill>
                  <a:srgbClr val="FFFFFF"/>
                </a:solidFill>
              </a:rPr>
            </a:br>
            <a:br>
              <a:rPr lang="en-US" sz="4000" dirty="0">
                <a:solidFill>
                  <a:srgbClr val="FFFFFF"/>
                </a:solidFill>
              </a:rPr>
            </a:br>
            <a:br>
              <a:rPr lang="en-US" sz="4000" dirty="0">
                <a:solidFill>
                  <a:srgbClr val="FFFFFF"/>
                </a:solidFill>
              </a:rPr>
            </a:br>
            <a:r>
              <a:rPr lang="en-US" sz="4000" dirty="0">
                <a:solidFill>
                  <a:srgbClr val="FFFFFF"/>
                </a:solidFill>
              </a:rPr>
              <a:t> Occupational</a:t>
            </a:r>
            <a:br>
              <a:rPr lang="en-US" sz="4000" dirty="0">
                <a:solidFill>
                  <a:srgbClr val="FFFFFF"/>
                </a:solidFill>
              </a:rPr>
            </a:br>
            <a:r>
              <a:rPr lang="en-US" sz="4000" dirty="0">
                <a:solidFill>
                  <a:schemeClr val="bg1"/>
                </a:solidFill>
              </a:rPr>
              <a:t>Biological Risk Assessment for  </a:t>
            </a:r>
            <a:br>
              <a:rPr lang="en-US" sz="4000" dirty="0">
                <a:solidFill>
                  <a:schemeClr val="bg1"/>
                </a:solidFill>
              </a:rPr>
            </a:br>
            <a:r>
              <a:rPr lang="en-US" sz="4000" dirty="0">
                <a:solidFill>
                  <a:schemeClr val="bg1"/>
                </a:solidFill>
              </a:rPr>
              <a:t>Laboratory Workers</a:t>
            </a:r>
            <a:br>
              <a:rPr lang="en-US" sz="4000" dirty="0">
                <a:solidFill>
                  <a:schemeClr val="bg1"/>
                </a:solidFill>
              </a:rPr>
            </a:br>
            <a:endParaRPr lang="en-US" sz="4000" dirty="0">
              <a:solidFill>
                <a:schemeClr val="bg1"/>
              </a:solidFill>
            </a:endParaRPr>
          </a:p>
        </p:txBody>
      </p:sp>
      <p:sp>
        <p:nvSpPr>
          <p:cNvPr id="3" name="Content Placeholder 2">
            <a:extLst>
              <a:ext uri="{FF2B5EF4-FFF2-40B4-BE49-F238E27FC236}">
                <a16:creationId xmlns:a16="http://schemas.microsoft.com/office/drawing/2014/main" id="{BABB2D5A-5B9D-4BC0-BF4F-0BFD7CFF0D24}"/>
              </a:ext>
            </a:extLst>
          </p:cNvPr>
          <p:cNvSpPr>
            <a:spLocks noGrp="1"/>
          </p:cNvSpPr>
          <p:nvPr>
            <p:ph idx="1"/>
          </p:nvPr>
        </p:nvSpPr>
        <p:spPr>
          <a:xfrm>
            <a:off x="6503158" y="649480"/>
            <a:ext cx="4862447" cy="5546047"/>
          </a:xfrm>
        </p:spPr>
        <p:txBody>
          <a:bodyPr anchor="ctr">
            <a:normAutofit/>
          </a:bodyPr>
          <a:lstStyle/>
          <a:p>
            <a:r>
              <a:rPr lang="en-US" sz="2000" dirty="0"/>
              <a:t>This course focuses on how to conduct risk assessments for laboratory work with biological agents. </a:t>
            </a:r>
          </a:p>
          <a:p>
            <a:r>
              <a:rPr lang="en-US" sz="2000" dirty="0"/>
              <a:t>Participants will learn how to identify, predict, and mitigate potential risks associated with laboratory procedures involving biological agents, and gain an understanding of the basic components of a risk assessment through interactive exercises and scenarios.</a:t>
            </a:r>
          </a:p>
        </p:txBody>
      </p:sp>
    </p:spTree>
    <p:extLst>
      <p:ext uri="{BB962C8B-B14F-4D97-AF65-F5344CB8AC3E}">
        <p14:creationId xmlns:p14="http://schemas.microsoft.com/office/powerpoint/2010/main" val="17180652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753291" y="469741"/>
            <a:ext cx="8229600" cy="884238"/>
          </a:xfrm>
        </p:spPr>
        <p:txBody>
          <a:bodyPr/>
          <a:lstStyle/>
          <a:p>
            <a:pPr eaLnBrk="1" hangingPunct="1"/>
            <a:br>
              <a:rPr lang="en-US" altLang="en-US" sz="4000" dirty="0"/>
            </a:br>
            <a:r>
              <a:rPr lang="en-US" altLang="en-US" sz="4000" dirty="0"/>
              <a:t>Risk Assessment-BMBL6</a:t>
            </a:r>
          </a:p>
        </p:txBody>
      </p:sp>
      <p:sp>
        <p:nvSpPr>
          <p:cNvPr id="28675" name="Rectangle 3"/>
          <p:cNvSpPr>
            <a:spLocks noGrp="1" noChangeArrowheads="1"/>
          </p:cNvSpPr>
          <p:nvPr>
            <p:ph idx="1"/>
          </p:nvPr>
        </p:nvSpPr>
        <p:spPr>
          <a:xfrm>
            <a:off x="544286" y="1600200"/>
            <a:ext cx="4648200" cy="4191000"/>
          </a:xfrm>
        </p:spPr>
        <p:txBody>
          <a:bodyPr/>
          <a:lstStyle/>
          <a:p>
            <a:pPr eaLnBrk="1" hangingPunct="1">
              <a:spcBef>
                <a:spcPct val="0"/>
              </a:spcBef>
            </a:pPr>
            <a:r>
              <a:rPr lang="en-US" altLang="en-US" dirty="0"/>
              <a:t>Risk assessment process is used to identify the hazardous characteristics of:</a:t>
            </a:r>
          </a:p>
          <a:p>
            <a:pPr lvl="1" eaLnBrk="1" hangingPunct="1">
              <a:spcBef>
                <a:spcPct val="0"/>
              </a:spcBef>
            </a:pPr>
            <a:r>
              <a:rPr lang="en-US" altLang="en-US" dirty="0"/>
              <a:t>a infectious or potentially infectious </a:t>
            </a:r>
            <a:r>
              <a:rPr lang="en-US" altLang="en-US" u="sng" dirty="0"/>
              <a:t>agent</a:t>
            </a:r>
            <a:r>
              <a:rPr lang="en-US" altLang="en-US" dirty="0"/>
              <a:t> or material, </a:t>
            </a:r>
          </a:p>
          <a:p>
            <a:pPr lvl="1" eaLnBrk="1" hangingPunct="1">
              <a:spcBef>
                <a:spcPct val="0"/>
              </a:spcBef>
            </a:pPr>
            <a:r>
              <a:rPr lang="en-US" altLang="en-US" dirty="0"/>
              <a:t>the </a:t>
            </a:r>
            <a:r>
              <a:rPr lang="en-US" altLang="en-US" u="sng" dirty="0"/>
              <a:t>activities</a:t>
            </a:r>
            <a:r>
              <a:rPr lang="en-US" altLang="en-US" dirty="0"/>
              <a:t> that can result in a person’s exposure to an agent, </a:t>
            </a:r>
          </a:p>
          <a:p>
            <a:pPr lvl="1" eaLnBrk="1" hangingPunct="1">
              <a:spcBef>
                <a:spcPct val="0"/>
              </a:spcBef>
            </a:pPr>
            <a:r>
              <a:rPr lang="en-US" altLang="en-US" dirty="0"/>
              <a:t>the </a:t>
            </a:r>
            <a:r>
              <a:rPr lang="en-US" altLang="en-US" u="sng" dirty="0"/>
              <a:t>likelihood</a:t>
            </a:r>
            <a:r>
              <a:rPr lang="en-US" altLang="en-US" dirty="0"/>
              <a:t> that such an exposure will cause </a:t>
            </a:r>
            <a:r>
              <a:rPr lang="en-US" altLang="en-US" dirty="0">
                <a:solidFill>
                  <a:schemeClr val="bg2">
                    <a:lumMod val="75000"/>
                  </a:schemeClr>
                </a:solidFill>
              </a:rPr>
              <a:t>Laboratory Acquired Infection (LAI), </a:t>
            </a:r>
          </a:p>
          <a:p>
            <a:pPr lvl="1" eaLnBrk="1" hangingPunct="1">
              <a:spcBef>
                <a:spcPct val="0"/>
              </a:spcBef>
            </a:pPr>
            <a:r>
              <a:rPr lang="en-US" altLang="en-US" dirty="0"/>
              <a:t>and the probable </a:t>
            </a:r>
            <a:r>
              <a:rPr lang="en-US" altLang="en-US" u="sng" dirty="0"/>
              <a:t>consequences</a:t>
            </a:r>
            <a:r>
              <a:rPr lang="en-US" altLang="en-US" dirty="0"/>
              <a:t> of such an infection.</a:t>
            </a:r>
          </a:p>
        </p:txBody>
      </p:sp>
      <p:sp>
        <p:nvSpPr>
          <p:cNvPr id="28676" name="Text Placeholder 2"/>
          <p:cNvSpPr>
            <a:spLocks noGrp="1"/>
          </p:cNvSpPr>
          <p:nvPr>
            <p:ph type="body" sz="quarter" idx="11"/>
          </p:nvPr>
        </p:nvSpPr>
        <p:spPr>
          <a:xfrm>
            <a:off x="816259" y="5732621"/>
            <a:ext cx="4438581" cy="609600"/>
          </a:xfrm>
        </p:spPr>
        <p:txBody>
          <a:bodyPr anchor="ctr"/>
          <a:lstStyle/>
          <a:p>
            <a:pPr lvl="1" algn="ctr" eaLnBrk="1" hangingPunct="1"/>
            <a:r>
              <a:rPr lang="en-US" altLang="en-US" sz="1600" b="1" dirty="0">
                <a:solidFill>
                  <a:schemeClr val="tx1">
                    <a:lumMod val="75000"/>
                  </a:schemeClr>
                </a:solidFill>
              </a:rPr>
              <a:t>BMBL, 6</a:t>
            </a:r>
            <a:r>
              <a:rPr lang="en-US" altLang="en-US" sz="1600" b="1" baseline="30000" dirty="0">
                <a:solidFill>
                  <a:schemeClr val="tx1">
                    <a:lumMod val="75000"/>
                  </a:schemeClr>
                </a:solidFill>
              </a:rPr>
              <a:t>TH</a:t>
            </a:r>
            <a:r>
              <a:rPr lang="en-US" altLang="en-US" sz="1600" b="1" dirty="0">
                <a:solidFill>
                  <a:schemeClr val="tx1">
                    <a:lumMod val="75000"/>
                  </a:schemeClr>
                </a:solidFill>
              </a:rPr>
              <a:t> EDITION, CDC/NIH page 9</a:t>
            </a:r>
            <a:endParaRPr lang="en-US" altLang="en-US" sz="1200" b="1" dirty="0">
              <a:solidFill>
                <a:schemeClr val="tx1">
                  <a:lumMod val="75000"/>
                </a:schemeClr>
              </a:solidFill>
            </a:endParaRPr>
          </a:p>
        </p:txBody>
      </p:sp>
      <p:sp>
        <p:nvSpPr>
          <p:cNvPr id="2" name="TextBox 1"/>
          <p:cNvSpPr txBox="1"/>
          <p:nvPr/>
        </p:nvSpPr>
        <p:spPr>
          <a:xfrm>
            <a:off x="7135586" y="6187062"/>
            <a:ext cx="2666999" cy="246221"/>
          </a:xfrm>
          <a:prstGeom prst="rect">
            <a:avLst/>
          </a:prstGeom>
          <a:noFill/>
        </p:spPr>
        <p:txBody>
          <a:bodyPr wrap="square" rtlCol="0">
            <a:spAutoFit/>
          </a:bodyPr>
          <a:lstStyle/>
          <a:p>
            <a:pPr fontAlgn="base">
              <a:spcBef>
                <a:spcPct val="0"/>
              </a:spcBef>
              <a:spcAft>
                <a:spcPct val="0"/>
              </a:spcAft>
            </a:pPr>
            <a:r>
              <a:rPr lang="en-US" sz="1000" dirty="0">
                <a:solidFill>
                  <a:srgbClr val="0039A6"/>
                </a:solidFill>
                <a:latin typeface="Tahoma" pitchFamily="34" charset="0"/>
                <a:cs typeface="Arial" pitchFamily="34" charset="0"/>
              </a:rPr>
              <a:t>https://www.cdc.gov/labs/BMBL.html</a:t>
            </a:r>
          </a:p>
        </p:txBody>
      </p:sp>
      <p:pic>
        <p:nvPicPr>
          <p:cNvPr id="4" name="Picture 3" descr="A picture containing icon&#10;&#10;Description automatically generated">
            <a:extLst>
              <a:ext uri="{FF2B5EF4-FFF2-40B4-BE49-F238E27FC236}">
                <a16:creationId xmlns:a16="http://schemas.microsoft.com/office/drawing/2014/main" id="{33B59054-2EC1-4172-93CE-45AC76549B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24390" y="312021"/>
            <a:ext cx="4029618" cy="5875041"/>
          </a:xfrm>
          <a:prstGeom prst="rect">
            <a:avLst/>
          </a:prstGeom>
        </p:spPr>
      </p:pic>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1962374" y="343269"/>
            <a:ext cx="8229600" cy="884238"/>
          </a:xfrm>
        </p:spPr>
        <p:txBody>
          <a:bodyPr/>
          <a:lstStyle/>
          <a:p>
            <a:pPr eaLnBrk="1" hangingPunct="1"/>
            <a:br>
              <a:rPr lang="en-US" altLang="en-US" sz="4000" dirty="0"/>
            </a:br>
            <a:r>
              <a:rPr lang="en-US" altLang="en-US" sz="4000" dirty="0"/>
              <a:t>Biological Risk Mitigation</a:t>
            </a:r>
          </a:p>
        </p:txBody>
      </p:sp>
      <p:sp>
        <p:nvSpPr>
          <p:cNvPr id="28675" name="Rectangle 3"/>
          <p:cNvSpPr>
            <a:spLocks noGrp="1" noChangeArrowheads="1"/>
          </p:cNvSpPr>
          <p:nvPr>
            <p:ph idx="1"/>
          </p:nvPr>
        </p:nvSpPr>
        <p:spPr>
          <a:xfrm>
            <a:off x="762000" y="1600200"/>
            <a:ext cx="4724400" cy="4191000"/>
          </a:xfrm>
        </p:spPr>
        <p:txBody>
          <a:bodyPr/>
          <a:lstStyle/>
          <a:p>
            <a:pPr marL="0" indent="0" eaLnBrk="1" hangingPunct="1">
              <a:spcBef>
                <a:spcPct val="0"/>
              </a:spcBef>
              <a:buNone/>
            </a:pPr>
            <a:r>
              <a:rPr lang="en-US" altLang="en-US" dirty="0"/>
              <a:t>The information identified by risk assessment will provide a guide for:</a:t>
            </a:r>
          </a:p>
          <a:p>
            <a:pPr lvl="1" eaLnBrk="1" hangingPunct="1">
              <a:spcBef>
                <a:spcPct val="0"/>
              </a:spcBef>
            </a:pPr>
            <a:r>
              <a:rPr lang="en-US" altLang="en-US" sz="1800" dirty="0"/>
              <a:t>the selection of appropriate biosafety levels and </a:t>
            </a:r>
          </a:p>
          <a:p>
            <a:pPr lvl="1" eaLnBrk="1" hangingPunct="1">
              <a:spcBef>
                <a:spcPct val="0"/>
              </a:spcBef>
            </a:pPr>
            <a:r>
              <a:rPr lang="en-US" altLang="en-US" sz="1800" dirty="0"/>
              <a:t>microbiological practices, </a:t>
            </a:r>
          </a:p>
          <a:p>
            <a:pPr lvl="1" eaLnBrk="1" hangingPunct="1">
              <a:spcBef>
                <a:spcPct val="0"/>
              </a:spcBef>
            </a:pPr>
            <a:r>
              <a:rPr lang="en-US" altLang="en-US" sz="1800" dirty="0"/>
              <a:t>safety equipment </a:t>
            </a:r>
          </a:p>
          <a:p>
            <a:pPr lvl="1" eaLnBrk="1" hangingPunct="1">
              <a:spcBef>
                <a:spcPct val="0"/>
              </a:spcBef>
            </a:pPr>
            <a:r>
              <a:rPr lang="en-US" altLang="en-US" sz="1800" dirty="0">
                <a:solidFill>
                  <a:schemeClr val="bg2">
                    <a:lumMod val="75000"/>
                  </a:schemeClr>
                </a:solidFill>
              </a:rPr>
              <a:t>personal protective equipment (PPE) </a:t>
            </a:r>
            <a:endParaRPr lang="en-US" altLang="en-US" sz="1800" dirty="0"/>
          </a:p>
          <a:p>
            <a:pPr lvl="1" eaLnBrk="1" hangingPunct="1">
              <a:spcBef>
                <a:spcPct val="0"/>
              </a:spcBef>
            </a:pPr>
            <a:r>
              <a:rPr lang="en-US" altLang="en-US" sz="1800" dirty="0"/>
              <a:t>facility safeguards that can prevent LAIs</a:t>
            </a:r>
          </a:p>
          <a:p>
            <a:pPr marL="57150" indent="0" eaLnBrk="1" hangingPunct="1">
              <a:spcBef>
                <a:spcPct val="0"/>
              </a:spcBef>
              <a:buNone/>
            </a:pPr>
            <a:endParaRPr lang="en-US" altLang="en-US" sz="2200" dirty="0"/>
          </a:p>
          <a:p>
            <a:pPr marL="57150" indent="0" eaLnBrk="1" hangingPunct="1">
              <a:spcBef>
                <a:spcPct val="0"/>
              </a:spcBef>
              <a:buNone/>
            </a:pPr>
            <a:r>
              <a:rPr lang="en-US" altLang="en-US" sz="2200" dirty="0"/>
              <a:t>Action required to eliminate the hazard or reduce the associated risk (MIL STD 882E-2012) </a:t>
            </a:r>
          </a:p>
        </p:txBody>
      </p:sp>
      <p:sp>
        <p:nvSpPr>
          <p:cNvPr id="28676" name="Text Placeholder 2"/>
          <p:cNvSpPr>
            <a:spLocks noGrp="1"/>
          </p:cNvSpPr>
          <p:nvPr>
            <p:ph type="body" sz="quarter" idx="11"/>
          </p:nvPr>
        </p:nvSpPr>
        <p:spPr/>
        <p:txBody>
          <a:bodyPr anchor="ctr"/>
          <a:lstStyle/>
          <a:p>
            <a:pPr algn="ctr" eaLnBrk="1" hangingPunct="1"/>
            <a:r>
              <a:rPr lang="en-US" altLang="en-US" sz="1200" b="1" dirty="0">
                <a:solidFill>
                  <a:schemeClr val="tx1">
                    <a:lumMod val="75000"/>
                  </a:schemeClr>
                </a:solidFill>
              </a:rPr>
              <a:t>BMBL, 5</a:t>
            </a:r>
            <a:r>
              <a:rPr lang="en-US" altLang="en-US" sz="1200" b="1" baseline="30000" dirty="0">
                <a:solidFill>
                  <a:schemeClr val="tx1">
                    <a:lumMod val="75000"/>
                  </a:schemeClr>
                </a:solidFill>
              </a:rPr>
              <a:t>TH</a:t>
            </a:r>
            <a:r>
              <a:rPr lang="en-US" altLang="en-US" sz="1200" b="1" dirty="0">
                <a:solidFill>
                  <a:schemeClr val="tx1">
                    <a:lumMod val="75000"/>
                  </a:schemeClr>
                </a:solidFill>
              </a:rPr>
              <a:t> EDITION, CDC/NIH SECTION II, Page 9</a:t>
            </a:r>
          </a:p>
        </p:txBody>
      </p:sp>
      <p:pic>
        <p:nvPicPr>
          <p:cNvPr id="2050" name="Picture 2" descr="PHIL Image 178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8800" y="1600200"/>
            <a:ext cx="6073106" cy="40429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746945"/>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97AD2C-6C0E-4E4D-B499-126232A55116}"/>
              </a:ext>
            </a:extLst>
          </p:cNvPr>
          <p:cNvSpPr>
            <a:spLocks noGrp="1"/>
          </p:cNvSpPr>
          <p:nvPr>
            <p:ph type="title"/>
          </p:nvPr>
        </p:nvSpPr>
        <p:spPr>
          <a:xfrm>
            <a:off x="648929" y="629266"/>
            <a:ext cx="3505495" cy="1622321"/>
          </a:xfrm>
        </p:spPr>
        <p:txBody>
          <a:bodyPr vert="horz" lIns="91440" tIns="45720" rIns="91440" bIns="45720" rtlCol="0" anchor="ctr">
            <a:normAutofit/>
          </a:bodyPr>
          <a:lstStyle/>
          <a:p>
            <a:r>
              <a:rPr lang="en-US" sz="3700" kern="1200" dirty="0">
                <a:solidFill>
                  <a:schemeClr val="tx1"/>
                </a:solidFill>
                <a:latin typeface="+mj-lt"/>
                <a:ea typeface="+mj-ea"/>
                <a:cs typeface="+mj-cs"/>
              </a:rPr>
              <a:t>Risk Assessment Training at CDC - ATSDR</a:t>
            </a:r>
          </a:p>
        </p:txBody>
      </p:sp>
      <p:sp>
        <p:nvSpPr>
          <p:cNvPr id="6" name="Content Placeholder 5">
            <a:extLst>
              <a:ext uri="{FF2B5EF4-FFF2-40B4-BE49-F238E27FC236}">
                <a16:creationId xmlns:a16="http://schemas.microsoft.com/office/drawing/2014/main" id="{6AAEA6C4-3D26-4D7F-98AA-B2CF99232B57}"/>
              </a:ext>
            </a:extLst>
          </p:cNvPr>
          <p:cNvSpPr>
            <a:spLocks noGrp="1"/>
          </p:cNvSpPr>
          <p:nvPr>
            <p:ph sz="half" idx="2"/>
          </p:nvPr>
        </p:nvSpPr>
        <p:spPr>
          <a:xfrm>
            <a:off x="648931" y="2438400"/>
            <a:ext cx="3505494" cy="3785419"/>
          </a:xfrm>
        </p:spPr>
        <p:txBody>
          <a:bodyPr vert="horz" lIns="91440" tIns="45720" rIns="91440" bIns="45720" rtlCol="0">
            <a:normAutofit fontScale="92500" lnSpcReduction="10000"/>
          </a:bodyPr>
          <a:lstStyle/>
          <a:p>
            <a:r>
              <a:rPr lang="en-US" sz="1900" dirty="0"/>
              <a:t>The Public Health Assessment Training (PHAT) provides with the basics to conduct the public health assessment. </a:t>
            </a:r>
          </a:p>
          <a:p>
            <a:r>
              <a:rPr lang="en-US" sz="1900" dirty="0"/>
              <a:t>PHAT evaluates community exposures to hazardous substances from hazardous waste sites.</a:t>
            </a:r>
          </a:p>
          <a:p>
            <a:r>
              <a:rPr lang="en-US" sz="1900" dirty="0"/>
              <a:t>PHAT consists of eight modules which contains an environmental health case study, problem-solving exercises, and comprehensive resources and references to conduct PHAs.</a:t>
            </a:r>
          </a:p>
          <a:p>
            <a:endParaRPr lang="en-US" sz="1400" dirty="0"/>
          </a:p>
        </p:txBody>
      </p:sp>
      <p:sp>
        <p:nvSpPr>
          <p:cNvPr id="11" name="Rectangle 10">
            <a:extLst>
              <a:ext uri="{FF2B5EF4-FFF2-40B4-BE49-F238E27FC236}">
                <a16:creationId xmlns:a16="http://schemas.microsoft.com/office/drawing/2014/main" id="{5E39A796-BE83-48B1-B33F-35C4A32AAB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9056" y="0"/>
            <a:ext cx="7552944"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9">
            <a:extLst>
              <a:ext uri="{FF2B5EF4-FFF2-40B4-BE49-F238E27FC236}">
                <a16:creationId xmlns:a16="http://schemas.microsoft.com/office/drawing/2014/main" id="{72F84B47-E267-4194-8194-831DB7B554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23688" y="557784"/>
            <a:ext cx="6584098"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Graphical user interface, application&#10;&#10;Description automatically generated">
            <a:extLst>
              <a:ext uri="{FF2B5EF4-FFF2-40B4-BE49-F238E27FC236}">
                <a16:creationId xmlns:a16="http://schemas.microsoft.com/office/drawing/2014/main" id="{73AA74F9-168E-47FA-B83B-D47CDF717940}"/>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5405862" y="951927"/>
            <a:ext cx="6019331" cy="4950899"/>
          </a:xfrm>
          <a:prstGeom prst="rect">
            <a:avLst/>
          </a:prstGeom>
          <a:effectLst/>
        </p:spPr>
      </p:pic>
    </p:spTree>
    <p:extLst>
      <p:ext uri="{BB962C8B-B14F-4D97-AF65-F5344CB8AC3E}">
        <p14:creationId xmlns:p14="http://schemas.microsoft.com/office/powerpoint/2010/main" val="16331776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97AD2C-6C0E-4E4D-B499-126232A55116}"/>
              </a:ext>
            </a:extLst>
          </p:cNvPr>
          <p:cNvSpPr>
            <a:spLocks noGrp="1"/>
          </p:cNvSpPr>
          <p:nvPr>
            <p:ph type="title"/>
          </p:nvPr>
        </p:nvSpPr>
        <p:spPr>
          <a:xfrm>
            <a:off x="838200" y="208724"/>
            <a:ext cx="10515600" cy="1325563"/>
          </a:xfrm>
        </p:spPr>
        <p:txBody>
          <a:bodyPr/>
          <a:lstStyle/>
          <a:p>
            <a:r>
              <a:rPr lang="en-US" dirty="0"/>
              <a:t>Risk Assessment at CDC – PFAS exposure</a:t>
            </a:r>
          </a:p>
        </p:txBody>
      </p:sp>
      <p:sp>
        <p:nvSpPr>
          <p:cNvPr id="3" name="Content Placeholder 2">
            <a:extLst>
              <a:ext uri="{FF2B5EF4-FFF2-40B4-BE49-F238E27FC236}">
                <a16:creationId xmlns:a16="http://schemas.microsoft.com/office/drawing/2014/main" id="{BABB2D5A-5B9D-4BC0-BF4F-0BFD7CFF0D24}"/>
              </a:ext>
            </a:extLst>
          </p:cNvPr>
          <p:cNvSpPr>
            <a:spLocks noGrp="1"/>
          </p:cNvSpPr>
          <p:nvPr>
            <p:ph idx="1"/>
          </p:nvPr>
        </p:nvSpPr>
        <p:spPr>
          <a:xfrm>
            <a:off x="672737" y="1607911"/>
            <a:ext cx="4421777" cy="4351338"/>
          </a:xfrm>
        </p:spPr>
        <p:txBody>
          <a:bodyPr>
            <a:normAutofit fontScale="85000" lnSpcReduction="20000"/>
          </a:bodyPr>
          <a:lstStyle/>
          <a:p>
            <a:r>
              <a:rPr lang="en-US" dirty="0">
                <a:solidFill>
                  <a:srgbClr val="000000"/>
                </a:solidFill>
              </a:rPr>
              <a:t>Addresses the risk of a</a:t>
            </a:r>
            <a:r>
              <a:rPr lang="en-US" sz="2800" b="0" i="0" u="none" strike="noStrike" baseline="0" dirty="0">
                <a:solidFill>
                  <a:srgbClr val="000000"/>
                </a:solidFill>
              </a:rPr>
              <a:t>dverse health effe</a:t>
            </a:r>
            <a:r>
              <a:rPr lang="en-US" dirty="0">
                <a:solidFill>
                  <a:srgbClr val="000000"/>
                </a:solidFill>
              </a:rPr>
              <a:t>cts in residents living near Pease Air Force Base from exposure to </a:t>
            </a:r>
            <a:r>
              <a:rPr lang="en-US" sz="2800" b="0" i="0" u="none" strike="noStrike" baseline="0" dirty="0">
                <a:solidFill>
                  <a:srgbClr val="000000"/>
                </a:solidFill>
              </a:rPr>
              <a:t>Per-and polyfluoroalkyl substances (PFAS) in private residential drinking water wells</a:t>
            </a:r>
          </a:p>
          <a:p>
            <a:r>
              <a:rPr lang="en-US" sz="2800" i="0" u="none" strike="noStrike" baseline="0" dirty="0">
                <a:solidFill>
                  <a:srgbClr val="000000"/>
                </a:solidFill>
              </a:rPr>
              <a:t>Past PFAS exposures may have increased the risk of harmful non-cancer health effects and no current or future harmful exposures are expected for residents because actions have been taken to reduce or eliminate exposure to PFAS. </a:t>
            </a:r>
            <a:endParaRPr lang="en-US" dirty="0"/>
          </a:p>
          <a:p>
            <a:endParaRPr lang="en-US" dirty="0"/>
          </a:p>
        </p:txBody>
      </p:sp>
      <p:pic>
        <p:nvPicPr>
          <p:cNvPr id="4" name="Picture 3">
            <a:extLst>
              <a:ext uri="{FF2B5EF4-FFF2-40B4-BE49-F238E27FC236}">
                <a16:creationId xmlns:a16="http://schemas.microsoft.com/office/drawing/2014/main" id="{9C9BC6C1-8015-4D1F-863A-B92B54C4FD49}"/>
              </a:ext>
            </a:extLst>
          </p:cNvPr>
          <p:cNvPicPr>
            <a:picLocks noChangeAspect="1"/>
          </p:cNvPicPr>
          <p:nvPr/>
        </p:nvPicPr>
        <p:blipFill>
          <a:blip r:embed="rId3"/>
          <a:stretch>
            <a:fillRect/>
          </a:stretch>
        </p:blipFill>
        <p:spPr>
          <a:xfrm>
            <a:off x="5471104" y="1534287"/>
            <a:ext cx="6616940" cy="4875221"/>
          </a:xfrm>
          <a:prstGeom prst="rect">
            <a:avLst/>
          </a:prstGeom>
        </p:spPr>
      </p:pic>
    </p:spTree>
    <p:extLst>
      <p:ext uri="{BB962C8B-B14F-4D97-AF65-F5344CB8AC3E}">
        <p14:creationId xmlns:p14="http://schemas.microsoft.com/office/powerpoint/2010/main" val="9954123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997AD2C-6C0E-4E4D-B499-126232A55116}"/>
              </a:ext>
            </a:extLst>
          </p:cNvPr>
          <p:cNvSpPr>
            <a:spLocks noGrp="1"/>
          </p:cNvSpPr>
          <p:nvPr>
            <p:ph type="title"/>
          </p:nvPr>
        </p:nvSpPr>
        <p:spPr>
          <a:xfrm>
            <a:off x="466722" y="586855"/>
            <a:ext cx="3201366" cy="3387497"/>
          </a:xfrm>
        </p:spPr>
        <p:txBody>
          <a:bodyPr anchor="b">
            <a:normAutofit/>
          </a:bodyPr>
          <a:lstStyle/>
          <a:p>
            <a:pPr algn="r"/>
            <a:r>
              <a:rPr lang="en-US" sz="4000">
                <a:solidFill>
                  <a:srgbClr val="FFFFFF"/>
                </a:solidFill>
              </a:rPr>
              <a:t>Risk Assessment Training at CDC – EOC PHEM Fellowship</a:t>
            </a:r>
          </a:p>
        </p:txBody>
      </p:sp>
      <p:sp>
        <p:nvSpPr>
          <p:cNvPr id="3" name="Content Placeholder 2">
            <a:extLst>
              <a:ext uri="{FF2B5EF4-FFF2-40B4-BE49-F238E27FC236}">
                <a16:creationId xmlns:a16="http://schemas.microsoft.com/office/drawing/2014/main" id="{BABB2D5A-5B9D-4BC0-BF4F-0BFD7CFF0D24}"/>
              </a:ext>
            </a:extLst>
          </p:cNvPr>
          <p:cNvSpPr>
            <a:spLocks noGrp="1"/>
          </p:cNvSpPr>
          <p:nvPr>
            <p:ph idx="1"/>
          </p:nvPr>
        </p:nvSpPr>
        <p:spPr>
          <a:xfrm>
            <a:off x="4698858" y="1317022"/>
            <a:ext cx="6555347" cy="5546047"/>
          </a:xfrm>
        </p:spPr>
        <p:txBody>
          <a:bodyPr anchor="ctr">
            <a:normAutofit/>
          </a:bodyPr>
          <a:lstStyle/>
          <a:p>
            <a:endParaRPr lang="en-US" sz="2000" dirty="0"/>
          </a:p>
          <a:p>
            <a:pPr lvl="1"/>
            <a:endParaRPr lang="en-US" sz="2000" dirty="0"/>
          </a:p>
          <a:p>
            <a:endParaRPr lang="en-US" sz="2000" dirty="0"/>
          </a:p>
          <a:p>
            <a:endParaRPr lang="en-US" sz="2000" dirty="0"/>
          </a:p>
        </p:txBody>
      </p:sp>
      <p:pic>
        <p:nvPicPr>
          <p:cNvPr id="13" name="Picture 12">
            <a:extLst>
              <a:ext uri="{FF2B5EF4-FFF2-40B4-BE49-F238E27FC236}">
                <a16:creationId xmlns:a16="http://schemas.microsoft.com/office/drawing/2014/main" id="{FB64716C-5266-4D20-A80C-B9F8A62A3A79}"/>
              </a:ext>
            </a:extLst>
          </p:cNvPr>
          <p:cNvPicPr>
            <a:picLocks noChangeAspect="1"/>
          </p:cNvPicPr>
          <p:nvPr/>
        </p:nvPicPr>
        <p:blipFill>
          <a:blip r:embed="rId3"/>
          <a:stretch>
            <a:fillRect/>
          </a:stretch>
        </p:blipFill>
        <p:spPr>
          <a:xfrm>
            <a:off x="4500357" y="265381"/>
            <a:ext cx="6709880" cy="6306958"/>
          </a:xfrm>
          <a:prstGeom prst="rect">
            <a:avLst/>
          </a:prstGeom>
        </p:spPr>
      </p:pic>
      <p:pic>
        <p:nvPicPr>
          <p:cNvPr id="6" name="Picture 5">
            <a:extLst>
              <a:ext uri="{FF2B5EF4-FFF2-40B4-BE49-F238E27FC236}">
                <a16:creationId xmlns:a16="http://schemas.microsoft.com/office/drawing/2014/main" id="{D6C52D3C-C5F5-4F3B-9677-A5EDB13D326D}"/>
              </a:ext>
            </a:extLst>
          </p:cNvPr>
          <p:cNvPicPr>
            <a:picLocks noChangeAspect="1"/>
          </p:cNvPicPr>
          <p:nvPr/>
        </p:nvPicPr>
        <p:blipFill>
          <a:blip r:embed="rId4"/>
          <a:stretch>
            <a:fillRect/>
          </a:stretch>
        </p:blipFill>
        <p:spPr>
          <a:xfrm>
            <a:off x="1390568" y="4606102"/>
            <a:ext cx="1719221" cy="1810669"/>
          </a:xfrm>
          <a:prstGeom prst="rect">
            <a:avLst/>
          </a:prstGeom>
        </p:spPr>
      </p:pic>
    </p:spTree>
    <p:extLst>
      <p:ext uri="{BB962C8B-B14F-4D97-AF65-F5344CB8AC3E}">
        <p14:creationId xmlns:p14="http://schemas.microsoft.com/office/powerpoint/2010/main" val="16976707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aster">
  <a:themeElements>
    <a:clrScheme name="Custom 2">
      <a:dk1>
        <a:srgbClr val="0F56DC"/>
      </a:dk1>
      <a:lt1>
        <a:srgbClr val="FFC000"/>
      </a:lt1>
      <a:dk2>
        <a:srgbClr val="FFFFFF"/>
      </a:dk2>
      <a:lt2>
        <a:srgbClr val="FFFFFF"/>
      </a:lt2>
      <a:accent1>
        <a:srgbClr val="4983F2"/>
      </a:accent1>
      <a:accent2>
        <a:srgbClr val="007D57"/>
      </a:accent2>
      <a:accent3>
        <a:srgbClr val="9A3B26"/>
      </a:accent3>
      <a:accent4>
        <a:srgbClr val="7F7F7F"/>
      </a:accent4>
      <a:accent5>
        <a:srgbClr val="0F56DC"/>
      </a:accent5>
      <a:accent6>
        <a:srgbClr val="002060"/>
      </a:accent6>
      <a:hlink>
        <a:srgbClr val="0F56DC"/>
      </a:hlink>
      <a:folHlink>
        <a:srgbClr val="3077FF"/>
      </a:folHlink>
    </a:clrScheme>
    <a:fontScheme name="CDC Myriad Web Pro">
      <a:majorFont>
        <a:latin typeface="Myriad Web Pro"/>
        <a:ea typeface=""/>
        <a:cs typeface=""/>
      </a:majorFont>
      <a:minorFont>
        <a:latin typeface="Myriad Web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solidFill>
              <a:srgbClr val="000000"/>
            </a:solidFill>
            <a:latin typeface="Calibri" panose="020F0502020204030204" pitchFamily="34" charset="0"/>
          </a:defRPr>
        </a:defPPr>
      </a:lstStyle>
    </a:txDef>
  </a:objectDefaults>
  <a:extraClrSchemeLst/>
</a:theme>
</file>

<file path=ppt/theme/theme3.xml><?xml version="1.0" encoding="utf-8"?>
<a:theme xmlns:a="http://schemas.openxmlformats.org/drawingml/2006/main" name="1_Master">
  <a:themeElements>
    <a:clrScheme name="Custom 2">
      <a:dk1>
        <a:srgbClr val="0F56DC"/>
      </a:dk1>
      <a:lt1>
        <a:srgbClr val="FFC000"/>
      </a:lt1>
      <a:dk2>
        <a:srgbClr val="FFFFFF"/>
      </a:dk2>
      <a:lt2>
        <a:srgbClr val="FFFFFF"/>
      </a:lt2>
      <a:accent1>
        <a:srgbClr val="4983F2"/>
      </a:accent1>
      <a:accent2>
        <a:srgbClr val="007D57"/>
      </a:accent2>
      <a:accent3>
        <a:srgbClr val="9A3B26"/>
      </a:accent3>
      <a:accent4>
        <a:srgbClr val="7F7F7F"/>
      </a:accent4>
      <a:accent5>
        <a:srgbClr val="0F56DC"/>
      </a:accent5>
      <a:accent6>
        <a:srgbClr val="002060"/>
      </a:accent6>
      <a:hlink>
        <a:srgbClr val="0F56DC"/>
      </a:hlink>
      <a:folHlink>
        <a:srgbClr val="3077FF"/>
      </a:folHlink>
    </a:clrScheme>
    <a:fontScheme name="CDC Myriad Web Pro">
      <a:majorFont>
        <a:latin typeface="Myriad Web Pro"/>
        <a:ea typeface=""/>
        <a:cs typeface=""/>
      </a:majorFont>
      <a:minorFont>
        <a:latin typeface="Myriad Web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solidFill>
              <a:srgbClr val="000000"/>
            </a:solidFill>
            <a:latin typeface="Calibri" panose="020F0502020204030204" pitchFamily="34" charset="0"/>
          </a:defRPr>
        </a:defPPr>
      </a:lstStyle>
    </a:txDef>
  </a:objectDefaults>
  <a:extraClrSchemeLst/>
</a:theme>
</file>

<file path=ppt/theme/theme4.xml><?xml version="1.0" encoding="utf-8"?>
<a:theme xmlns:a="http://schemas.openxmlformats.org/drawingml/2006/main" name="OSHE layout">
  <a:themeElements>
    <a:clrScheme name="CDC Light Branding Colors">
      <a:dk1>
        <a:srgbClr val="0039A6"/>
      </a:dk1>
      <a:lt1>
        <a:srgbClr val="FFFFFF"/>
      </a:lt1>
      <a:dk2>
        <a:srgbClr val="3077FF"/>
      </a:dk2>
      <a:lt2>
        <a:srgbClr val="4B4B4B"/>
      </a:lt2>
      <a:accent1>
        <a:srgbClr val="0039A6"/>
      </a:accent1>
      <a:accent2>
        <a:srgbClr val="007D57"/>
      </a:accent2>
      <a:accent3>
        <a:srgbClr val="9A3B26"/>
      </a:accent3>
      <a:accent4>
        <a:srgbClr val="7F7F7F"/>
      </a:accent4>
      <a:accent5>
        <a:srgbClr val="4983F2"/>
      </a:accent5>
      <a:accent6>
        <a:srgbClr val="AFCAFF"/>
      </a:accent6>
      <a:hlink>
        <a:srgbClr val="002060"/>
      </a:hlink>
      <a:folHlink>
        <a:srgbClr val="0053F2"/>
      </a:folHlink>
    </a:clrScheme>
    <a:fontScheme name="CDC Myriad Web Pro">
      <a:majorFont>
        <a:latin typeface="Myriad Web Pro"/>
        <a:ea typeface=""/>
        <a:cs typeface=""/>
      </a:majorFont>
      <a:minorFont>
        <a:latin typeface="Myriad Web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6241</TotalTime>
  <Words>2106</Words>
  <Application>Microsoft Office PowerPoint</Application>
  <PresentationFormat>Widescreen</PresentationFormat>
  <Paragraphs>166</Paragraphs>
  <Slides>18</Slides>
  <Notes>12</Notes>
  <HiddenSlides>0</HiddenSlides>
  <MMClips>0</MMClips>
  <ScaleCrop>false</ScaleCrop>
  <HeadingPairs>
    <vt:vector size="6" baseType="variant">
      <vt:variant>
        <vt:lpstr>Fonts Used</vt:lpstr>
      </vt:variant>
      <vt:variant>
        <vt:i4>9</vt:i4>
      </vt:variant>
      <vt:variant>
        <vt:lpstr>Theme</vt:lpstr>
      </vt:variant>
      <vt:variant>
        <vt:i4>4</vt:i4>
      </vt:variant>
      <vt:variant>
        <vt:lpstr>Slide Titles</vt:lpstr>
      </vt:variant>
      <vt:variant>
        <vt:i4>18</vt:i4>
      </vt:variant>
    </vt:vector>
  </HeadingPairs>
  <TitlesOfParts>
    <vt:vector size="31" baseType="lpstr">
      <vt:lpstr>Arial</vt:lpstr>
      <vt:lpstr>Calibri</vt:lpstr>
      <vt:lpstr>Calibri Light</vt:lpstr>
      <vt:lpstr>Courier New</vt:lpstr>
      <vt:lpstr>Myriad Web Pro</vt:lpstr>
      <vt:lpstr>Source Sans Pro</vt:lpstr>
      <vt:lpstr>Tahoma</vt:lpstr>
      <vt:lpstr>Times New Roman</vt:lpstr>
      <vt:lpstr>Wingdings</vt:lpstr>
      <vt:lpstr>Office Theme</vt:lpstr>
      <vt:lpstr>Master</vt:lpstr>
      <vt:lpstr>1_Master</vt:lpstr>
      <vt:lpstr>OSHE layout</vt:lpstr>
      <vt:lpstr>FETN One Health Risk Assessment Workshop Risk Assessment Training and  Examples of Risk Assessment at CDC  </vt:lpstr>
      <vt:lpstr>PowerPoint Presentation</vt:lpstr>
      <vt:lpstr>Risk Assessment Training at CDC - EIS</vt:lpstr>
      <vt:lpstr>Risk Assessment Training at CDC    Occupational Biological Risk Assessment for   Laboratory Workers </vt:lpstr>
      <vt:lpstr> Risk Assessment-BMBL6</vt:lpstr>
      <vt:lpstr> Biological Risk Mitigation</vt:lpstr>
      <vt:lpstr>Risk Assessment Training at CDC - ATSDR</vt:lpstr>
      <vt:lpstr>Risk Assessment at CDC – PFAS exposure</vt:lpstr>
      <vt:lpstr>Risk Assessment Training at CDC – EOC PHEM Fellowship</vt:lpstr>
      <vt:lpstr>PHEM – Skills Develop</vt:lpstr>
      <vt:lpstr>Risk Assessment Training at CDC</vt:lpstr>
      <vt:lpstr>Use of Risk Assessment at CDC – Internal </vt:lpstr>
      <vt:lpstr>Use of Risk Assessment at CDC – External Influenza</vt:lpstr>
      <vt:lpstr>Use of Risk Assessment at CDC – External  </vt:lpstr>
      <vt:lpstr>Risk Assessment at CDC – Calcasieu, Alabama</vt:lpstr>
      <vt:lpstr>Indicators for Monitoring COVID-19 Community Levels and COVID-19 and Implementing COVID-19 Prevention Strategies</vt:lpstr>
      <vt:lpstr>COVID-19 Community Levels on March 30, 2021</vt:lpstr>
      <vt:lpstr>Risk Assessment at CDC</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FETN One Health Risk Assessment Workshop  Risk Assessment Training at CDC </dc:title>
  <dc:creator>Henderson, Alden (CDC/DDPHSIS/CGH/DGHP)</dc:creator>
  <cp:lastModifiedBy>Henderson, Alden (CDC/DDPHSIS/CGH/DGHP)</cp:lastModifiedBy>
  <cp:revision>18</cp:revision>
  <dcterms:created xsi:type="dcterms:W3CDTF">2022-04-16T16:21:21Z</dcterms:created>
  <dcterms:modified xsi:type="dcterms:W3CDTF">2022-04-21T00:42:15Z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af03ff0-41c5-4c41-b55e-fabb8fae94be_Enabled">
    <vt:lpwstr>true</vt:lpwstr>
  </property>
  <property fmtid="{D5CDD505-2E9C-101B-9397-08002B2CF9AE}" pid="3" name="MSIP_Label_8af03ff0-41c5-4c41-b55e-fabb8fae94be_SetDate">
    <vt:lpwstr>2022-04-18T01:27:20Z</vt:lpwstr>
  </property>
  <property fmtid="{D5CDD505-2E9C-101B-9397-08002B2CF9AE}" pid="4" name="MSIP_Label_8af03ff0-41c5-4c41-b55e-fabb8fae94be_Method">
    <vt:lpwstr>Privileged</vt:lpwstr>
  </property>
  <property fmtid="{D5CDD505-2E9C-101B-9397-08002B2CF9AE}" pid="5" name="MSIP_Label_8af03ff0-41c5-4c41-b55e-fabb8fae94be_Name">
    <vt:lpwstr>8af03ff0-41c5-4c41-b55e-fabb8fae94be</vt:lpwstr>
  </property>
  <property fmtid="{D5CDD505-2E9C-101B-9397-08002B2CF9AE}" pid="6" name="MSIP_Label_8af03ff0-41c5-4c41-b55e-fabb8fae94be_SiteId">
    <vt:lpwstr>9ce70869-60db-44fd-abe8-d2767077fc8f</vt:lpwstr>
  </property>
  <property fmtid="{D5CDD505-2E9C-101B-9397-08002B2CF9AE}" pid="7" name="MSIP_Label_8af03ff0-41c5-4c41-b55e-fabb8fae94be_ActionId">
    <vt:lpwstr>e7c5a06f-536f-4960-9a2f-2de9d66e408b</vt:lpwstr>
  </property>
  <property fmtid="{D5CDD505-2E9C-101B-9397-08002B2CF9AE}" pid="8" name="MSIP_Label_8af03ff0-41c5-4c41-b55e-fabb8fae94be_ContentBits">
    <vt:lpwstr>0</vt:lpwstr>
  </property>
</Properties>
</file>